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8" r:id="rId3"/>
    <p:sldId id="257" r:id="rId4"/>
    <p:sldId id="259" r:id="rId5"/>
    <p:sldId id="260" r:id="rId6"/>
    <p:sldId id="261" r:id="rId7"/>
    <p:sldId id="262" r:id="rId8"/>
    <p:sldId id="263" r:id="rId9"/>
    <p:sldId id="264" r:id="rId10"/>
    <p:sldId id="265" r:id="rId11"/>
    <p:sldId id="266" r:id="rId12"/>
    <p:sldId id="281" r:id="rId13"/>
    <p:sldId id="267" r:id="rId14"/>
    <p:sldId id="268" r:id="rId15"/>
    <p:sldId id="269" r:id="rId16"/>
    <p:sldId id="282" r:id="rId17"/>
    <p:sldId id="271" r:id="rId18"/>
    <p:sldId id="272" r:id="rId19"/>
    <p:sldId id="273" r:id="rId20"/>
    <p:sldId id="274" r:id="rId21"/>
    <p:sldId id="283" r:id="rId22"/>
    <p:sldId id="275" r:id="rId23"/>
    <p:sldId id="276" r:id="rId24"/>
    <p:sldId id="279" r:id="rId25"/>
    <p:sldId id="280" r:id="rId26"/>
    <p:sldId id="284"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94660"/>
  </p:normalViewPr>
  <p:slideViewPr>
    <p:cSldViewPr snapToGrid="0">
      <p:cViewPr varScale="1">
        <p:scale>
          <a:sx n="85" d="100"/>
          <a:sy n="85" d="100"/>
        </p:scale>
        <p:origin x="3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hdphoto3.wdp>
</file>

<file path=ppt/media/image1.png>
</file>

<file path=ppt/media/image10.png>
</file>

<file path=ppt/media/image11.png>
</file>

<file path=ppt/media/image2.png>
</file>

<file path=ppt/media/image3.png>
</file>

<file path=ppt/media/image4.png>
</file>

<file path=ppt/media/image5.jpeg>
</file>

<file path=ppt/media/image6.jpeg>
</file>

<file path=ppt/media/image7.jpe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21280D-E578-47E4-AD55-A55C5C100380}" type="datetimeFigureOut">
              <a:rPr lang="zh-CN" altLang="en-US" smtClean="0"/>
              <a:t>2017/6/16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6AA213-7AEC-4996-B82C-983035697B7B}" type="slidenum">
              <a:rPr lang="zh-CN" altLang="en-US" smtClean="0"/>
              <a:t>‹#›</a:t>
            </a:fld>
            <a:endParaRPr lang="zh-CN" altLang="en-US"/>
          </a:p>
        </p:txBody>
      </p:sp>
    </p:spTree>
    <p:extLst>
      <p:ext uri="{BB962C8B-B14F-4D97-AF65-F5344CB8AC3E}">
        <p14:creationId xmlns:p14="http://schemas.microsoft.com/office/powerpoint/2010/main" val="1144894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a:t>
            </a:fld>
            <a:endParaRPr lang="zh-CN" altLang="en-US"/>
          </a:p>
        </p:txBody>
      </p:sp>
    </p:spTree>
    <p:extLst>
      <p:ext uri="{BB962C8B-B14F-4D97-AF65-F5344CB8AC3E}">
        <p14:creationId xmlns:p14="http://schemas.microsoft.com/office/powerpoint/2010/main" val="1743225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10</a:t>
            </a:fld>
            <a:endParaRPr lang="zh-CN" altLang="en-US"/>
          </a:p>
        </p:txBody>
      </p:sp>
    </p:spTree>
    <p:extLst>
      <p:ext uri="{BB962C8B-B14F-4D97-AF65-F5344CB8AC3E}">
        <p14:creationId xmlns:p14="http://schemas.microsoft.com/office/powerpoint/2010/main" val="3797178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11</a:t>
            </a:fld>
            <a:endParaRPr lang="zh-CN" altLang="en-US"/>
          </a:p>
        </p:txBody>
      </p:sp>
    </p:spTree>
    <p:extLst>
      <p:ext uri="{BB962C8B-B14F-4D97-AF65-F5344CB8AC3E}">
        <p14:creationId xmlns:p14="http://schemas.microsoft.com/office/powerpoint/2010/main" val="2848054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12</a:t>
            </a:fld>
            <a:endParaRPr lang="zh-CN" altLang="en-US"/>
          </a:p>
        </p:txBody>
      </p:sp>
    </p:spTree>
    <p:extLst>
      <p:ext uri="{BB962C8B-B14F-4D97-AF65-F5344CB8AC3E}">
        <p14:creationId xmlns:p14="http://schemas.microsoft.com/office/powerpoint/2010/main" val="2369539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13</a:t>
            </a:fld>
            <a:endParaRPr lang="zh-CN" altLang="en-US"/>
          </a:p>
        </p:txBody>
      </p:sp>
    </p:spTree>
    <p:extLst>
      <p:ext uri="{BB962C8B-B14F-4D97-AF65-F5344CB8AC3E}">
        <p14:creationId xmlns:p14="http://schemas.microsoft.com/office/powerpoint/2010/main" val="5404188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14</a:t>
            </a:fld>
            <a:endParaRPr lang="zh-CN" altLang="en-US"/>
          </a:p>
        </p:txBody>
      </p:sp>
    </p:spTree>
    <p:extLst>
      <p:ext uri="{BB962C8B-B14F-4D97-AF65-F5344CB8AC3E}">
        <p14:creationId xmlns:p14="http://schemas.microsoft.com/office/powerpoint/2010/main" val="3536114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15</a:t>
            </a:fld>
            <a:endParaRPr lang="zh-CN" altLang="en-US"/>
          </a:p>
        </p:txBody>
      </p:sp>
    </p:spTree>
    <p:extLst>
      <p:ext uri="{BB962C8B-B14F-4D97-AF65-F5344CB8AC3E}">
        <p14:creationId xmlns:p14="http://schemas.microsoft.com/office/powerpoint/2010/main" val="3265086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16</a:t>
            </a:fld>
            <a:endParaRPr lang="zh-CN" altLang="en-US"/>
          </a:p>
        </p:txBody>
      </p:sp>
    </p:spTree>
    <p:extLst>
      <p:ext uri="{BB962C8B-B14F-4D97-AF65-F5344CB8AC3E}">
        <p14:creationId xmlns:p14="http://schemas.microsoft.com/office/powerpoint/2010/main" val="1245179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17</a:t>
            </a:fld>
            <a:endParaRPr lang="zh-CN" altLang="en-US"/>
          </a:p>
        </p:txBody>
      </p:sp>
    </p:spTree>
    <p:extLst>
      <p:ext uri="{BB962C8B-B14F-4D97-AF65-F5344CB8AC3E}">
        <p14:creationId xmlns:p14="http://schemas.microsoft.com/office/powerpoint/2010/main" val="31685463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18</a:t>
            </a:fld>
            <a:endParaRPr lang="zh-CN" altLang="en-US"/>
          </a:p>
        </p:txBody>
      </p:sp>
    </p:spTree>
    <p:extLst>
      <p:ext uri="{BB962C8B-B14F-4D97-AF65-F5344CB8AC3E}">
        <p14:creationId xmlns:p14="http://schemas.microsoft.com/office/powerpoint/2010/main" val="410783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19</a:t>
            </a:fld>
            <a:endParaRPr lang="zh-CN" altLang="en-US"/>
          </a:p>
        </p:txBody>
      </p:sp>
    </p:spTree>
    <p:extLst>
      <p:ext uri="{BB962C8B-B14F-4D97-AF65-F5344CB8AC3E}">
        <p14:creationId xmlns:p14="http://schemas.microsoft.com/office/powerpoint/2010/main" val="1574886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a:t>
            </a:fld>
            <a:endParaRPr lang="zh-CN" altLang="en-US"/>
          </a:p>
        </p:txBody>
      </p:sp>
    </p:spTree>
    <p:extLst>
      <p:ext uri="{BB962C8B-B14F-4D97-AF65-F5344CB8AC3E}">
        <p14:creationId xmlns:p14="http://schemas.microsoft.com/office/powerpoint/2010/main" val="112120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20</a:t>
            </a:fld>
            <a:endParaRPr lang="zh-CN" altLang="en-US"/>
          </a:p>
        </p:txBody>
      </p:sp>
    </p:spTree>
    <p:extLst>
      <p:ext uri="{BB962C8B-B14F-4D97-AF65-F5344CB8AC3E}">
        <p14:creationId xmlns:p14="http://schemas.microsoft.com/office/powerpoint/2010/main" val="3166310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21</a:t>
            </a:fld>
            <a:endParaRPr lang="zh-CN" altLang="en-US"/>
          </a:p>
        </p:txBody>
      </p:sp>
    </p:spTree>
    <p:extLst>
      <p:ext uri="{BB962C8B-B14F-4D97-AF65-F5344CB8AC3E}">
        <p14:creationId xmlns:p14="http://schemas.microsoft.com/office/powerpoint/2010/main" val="433373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22</a:t>
            </a:fld>
            <a:endParaRPr lang="zh-CN" altLang="en-US"/>
          </a:p>
        </p:txBody>
      </p:sp>
    </p:spTree>
    <p:extLst>
      <p:ext uri="{BB962C8B-B14F-4D97-AF65-F5344CB8AC3E}">
        <p14:creationId xmlns:p14="http://schemas.microsoft.com/office/powerpoint/2010/main" val="7795919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23</a:t>
            </a:fld>
            <a:endParaRPr lang="zh-CN" altLang="en-US"/>
          </a:p>
        </p:txBody>
      </p:sp>
    </p:spTree>
    <p:extLst>
      <p:ext uri="{BB962C8B-B14F-4D97-AF65-F5344CB8AC3E}">
        <p14:creationId xmlns:p14="http://schemas.microsoft.com/office/powerpoint/2010/main" val="8267418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24</a:t>
            </a:fld>
            <a:endParaRPr lang="zh-CN" altLang="en-US"/>
          </a:p>
        </p:txBody>
      </p:sp>
    </p:spTree>
    <p:extLst>
      <p:ext uri="{BB962C8B-B14F-4D97-AF65-F5344CB8AC3E}">
        <p14:creationId xmlns:p14="http://schemas.microsoft.com/office/powerpoint/2010/main" val="41050341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25</a:t>
            </a:fld>
            <a:endParaRPr lang="zh-CN" altLang="en-US"/>
          </a:p>
        </p:txBody>
      </p:sp>
    </p:spTree>
    <p:extLst>
      <p:ext uri="{BB962C8B-B14F-4D97-AF65-F5344CB8AC3E}">
        <p14:creationId xmlns:p14="http://schemas.microsoft.com/office/powerpoint/2010/main" val="15878918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26</a:t>
            </a:fld>
            <a:endParaRPr lang="zh-CN" altLang="en-US"/>
          </a:p>
        </p:txBody>
      </p:sp>
    </p:spTree>
    <p:extLst>
      <p:ext uri="{BB962C8B-B14F-4D97-AF65-F5344CB8AC3E}">
        <p14:creationId xmlns:p14="http://schemas.microsoft.com/office/powerpoint/2010/main" val="3923135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3</a:t>
            </a:fld>
            <a:endParaRPr lang="zh-CN" altLang="en-US"/>
          </a:p>
        </p:txBody>
      </p:sp>
    </p:spTree>
    <p:extLst>
      <p:ext uri="{BB962C8B-B14F-4D97-AF65-F5344CB8AC3E}">
        <p14:creationId xmlns:p14="http://schemas.microsoft.com/office/powerpoint/2010/main" val="338462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4</a:t>
            </a:fld>
            <a:endParaRPr lang="zh-CN" altLang="en-US"/>
          </a:p>
        </p:txBody>
      </p:sp>
    </p:spTree>
    <p:extLst>
      <p:ext uri="{BB962C8B-B14F-4D97-AF65-F5344CB8AC3E}">
        <p14:creationId xmlns:p14="http://schemas.microsoft.com/office/powerpoint/2010/main" val="1460688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5</a:t>
            </a:fld>
            <a:endParaRPr lang="zh-CN" altLang="en-US"/>
          </a:p>
        </p:txBody>
      </p:sp>
    </p:spTree>
    <p:extLst>
      <p:ext uri="{BB962C8B-B14F-4D97-AF65-F5344CB8AC3E}">
        <p14:creationId xmlns:p14="http://schemas.microsoft.com/office/powerpoint/2010/main" val="323174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6</a:t>
            </a:fld>
            <a:endParaRPr lang="zh-CN" altLang="en-US"/>
          </a:p>
        </p:txBody>
      </p:sp>
    </p:spTree>
    <p:extLst>
      <p:ext uri="{BB962C8B-B14F-4D97-AF65-F5344CB8AC3E}">
        <p14:creationId xmlns:p14="http://schemas.microsoft.com/office/powerpoint/2010/main" val="3226785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7</a:t>
            </a:fld>
            <a:endParaRPr lang="zh-CN" altLang="en-US"/>
          </a:p>
        </p:txBody>
      </p:sp>
    </p:spTree>
    <p:extLst>
      <p:ext uri="{BB962C8B-B14F-4D97-AF65-F5344CB8AC3E}">
        <p14:creationId xmlns:p14="http://schemas.microsoft.com/office/powerpoint/2010/main" val="34439862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8</a:t>
            </a:fld>
            <a:endParaRPr lang="zh-CN" altLang="en-US"/>
          </a:p>
        </p:txBody>
      </p:sp>
    </p:spTree>
    <p:extLst>
      <p:ext uri="{BB962C8B-B14F-4D97-AF65-F5344CB8AC3E}">
        <p14:creationId xmlns:p14="http://schemas.microsoft.com/office/powerpoint/2010/main" val="132633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6AA213-7AEC-4996-B82C-983035697B7B}" type="slidenum">
              <a:rPr lang="zh-CN" altLang="en-US" smtClean="0"/>
              <a:t>9</a:t>
            </a:fld>
            <a:endParaRPr lang="zh-CN" altLang="en-US"/>
          </a:p>
        </p:txBody>
      </p:sp>
    </p:spTree>
    <p:extLst>
      <p:ext uri="{BB962C8B-B14F-4D97-AF65-F5344CB8AC3E}">
        <p14:creationId xmlns:p14="http://schemas.microsoft.com/office/powerpoint/2010/main" val="2851355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495388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2629524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236949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3898370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141516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1952270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830956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1894374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849442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2763195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58DD86D-2B2B-48D3-9067-543063149371}"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2635393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8DD86D-2B2B-48D3-9067-543063149371}" type="datetimeFigureOut">
              <a:rPr lang="zh-CN" altLang="en-US" smtClean="0"/>
              <a:t>2017/6/16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7CF795-AC60-42E5-82FE-876027EA85CE}" type="slidenum">
              <a:rPr lang="zh-CN" altLang="en-US" smtClean="0"/>
              <a:t>‹#›</a:t>
            </a:fld>
            <a:endParaRPr lang="zh-CN" altLang="en-US"/>
          </a:p>
        </p:txBody>
      </p:sp>
    </p:spTree>
    <p:extLst>
      <p:ext uri="{BB962C8B-B14F-4D97-AF65-F5344CB8AC3E}">
        <p14:creationId xmlns:p14="http://schemas.microsoft.com/office/powerpoint/2010/main" val="4242437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5">
            <a:extLst>
              <a:ext uri="{28A0092B-C50C-407E-A947-70E740481C1C}">
                <a14:useLocalDpi xmlns:a14="http://schemas.microsoft.com/office/drawing/2010/main" val="0"/>
              </a:ext>
            </a:extLst>
          </a:blip>
          <a:srcRect l="71289" t="10706" b="21867"/>
          <a:stretch>
            <a:fillRect/>
          </a:stretch>
        </p:blipFill>
        <p:spPr>
          <a:xfrm flipV="1">
            <a:off x="-1" y="-1"/>
            <a:ext cx="2488557" cy="4948363"/>
          </a:xfrm>
          <a:prstGeom prst="rect">
            <a:avLst/>
          </a:prstGeom>
        </p:spPr>
      </p:pic>
      <p:pic>
        <p:nvPicPr>
          <p:cNvPr id="5" name="图片 4"/>
          <p:cNvPicPr>
            <a:picLocks noChangeAspect="1"/>
          </p:cNvPicPr>
          <p:nvPr/>
        </p:nvPicPr>
        <p:blipFill rotWithShape="1">
          <a:blip r:embed="rId5">
            <a:extLst>
              <a:ext uri="{28A0092B-C50C-407E-A947-70E740481C1C}">
                <a14:useLocalDpi xmlns:a14="http://schemas.microsoft.com/office/drawing/2010/main" val="0"/>
              </a:ext>
            </a:extLst>
          </a:blip>
          <a:srcRect r="39135" b="18687"/>
          <a:stretch>
            <a:fillRect/>
          </a:stretch>
        </p:blipFill>
        <p:spPr>
          <a:xfrm>
            <a:off x="6748041" y="700215"/>
            <a:ext cx="5443959" cy="6157785"/>
          </a:xfrm>
          <a:prstGeom prst="rect">
            <a:avLst/>
          </a:prstGeom>
        </p:spPr>
      </p:pic>
      <p:sp>
        <p:nvSpPr>
          <p:cNvPr id="6" name="文本框 5"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1297494" y="1768250"/>
            <a:ext cx="6981398" cy="1600438"/>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66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蓝色水彩述职报告</a:t>
            </a:r>
            <a:endParaRPr lang="en-US" altLang="zh-CN" sz="66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sp>
        <p:nvSpPr>
          <p:cNvPr id="7" name="文本框 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4855428" y="3317915"/>
            <a:ext cx="1991251" cy="892552"/>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28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汇报人：</a:t>
            </a:r>
            <a:r>
              <a:rPr lang="en-US" altLang="zh-CN"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a:t>
            </a:r>
            <a:endParaRPr lang="en-US" altLang="zh-CN" sz="20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sp>
        <p:nvSpPr>
          <p:cNvPr id="8" name="文本框 7"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rot="21342">
            <a:off x="1985412" y="3310941"/>
            <a:ext cx="2249334" cy="892552"/>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单位部门：市场部</a:t>
            </a:r>
            <a:endParaRPr lang="en-US" altLang="zh-CN" sz="20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pic>
        <p:nvPicPr>
          <p:cNvPr id="9" name="图片 8"/>
          <p:cNvPicPr>
            <a:picLocks noChangeAspect="1"/>
          </p:cNvPicPr>
          <p:nvPr/>
        </p:nvPicPr>
        <p:blipFill rotWithShape="1">
          <a:blip r:embed="rId6">
            <a:grayscl/>
            <a:extLst>
              <a:ext uri="{BEBA8EAE-BF5A-486C-A8C5-ECC9F3942E4B}">
                <a14:imgProps xmlns:a14="http://schemas.microsoft.com/office/drawing/2010/main">
                  <a14:imgLayer r:embed="rId7">
                    <a14:imgEffect>
                      <a14:colorTemperature colorTemp="2000"/>
                    </a14:imgEffect>
                  </a14:imgLayer>
                </a14:imgProps>
              </a:ext>
            </a:extLst>
          </a:blip>
          <a:srcRect b="72279"/>
          <a:stretch/>
        </p:blipFill>
        <p:spPr>
          <a:xfrm flipH="1">
            <a:off x="968189" y="3389058"/>
            <a:ext cx="7135891" cy="191339"/>
          </a:xfrm>
          <a:prstGeom prst="rect">
            <a:avLst/>
          </a:prstGeom>
        </p:spPr>
      </p:pic>
      <p:pic>
        <p:nvPicPr>
          <p:cNvPr id="10" name="Lady &amp; Bird (淑女与鸟组合) - Stephanie Says (史蒂芬妮说)(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821811" y="-879283"/>
            <a:ext cx="609600" cy="609600"/>
          </a:xfrm>
          <a:prstGeom prst="rect">
            <a:avLst/>
          </a:prstGeom>
        </p:spPr>
      </p:pic>
    </p:spTree>
    <p:extLst>
      <p:ext uri="{BB962C8B-B14F-4D97-AF65-F5344CB8AC3E}">
        <p14:creationId xmlns:p14="http://schemas.microsoft.com/office/powerpoint/2010/main" val="626892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18" presetClass="entr" presetSubtype="6"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strips(downRight)">
                                      <p:cBhvr>
                                        <p:cTn id="9" dur="750"/>
                                        <p:tgtEl>
                                          <p:spTgt spid="4"/>
                                        </p:tgtEl>
                                      </p:cBhvr>
                                    </p:animEffect>
                                  </p:childTnLst>
                                </p:cTn>
                              </p:par>
                              <p:par>
                                <p:cTn id="10" presetID="18" presetClass="entr" presetSubtype="9"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upLeft)">
                                      <p:cBhvr>
                                        <p:cTn id="12" dur="750"/>
                                        <p:tgtEl>
                                          <p:spTgt spid="5"/>
                                        </p:tgtEl>
                                      </p:cBhvr>
                                    </p:animEffect>
                                  </p:childTnLst>
                                </p:cTn>
                              </p:par>
                            </p:childTnLst>
                          </p:cTn>
                        </p:par>
                        <p:par>
                          <p:cTn id="13" fill="hold">
                            <p:stCondLst>
                              <p:cond delay="750"/>
                            </p:stCondLst>
                            <p:childTnLst>
                              <p:par>
                                <p:cTn id="14" presetID="25"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7"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8"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9" dur="1000" fill="hold"/>
                                        <p:tgtEl>
                                          <p:spTgt spid="6"/>
                                        </p:tgtEl>
                                        <p:attrNameLst>
                                          <p:attrName>ppt_h</p:attrName>
                                        </p:attrNameLst>
                                      </p:cBhvr>
                                      <p:tavLst>
                                        <p:tav tm="0">
                                          <p:val>
                                            <p:strVal val="#ppt_h"/>
                                          </p:val>
                                        </p:tav>
                                        <p:tav tm="100000">
                                          <p:val>
                                            <p:strVal val="#ppt_h"/>
                                          </p:val>
                                        </p:tav>
                                      </p:tavLst>
                                    </p:anim>
                                    <p:anim calcmode="lin" valueType="num">
                                      <p:cBhvr>
                                        <p:cTn id="20"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1"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2"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3" dur="1000" decel="50000">
                                          <p:stCondLst>
                                            <p:cond delay="0"/>
                                          </p:stCondLst>
                                        </p:cTn>
                                        <p:tgtEl>
                                          <p:spTgt spid="6"/>
                                        </p:tgtEl>
                                      </p:cBhvr>
                                    </p:animEffect>
                                  </p:childTnLst>
                                </p:cTn>
                              </p:par>
                            </p:childTnLst>
                          </p:cTn>
                        </p:par>
                        <p:par>
                          <p:cTn id="24" fill="hold">
                            <p:stCondLst>
                              <p:cond delay="1750"/>
                            </p:stCondLst>
                            <p:childTnLst>
                              <p:par>
                                <p:cTn id="25" presetID="16" presetClass="entr" presetSubtype="37"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arn(outVertical)">
                                      <p:cBhvr>
                                        <p:cTn id="27" dur="500"/>
                                        <p:tgtEl>
                                          <p:spTgt spid="9"/>
                                        </p:tgtEl>
                                      </p:cBhvr>
                                    </p:animEffect>
                                  </p:childTnLst>
                                </p:cTn>
                              </p:par>
                            </p:childTnLst>
                          </p:cTn>
                        </p:par>
                        <p:par>
                          <p:cTn id="28" fill="hold">
                            <p:stCondLst>
                              <p:cond delay="2250"/>
                            </p:stCondLst>
                            <p:childTnLst>
                              <p:par>
                                <p:cTn id="29" presetID="42"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hold" display="0">
                  <p:stCondLst>
                    <p:cond delay="indefinite"/>
                  </p:stCondLst>
                  <p:endCondLst>
                    <p:cond evt="onStopAudio" delay="0">
                      <p:tgtEl>
                        <p:sldTgt/>
                      </p:tgtEl>
                    </p:cond>
                  </p:endCondLst>
                </p:cTn>
                <p:tgtEl>
                  <p:spTgt spid="10"/>
                </p:tgtEl>
              </p:cMediaNode>
            </p:audio>
          </p:childTnLst>
        </p:cTn>
      </p:par>
    </p:tnLst>
    <p:bldLst>
      <p:bldP spid="6"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34287" y="248818"/>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内部培训学习情况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1008346" y="1652929"/>
            <a:ext cx="10082431" cy="5022336"/>
            <a:chOff x="982640" y="1286614"/>
            <a:chExt cx="10081118" cy="5023499"/>
          </a:xfrm>
        </p:grpSpPr>
        <p:sp>
          <p:nvSpPr>
            <p:cNvPr id="7" name="圆角矩形 6"/>
            <p:cNvSpPr/>
            <p:nvPr/>
          </p:nvSpPr>
          <p:spPr>
            <a:xfrm rot="16200000">
              <a:off x="3563539" y="-1190106"/>
              <a:ext cx="5023499" cy="9976939"/>
            </a:xfrm>
            <a:prstGeom prst="roundRect">
              <a:avLst>
                <a:gd name="adj" fmla="val 4670"/>
              </a:avLst>
            </a:prstGeom>
            <a:gradFill flip="none" rotWithShape="1">
              <a:gsLst>
                <a:gs pos="0">
                  <a:schemeClr val="bg1">
                    <a:lumMod val="50000"/>
                  </a:schemeClr>
                </a:gs>
                <a:gs pos="100000">
                  <a:schemeClr val="tx1">
                    <a:lumMod val="75000"/>
                    <a:lumOff val="25000"/>
                  </a:schemeClr>
                </a:gs>
              </a:gsLst>
              <a:lin ang="8100000" scaled="0"/>
              <a:tileRect/>
            </a:gradFill>
            <a:ln w="22225">
              <a:gradFill flip="none" rotWithShape="1">
                <a:gsLst>
                  <a:gs pos="0">
                    <a:schemeClr val="bg1">
                      <a:lumMod val="65000"/>
                    </a:schemeClr>
                  </a:gs>
                  <a:gs pos="100000">
                    <a:schemeClr val="tx1">
                      <a:lumMod val="85000"/>
                      <a:lumOff val="15000"/>
                    </a:schemeClr>
                  </a:gs>
                </a:gsLst>
                <a:lin ang="8100000" scaled="0"/>
                <a:tileRect/>
              </a:gradFill>
            </a:ln>
            <a:effectLst>
              <a:outerShdw blurRad="1397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8" name="圆角矩形 7"/>
            <p:cNvSpPr/>
            <p:nvPr/>
          </p:nvSpPr>
          <p:spPr>
            <a:xfrm rot="16200000">
              <a:off x="3788070" y="-980490"/>
              <a:ext cx="4628185" cy="9557712"/>
            </a:xfrm>
            <a:prstGeom prst="roundRect">
              <a:avLst>
                <a:gd name="adj" fmla="val 0"/>
              </a:avLst>
            </a:prstGeom>
            <a:solidFill>
              <a:schemeClr val="bg1">
                <a:lumMod val="95000"/>
              </a:schemeClr>
            </a:soli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9" name="组合 8"/>
            <p:cNvGrpSpPr/>
            <p:nvPr/>
          </p:nvGrpSpPr>
          <p:grpSpPr>
            <a:xfrm>
              <a:off x="982640" y="1596963"/>
              <a:ext cx="751226" cy="4402810"/>
              <a:chOff x="982640" y="1596963"/>
              <a:chExt cx="751226" cy="4402810"/>
            </a:xfrm>
          </p:grpSpPr>
          <p:grpSp>
            <p:nvGrpSpPr>
              <p:cNvPr id="10" name="组合 9"/>
              <p:cNvGrpSpPr/>
              <p:nvPr/>
            </p:nvGrpSpPr>
            <p:grpSpPr>
              <a:xfrm rot="16200000">
                <a:off x="-615716" y="3650191"/>
                <a:ext cx="4402810" cy="296354"/>
                <a:chOff x="2149635" y="1165383"/>
                <a:chExt cx="3485831" cy="234634"/>
              </a:xfrm>
            </p:grpSpPr>
            <p:grpSp>
              <p:nvGrpSpPr>
                <p:cNvPr id="42" name="组合 41"/>
                <p:cNvGrpSpPr/>
                <p:nvPr/>
              </p:nvGrpSpPr>
              <p:grpSpPr>
                <a:xfrm>
                  <a:off x="2149635" y="1165385"/>
                  <a:ext cx="234632" cy="234632"/>
                  <a:chOff x="2483014" y="1114427"/>
                  <a:chExt cx="209550" cy="209550"/>
                </a:xfrm>
              </p:grpSpPr>
              <p:sp>
                <p:nvSpPr>
                  <p:cNvPr id="70" name="椭圆 69"/>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1" name="椭圆 70"/>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3" name="组合 42"/>
                <p:cNvGrpSpPr/>
                <p:nvPr/>
              </p:nvGrpSpPr>
              <p:grpSpPr>
                <a:xfrm>
                  <a:off x="2510880" y="1165385"/>
                  <a:ext cx="234632" cy="234632"/>
                  <a:chOff x="2483014" y="1114427"/>
                  <a:chExt cx="209550" cy="209550"/>
                </a:xfrm>
              </p:grpSpPr>
              <p:sp>
                <p:nvSpPr>
                  <p:cNvPr id="68" name="椭圆 67"/>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9" name="椭圆 68"/>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4" name="组合 43"/>
                <p:cNvGrpSpPr/>
                <p:nvPr/>
              </p:nvGrpSpPr>
              <p:grpSpPr>
                <a:xfrm>
                  <a:off x="2872124" y="1165385"/>
                  <a:ext cx="234632" cy="234632"/>
                  <a:chOff x="2483014" y="1114427"/>
                  <a:chExt cx="209550" cy="209550"/>
                </a:xfrm>
              </p:grpSpPr>
              <p:sp>
                <p:nvSpPr>
                  <p:cNvPr id="66" name="椭圆 65"/>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7" name="椭圆 66"/>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5" name="组合 44"/>
                <p:cNvGrpSpPr/>
                <p:nvPr/>
              </p:nvGrpSpPr>
              <p:grpSpPr>
                <a:xfrm>
                  <a:off x="3233369" y="1165385"/>
                  <a:ext cx="234632" cy="234632"/>
                  <a:chOff x="2483014" y="1114427"/>
                  <a:chExt cx="209550" cy="209550"/>
                </a:xfrm>
              </p:grpSpPr>
              <p:sp>
                <p:nvSpPr>
                  <p:cNvPr id="64" name="椭圆 63"/>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5" name="椭圆 64"/>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6" name="组合 45"/>
                <p:cNvGrpSpPr/>
                <p:nvPr/>
              </p:nvGrpSpPr>
              <p:grpSpPr>
                <a:xfrm>
                  <a:off x="3594615" y="1165383"/>
                  <a:ext cx="234632" cy="234632"/>
                  <a:chOff x="2483014" y="1114427"/>
                  <a:chExt cx="209550" cy="209550"/>
                </a:xfrm>
              </p:grpSpPr>
              <p:sp>
                <p:nvSpPr>
                  <p:cNvPr id="62" name="椭圆 61"/>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3" name="椭圆 62"/>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7" name="组合 46"/>
                <p:cNvGrpSpPr/>
                <p:nvPr/>
              </p:nvGrpSpPr>
              <p:grpSpPr>
                <a:xfrm>
                  <a:off x="3955858" y="1165384"/>
                  <a:ext cx="234632" cy="234632"/>
                  <a:chOff x="2483014" y="1114427"/>
                  <a:chExt cx="209550" cy="209550"/>
                </a:xfrm>
              </p:grpSpPr>
              <p:sp>
                <p:nvSpPr>
                  <p:cNvPr id="60" name="椭圆 59"/>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1" name="椭圆 60"/>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8" name="组合 47"/>
                <p:cNvGrpSpPr/>
                <p:nvPr/>
              </p:nvGrpSpPr>
              <p:grpSpPr>
                <a:xfrm>
                  <a:off x="4317103" y="1165384"/>
                  <a:ext cx="234632" cy="234632"/>
                  <a:chOff x="2483014" y="1114427"/>
                  <a:chExt cx="209550" cy="209550"/>
                </a:xfrm>
              </p:grpSpPr>
              <p:sp>
                <p:nvSpPr>
                  <p:cNvPr id="58" name="椭圆 57"/>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9" name="椭圆 58"/>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49" name="组合 48"/>
                <p:cNvGrpSpPr/>
                <p:nvPr/>
              </p:nvGrpSpPr>
              <p:grpSpPr>
                <a:xfrm>
                  <a:off x="4678347" y="1165384"/>
                  <a:ext cx="234632" cy="234632"/>
                  <a:chOff x="2483014" y="1114427"/>
                  <a:chExt cx="209550" cy="209550"/>
                </a:xfrm>
              </p:grpSpPr>
              <p:sp>
                <p:nvSpPr>
                  <p:cNvPr id="56" name="椭圆 55"/>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7" name="椭圆 56"/>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50" name="组合 49"/>
                <p:cNvGrpSpPr/>
                <p:nvPr/>
              </p:nvGrpSpPr>
              <p:grpSpPr>
                <a:xfrm>
                  <a:off x="5039590" y="1165384"/>
                  <a:ext cx="234632" cy="234632"/>
                  <a:chOff x="2483014" y="1114427"/>
                  <a:chExt cx="209550" cy="209550"/>
                </a:xfrm>
              </p:grpSpPr>
              <p:sp>
                <p:nvSpPr>
                  <p:cNvPr id="54" name="椭圆 53"/>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5" name="椭圆 54"/>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51" name="组合 50"/>
                <p:cNvGrpSpPr/>
                <p:nvPr/>
              </p:nvGrpSpPr>
              <p:grpSpPr>
                <a:xfrm>
                  <a:off x="5400834" y="1165384"/>
                  <a:ext cx="234632" cy="234632"/>
                  <a:chOff x="2483014" y="1114427"/>
                  <a:chExt cx="209550" cy="209550"/>
                </a:xfrm>
              </p:grpSpPr>
              <p:sp>
                <p:nvSpPr>
                  <p:cNvPr id="52" name="椭圆 51"/>
                  <p:cNvSpPr/>
                  <p:nvPr/>
                </p:nvSpPr>
                <p:spPr>
                  <a:xfrm>
                    <a:off x="2483014" y="1114427"/>
                    <a:ext cx="209550" cy="209550"/>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3" name="椭圆 52"/>
                  <p:cNvSpPr/>
                  <p:nvPr/>
                </p:nvSpPr>
                <p:spPr>
                  <a:xfrm>
                    <a:off x="2502060" y="1133475"/>
                    <a:ext cx="171450" cy="171450"/>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nvGrpSpPr>
              <p:cNvPr id="11" name="组合 10"/>
              <p:cNvGrpSpPr/>
              <p:nvPr/>
            </p:nvGrpSpPr>
            <p:grpSpPr>
              <a:xfrm rot="16200000">
                <a:off x="1229146" y="5557333"/>
                <a:ext cx="119575" cy="612586"/>
                <a:chOff x="2244455" y="772894"/>
                <a:chExt cx="94658" cy="485003"/>
              </a:xfrm>
            </p:grpSpPr>
            <p:sp>
              <p:nvSpPr>
                <p:cNvPr id="40" name="圆角矩形 39"/>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1" name="圆角矩形 40"/>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2" name="组合 11"/>
              <p:cNvGrpSpPr/>
              <p:nvPr/>
            </p:nvGrpSpPr>
            <p:grpSpPr>
              <a:xfrm rot="16200000">
                <a:off x="1229146" y="5099277"/>
                <a:ext cx="119575" cy="612586"/>
                <a:chOff x="2244455" y="772894"/>
                <a:chExt cx="94658" cy="485003"/>
              </a:xfrm>
            </p:grpSpPr>
            <p:sp>
              <p:nvSpPr>
                <p:cNvPr id="38" name="圆角矩形 37"/>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9" name="圆角矩形 38"/>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3" name="组合 12"/>
              <p:cNvGrpSpPr/>
              <p:nvPr/>
            </p:nvGrpSpPr>
            <p:grpSpPr>
              <a:xfrm rot="16200000">
                <a:off x="1229146" y="4641222"/>
                <a:ext cx="119575" cy="612586"/>
                <a:chOff x="2244455" y="772894"/>
                <a:chExt cx="94658" cy="485003"/>
              </a:xfrm>
            </p:grpSpPr>
            <p:sp>
              <p:nvSpPr>
                <p:cNvPr id="35" name="圆角矩形 34"/>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7" name="圆角矩形 36"/>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4" name="组合 13"/>
              <p:cNvGrpSpPr/>
              <p:nvPr/>
            </p:nvGrpSpPr>
            <p:grpSpPr>
              <a:xfrm rot="16200000">
                <a:off x="1229146" y="4183167"/>
                <a:ext cx="119575" cy="612586"/>
                <a:chOff x="2244455" y="772894"/>
                <a:chExt cx="94658" cy="485003"/>
              </a:xfrm>
            </p:grpSpPr>
            <p:sp>
              <p:nvSpPr>
                <p:cNvPr id="33" name="圆角矩形 32"/>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4" name="圆角矩形 33"/>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5" name="组合 14"/>
              <p:cNvGrpSpPr/>
              <p:nvPr/>
            </p:nvGrpSpPr>
            <p:grpSpPr>
              <a:xfrm rot="16200000">
                <a:off x="1229146" y="3725113"/>
                <a:ext cx="119575" cy="612586"/>
                <a:chOff x="2244455" y="772894"/>
                <a:chExt cx="94658" cy="485003"/>
              </a:xfrm>
            </p:grpSpPr>
            <p:sp>
              <p:nvSpPr>
                <p:cNvPr id="31" name="圆角矩形 30"/>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2" name="圆角矩形 31"/>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6" name="组合 15"/>
              <p:cNvGrpSpPr/>
              <p:nvPr/>
            </p:nvGrpSpPr>
            <p:grpSpPr>
              <a:xfrm rot="16200000">
                <a:off x="1229146" y="3267055"/>
                <a:ext cx="119575" cy="612586"/>
                <a:chOff x="2244455" y="772894"/>
                <a:chExt cx="94658" cy="485003"/>
              </a:xfrm>
            </p:grpSpPr>
            <p:sp>
              <p:nvSpPr>
                <p:cNvPr id="29" name="圆角矩形 28"/>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0" name="圆角矩形 29"/>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7" name="组合 16"/>
              <p:cNvGrpSpPr/>
              <p:nvPr/>
            </p:nvGrpSpPr>
            <p:grpSpPr>
              <a:xfrm rot="16200000">
                <a:off x="1229145" y="2808999"/>
                <a:ext cx="119575" cy="612586"/>
                <a:chOff x="2244455" y="772894"/>
                <a:chExt cx="94658" cy="485003"/>
              </a:xfrm>
            </p:grpSpPr>
            <p:sp>
              <p:nvSpPr>
                <p:cNvPr id="27" name="圆角矩形 26"/>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8" name="圆角矩形 27"/>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8" name="组合 17"/>
              <p:cNvGrpSpPr/>
              <p:nvPr/>
            </p:nvGrpSpPr>
            <p:grpSpPr>
              <a:xfrm rot="16200000">
                <a:off x="1229146" y="2350946"/>
                <a:ext cx="119575" cy="612586"/>
                <a:chOff x="2244455" y="772894"/>
                <a:chExt cx="94658" cy="485003"/>
              </a:xfrm>
            </p:grpSpPr>
            <p:sp>
              <p:nvSpPr>
                <p:cNvPr id="25" name="圆角矩形 24"/>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6" name="圆角矩形 25"/>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19" name="组合 18"/>
              <p:cNvGrpSpPr/>
              <p:nvPr/>
            </p:nvGrpSpPr>
            <p:grpSpPr>
              <a:xfrm rot="16200000">
                <a:off x="1229146" y="1892893"/>
                <a:ext cx="119575" cy="612586"/>
                <a:chOff x="2244455" y="772894"/>
                <a:chExt cx="94658" cy="485003"/>
              </a:xfrm>
            </p:grpSpPr>
            <p:sp>
              <p:nvSpPr>
                <p:cNvPr id="23" name="圆角矩形 22"/>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4" name="圆角矩形 23"/>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nvGrpSpPr>
              <p:cNvPr id="20" name="组合 19"/>
              <p:cNvGrpSpPr/>
              <p:nvPr/>
            </p:nvGrpSpPr>
            <p:grpSpPr>
              <a:xfrm rot="16200000">
                <a:off x="1229146" y="1434840"/>
                <a:ext cx="119575" cy="612586"/>
                <a:chOff x="2244455" y="772894"/>
                <a:chExt cx="94658" cy="485003"/>
              </a:xfrm>
            </p:grpSpPr>
            <p:sp>
              <p:nvSpPr>
                <p:cNvPr id="21" name="圆角矩形 20"/>
                <p:cNvSpPr/>
                <p:nvPr/>
              </p:nvSpPr>
              <p:spPr>
                <a:xfrm>
                  <a:off x="2244455" y="772894"/>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2" name="圆角矩形 21"/>
                <p:cNvSpPr/>
                <p:nvPr/>
              </p:nvSpPr>
              <p:spPr>
                <a:xfrm>
                  <a:off x="2313407" y="772895"/>
                  <a:ext cx="25706" cy="48500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905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cxnSp>
        <p:nvCxnSpPr>
          <p:cNvPr id="72" name="直接连接符 71"/>
          <p:cNvCxnSpPr/>
          <p:nvPr/>
        </p:nvCxnSpPr>
        <p:spPr>
          <a:xfrm>
            <a:off x="5041316" y="1850543"/>
            <a:ext cx="0" cy="4627115"/>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10514638" y="1850543"/>
            <a:ext cx="190525" cy="4627115"/>
            <a:chOff x="10487694" y="1484274"/>
            <a:chExt cx="190500" cy="4628185"/>
          </a:xfrm>
        </p:grpSpPr>
        <p:sp>
          <p:nvSpPr>
            <p:cNvPr id="74" name="矩形 73"/>
            <p:cNvSpPr/>
            <p:nvPr/>
          </p:nvSpPr>
          <p:spPr>
            <a:xfrm>
              <a:off x="10487694" y="1484274"/>
              <a:ext cx="190500" cy="8884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5" name="矩形 74"/>
            <p:cNvSpPr/>
            <p:nvPr/>
          </p:nvSpPr>
          <p:spPr>
            <a:xfrm>
              <a:off x="10487694" y="2372720"/>
              <a:ext cx="190500" cy="944033"/>
            </a:xfrm>
            <a:prstGeom prst="rect">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6" name="矩形 75"/>
            <p:cNvSpPr/>
            <p:nvPr/>
          </p:nvSpPr>
          <p:spPr>
            <a:xfrm>
              <a:off x="10487694" y="3314688"/>
              <a:ext cx="190500" cy="94515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7" name="矩形 76"/>
            <p:cNvSpPr/>
            <p:nvPr/>
          </p:nvSpPr>
          <p:spPr>
            <a:xfrm>
              <a:off x="10487694" y="4258721"/>
              <a:ext cx="190500" cy="944033"/>
            </a:xfrm>
            <a:prstGeom prst="rect">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8" name="矩形 77"/>
            <p:cNvSpPr/>
            <p:nvPr/>
          </p:nvSpPr>
          <p:spPr>
            <a:xfrm>
              <a:off x="10487694" y="5202754"/>
              <a:ext cx="190500" cy="90970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sp>
        <p:nvSpPr>
          <p:cNvPr id="79" name="矩形 78"/>
          <p:cNvSpPr/>
          <p:nvPr/>
        </p:nvSpPr>
        <p:spPr>
          <a:xfrm>
            <a:off x="2114592" y="2216239"/>
            <a:ext cx="2494621" cy="1751260"/>
          </a:xfrm>
          <a:prstGeom prst="rect">
            <a:avLst/>
          </a:prstGeom>
          <a:blipFill>
            <a:blip r:embed="rId4"/>
            <a:stretch>
              <a:fillRect/>
            </a:stretch>
          </a:blipFill>
          <a:ln w="25400">
            <a:gradFill flip="none" rotWithShape="1">
              <a:gsLst>
                <a:gs pos="0">
                  <a:schemeClr val="bg1">
                    <a:lumMod val="71000"/>
                  </a:schemeClr>
                </a:gs>
                <a:gs pos="100000">
                  <a:schemeClr val="bg1"/>
                </a:gs>
              </a:gsLst>
              <a:lin ang="2700000" scaled="1"/>
              <a:tileRect/>
            </a:grad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80" name="矩形 79"/>
          <p:cNvSpPr/>
          <p:nvPr/>
        </p:nvSpPr>
        <p:spPr>
          <a:xfrm>
            <a:off x="2116626" y="4348075"/>
            <a:ext cx="2494621" cy="1751260"/>
          </a:xfrm>
          <a:prstGeom prst="rect">
            <a:avLst/>
          </a:prstGeom>
          <a:blipFill>
            <a:blip r:embed="rId5"/>
            <a:stretch>
              <a:fillRect/>
            </a:stretch>
          </a:blipFill>
          <a:ln w="25400">
            <a:gradFill flip="none" rotWithShape="1">
              <a:gsLst>
                <a:gs pos="0">
                  <a:schemeClr val="bg1">
                    <a:lumMod val="71000"/>
                  </a:schemeClr>
                </a:gs>
                <a:gs pos="100000">
                  <a:schemeClr val="bg1"/>
                </a:gs>
              </a:gsLst>
              <a:lin ang="2700000" scaled="1"/>
              <a:tileRect/>
            </a:grad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cxnSp>
        <p:nvCxnSpPr>
          <p:cNvPr id="81" name="直接连接符 80"/>
          <p:cNvCxnSpPr/>
          <p:nvPr/>
        </p:nvCxnSpPr>
        <p:spPr>
          <a:xfrm rot="5400000">
            <a:off x="7695975" y="1840940"/>
            <a:ext cx="0" cy="4627115"/>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2" name="Freeform 30"/>
          <p:cNvSpPr>
            <a:spLocks noEditPoints="1"/>
          </p:cNvSpPr>
          <p:nvPr/>
        </p:nvSpPr>
        <p:spPr bwMode="auto">
          <a:xfrm>
            <a:off x="5433089" y="4752328"/>
            <a:ext cx="970106" cy="760019"/>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6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6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9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2"/>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6"/>
                </a:lnTo>
                <a:lnTo>
                  <a:pt x="361" y="426"/>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6"/>
                </a:lnTo>
                <a:lnTo>
                  <a:pt x="747" y="426"/>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5"/>
                  <a:pt x="189" y="339"/>
                </a:cubicBezTo>
                <a:lnTo>
                  <a:pt x="178" y="364"/>
                </a:lnTo>
                <a:lnTo>
                  <a:pt x="196" y="510"/>
                </a:lnTo>
                <a:lnTo>
                  <a:pt x="163" y="540"/>
                </a:lnTo>
                <a:lnTo>
                  <a:pt x="129" y="510"/>
                </a:lnTo>
                <a:lnTo>
                  <a:pt x="147" y="364"/>
                </a:lnTo>
                <a:lnTo>
                  <a:pt x="137" y="339"/>
                </a:lnTo>
                <a:cubicBezTo>
                  <a:pt x="135" y="335"/>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rgbClr val="0065B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3" name="Freeform 35"/>
          <p:cNvSpPr>
            <a:spLocks noEditPoints="1"/>
          </p:cNvSpPr>
          <p:nvPr/>
        </p:nvSpPr>
        <p:spPr bwMode="auto">
          <a:xfrm>
            <a:off x="5471386" y="2658210"/>
            <a:ext cx="893512" cy="842358"/>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6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2"/>
                </a:moveTo>
                <a:cubicBezTo>
                  <a:pt x="517" y="52"/>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2"/>
                  <a:pt x="305" y="52"/>
                </a:cubicBezTo>
                <a:lnTo>
                  <a:pt x="516" y="52"/>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6"/>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8"/>
                  <a:pt x="176" y="88"/>
                  <a:pt x="152" y="88"/>
                </a:cubicBezTo>
                <a:cubicBezTo>
                  <a:pt x="127" y="88"/>
                  <a:pt x="108" y="68"/>
                  <a:pt x="108" y="44"/>
                </a:cubicBezTo>
                <a:cubicBezTo>
                  <a:pt x="108" y="20"/>
                  <a:pt x="127" y="0"/>
                  <a:pt x="152" y="0"/>
                </a:cubicBezTo>
                <a:close/>
              </a:path>
            </a:pathLst>
          </a:custGeom>
          <a:solidFill>
            <a:srgbClr val="00B0F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84" name="TextBox 12"/>
          <p:cNvSpPr txBox="1"/>
          <p:nvPr/>
        </p:nvSpPr>
        <p:spPr>
          <a:xfrm>
            <a:off x="6645560" y="2438607"/>
            <a:ext cx="3588415" cy="1708160"/>
          </a:xfrm>
          <a:prstGeom prst="rect">
            <a:avLst/>
          </a:prstGeom>
          <a:noFill/>
        </p:spPr>
        <p:txBody>
          <a:bodyPr wrap="square" rtlCol="0">
            <a:spAutoFit/>
          </a:bodyPr>
          <a:lstStyle/>
          <a:p>
            <a:pPr>
              <a:lnSpc>
                <a:spcPct val="150000"/>
              </a:lnSpc>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输入</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简单文字概述这里</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简单输入简单</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5" name="TextBox 12"/>
          <p:cNvSpPr txBox="1"/>
          <p:nvPr/>
        </p:nvSpPr>
        <p:spPr>
          <a:xfrm>
            <a:off x="6645559" y="4461997"/>
            <a:ext cx="3588415" cy="1708160"/>
          </a:xfrm>
          <a:prstGeom prst="rect">
            <a:avLst/>
          </a:prstGeom>
          <a:noFill/>
        </p:spPr>
        <p:txBody>
          <a:bodyPr wrap="square" rtlCol="0">
            <a:spAutoFit/>
          </a:bodyPr>
          <a:lstStyle/>
          <a:p>
            <a:pPr>
              <a:lnSpc>
                <a:spcPct val="150000"/>
              </a:lnSpc>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输入</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简单文字概述这里</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简单输入简单</a:t>
            </a: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87577258"/>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79"/>
                                        </p:tgtEl>
                                        <p:attrNameLst>
                                          <p:attrName>style.visibility</p:attrName>
                                        </p:attrNameLst>
                                      </p:cBhvr>
                                      <p:to>
                                        <p:strVal val="visible"/>
                                      </p:to>
                                    </p:set>
                                    <p:animEffect transition="in" filter="randombar(horizontal)">
                                      <p:cBhvr>
                                        <p:cTn id="11" dur="500"/>
                                        <p:tgtEl>
                                          <p:spTgt spid="79"/>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randombar(horizontal)">
                                      <p:cBhvr>
                                        <p:cTn id="15" dur="500"/>
                                        <p:tgtEl>
                                          <p:spTgt spid="8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500"/>
                                        <p:tgtEl>
                                          <p:spTgt spid="73"/>
                                        </p:tgtEl>
                                      </p:cBhvr>
                                    </p:animEffect>
                                  </p:childTnLst>
                                </p:cTn>
                              </p:par>
                            </p:childTnLst>
                          </p:cTn>
                        </p:par>
                        <p:par>
                          <p:cTn id="20" fill="hold">
                            <p:stCondLst>
                              <p:cond delay="2000"/>
                            </p:stCondLst>
                            <p:childTnLst>
                              <p:par>
                                <p:cTn id="21" presetID="16" presetClass="entr" presetSubtype="42" fill="hold" nodeType="afterEffect">
                                  <p:stCondLst>
                                    <p:cond delay="0"/>
                                  </p:stCondLst>
                                  <p:childTnLst>
                                    <p:set>
                                      <p:cBhvr>
                                        <p:cTn id="22" dur="1" fill="hold">
                                          <p:stCondLst>
                                            <p:cond delay="0"/>
                                          </p:stCondLst>
                                        </p:cTn>
                                        <p:tgtEl>
                                          <p:spTgt spid="72"/>
                                        </p:tgtEl>
                                        <p:attrNameLst>
                                          <p:attrName>style.visibility</p:attrName>
                                        </p:attrNameLst>
                                      </p:cBhvr>
                                      <p:to>
                                        <p:strVal val="visible"/>
                                      </p:to>
                                    </p:set>
                                    <p:animEffect transition="in" filter="barn(outHorizontal)">
                                      <p:cBhvr>
                                        <p:cTn id="23" dur="500"/>
                                        <p:tgtEl>
                                          <p:spTgt spid="72"/>
                                        </p:tgtEl>
                                      </p:cBhvr>
                                    </p:animEffect>
                                  </p:childTnLst>
                                </p:cTn>
                              </p:par>
                            </p:childTnLst>
                          </p:cTn>
                        </p:par>
                        <p:par>
                          <p:cTn id="24" fill="hold">
                            <p:stCondLst>
                              <p:cond delay="2500"/>
                            </p:stCondLst>
                            <p:childTnLst>
                              <p:par>
                                <p:cTn id="25" presetID="16" presetClass="entr" presetSubtype="42" fill="hold" nodeType="after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barn(outHorizontal)">
                                      <p:cBhvr>
                                        <p:cTn id="27" dur="500"/>
                                        <p:tgtEl>
                                          <p:spTgt spid="81"/>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83"/>
                                        </p:tgtEl>
                                        <p:attrNameLst>
                                          <p:attrName>style.visibility</p:attrName>
                                        </p:attrNameLst>
                                      </p:cBhvr>
                                      <p:to>
                                        <p:strVal val="visible"/>
                                      </p:to>
                                    </p:set>
                                    <p:animEffect transition="in" filter="fade">
                                      <p:cBhvr>
                                        <p:cTn id="31" dur="500"/>
                                        <p:tgtEl>
                                          <p:spTgt spid="83"/>
                                        </p:tgtEl>
                                      </p:cBhvr>
                                    </p:animEffect>
                                  </p:childTnLst>
                                </p:cTn>
                              </p:par>
                            </p:childTnLst>
                          </p:cTn>
                        </p:par>
                        <p:par>
                          <p:cTn id="32" fill="hold">
                            <p:stCondLst>
                              <p:cond delay="3500"/>
                            </p:stCondLst>
                            <p:childTnLst>
                              <p:par>
                                <p:cTn id="33" presetID="16" presetClass="entr" presetSubtype="37" fill="hold" grpId="0" nodeType="after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barn(outVertical)">
                                      <p:cBhvr>
                                        <p:cTn id="35" dur="500"/>
                                        <p:tgtEl>
                                          <p:spTgt spid="8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2"/>
                                        </p:tgtEl>
                                        <p:attrNameLst>
                                          <p:attrName>style.visibility</p:attrName>
                                        </p:attrNameLst>
                                      </p:cBhvr>
                                      <p:to>
                                        <p:strVal val="visible"/>
                                      </p:to>
                                    </p:set>
                                    <p:animEffect transition="in" filter="fade">
                                      <p:cBhvr>
                                        <p:cTn id="39" dur="500"/>
                                        <p:tgtEl>
                                          <p:spTgt spid="82"/>
                                        </p:tgtEl>
                                      </p:cBhvr>
                                    </p:animEffect>
                                  </p:childTnLst>
                                </p:cTn>
                              </p:par>
                            </p:childTnLst>
                          </p:cTn>
                        </p:par>
                        <p:par>
                          <p:cTn id="40" fill="hold">
                            <p:stCondLst>
                              <p:cond delay="4500"/>
                            </p:stCondLst>
                            <p:childTnLst>
                              <p:par>
                                <p:cTn id="41" presetID="16" presetClass="entr" presetSubtype="37" fill="hold" grpId="0" nodeType="afterEffect">
                                  <p:stCondLst>
                                    <p:cond delay="0"/>
                                  </p:stCondLst>
                                  <p:childTnLst>
                                    <p:set>
                                      <p:cBhvr>
                                        <p:cTn id="42" dur="1" fill="hold">
                                          <p:stCondLst>
                                            <p:cond delay="0"/>
                                          </p:stCondLst>
                                        </p:cTn>
                                        <p:tgtEl>
                                          <p:spTgt spid="85"/>
                                        </p:tgtEl>
                                        <p:attrNameLst>
                                          <p:attrName>style.visibility</p:attrName>
                                        </p:attrNameLst>
                                      </p:cBhvr>
                                      <p:to>
                                        <p:strVal val="visible"/>
                                      </p:to>
                                    </p:set>
                                    <p:animEffect transition="in" filter="barn(outVertical)">
                                      <p:cBhvr>
                                        <p:cTn id="43"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animBg="1"/>
      <p:bldP spid="82" grpId="0" animBg="1"/>
      <p:bldP spid="83" grpId="0" animBg="1"/>
      <p:bldP spid="84" grpId="0"/>
      <p:bldP spid="8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4147389" y="226782"/>
            <a:ext cx="3897221"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其他工作情况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5954909" y="2703271"/>
            <a:ext cx="2166180" cy="1867397"/>
            <a:chOff x="5954909" y="2393782"/>
            <a:chExt cx="2166180" cy="1867397"/>
          </a:xfrm>
        </p:grpSpPr>
        <p:sp>
          <p:nvSpPr>
            <p:cNvPr id="7" name="六边形 6"/>
            <p:cNvSpPr/>
            <p:nvPr/>
          </p:nvSpPr>
          <p:spPr>
            <a:xfrm>
              <a:off x="5954909" y="2393782"/>
              <a:ext cx="2166180" cy="1867397"/>
            </a:xfrm>
            <a:prstGeom prst="hexagon">
              <a:avLst/>
            </a:pr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190500" dist="635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Arial" panose="020B0604020202020204" pitchFamily="34" charset="0"/>
                <a:ea typeface="微软雅黑" panose="020B0503020204020204" pitchFamily="34" charset="-122"/>
              </a:endParaRPr>
            </a:p>
          </p:txBody>
        </p:sp>
        <p:sp>
          <p:nvSpPr>
            <p:cNvPr id="8" name="任意多边形 7"/>
            <p:cNvSpPr/>
            <p:nvPr/>
          </p:nvSpPr>
          <p:spPr>
            <a:xfrm>
              <a:off x="6181464" y="2510004"/>
              <a:ext cx="1718302" cy="747230"/>
            </a:xfrm>
            <a:custGeom>
              <a:avLst/>
              <a:gdLst>
                <a:gd name="connsiteX0" fmla="*/ 477371 w 2215000"/>
                <a:gd name="connsiteY0" fmla="*/ 0 h 963359"/>
                <a:gd name="connsiteX1" fmla="*/ 1737629 w 2215000"/>
                <a:gd name="connsiteY1" fmla="*/ 0 h 963359"/>
                <a:gd name="connsiteX2" fmla="*/ 2215000 w 2215000"/>
                <a:gd name="connsiteY2" fmla="*/ 954742 h 963359"/>
                <a:gd name="connsiteX3" fmla="*/ 2210692 w 2215000"/>
                <a:gd name="connsiteY3" fmla="*/ 963359 h 963359"/>
                <a:gd name="connsiteX4" fmla="*/ 4309 w 2215000"/>
                <a:gd name="connsiteY4" fmla="*/ 963359 h 963359"/>
                <a:gd name="connsiteX5" fmla="*/ 0 w 2215000"/>
                <a:gd name="connsiteY5" fmla="*/ 954742 h 963359"/>
                <a:gd name="connsiteX6" fmla="*/ 477371 w 2215000"/>
                <a:gd name="connsiteY6" fmla="*/ 0 h 96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5000" h="963359">
                  <a:moveTo>
                    <a:pt x="477371" y="0"/>
                  </a:moveTo>
                  <a:lnTo>
                    <a:pt x="1737629" y="0"/>
                  </a:lnTo>
                  <a:lnTo>
                    <a:pt x="2215000" y="954742"/>
                  </a:lnTo>
                  <a:lnTo>
                    <a:pt x="2210692" y="963359"/>
                  </a:lnTo>
                  <a:lnTo>
                    <a:pt x="4309" y="963359"/>
                  </a:lnTo>
                  <a:lnTo>
                    <a:pt x="0" y="954742"/>
                  </a:lnTo>
                  <a:lnTo>
                    <a:pt x="477371" y="0"/>
                  </a:lnTo>
                  <a:close/>
                </a:path>
              </a:pathLst>
            </a:custGeom>
            <a:solidFill>
              <a:srgbClr val="0065B0"/>
            </a:solidFill>
            <a:ln w="25400">
              <a:noFill/>
            </a:ln>
            <a:effectLst>
              <a:innerShdw blurRad="635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文本框 8"/>
            <p:cNvSpPr txBox="1"/>
            <p:nvPr/>
          </p:nvSpPr>
          <p:spPr>
            <a:xfrm>
              <a:off x="6590272" y="3327480"/>
              <a:ext cx="915635" cy="830997"/>
            </a:xfrm>
            <a:prstGeom prst="rect">
              <a:avLst/>
            </a:prstGeom>
            <a:noFill/>
          </p:spPr>
          <p:txBody>
            <a:bodyPr wrap="none" rtlCol="0">
              <a:spAutoFit/>
            </a:bodyPr>
            <a:lstStyle/>
            <a:p>
              <a:r>
                <a:rPr lang="en-US" altLang="zh-CN" sz="4800" b="1" dirty="0" smtClean="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rPr>
                <a:t>02</a:t>
              </a:r>
              <a:endParaRPr lang="zh-CN" altLang="en-US" sz="4800" b="1" dirty="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10" name="Freeform 26"/>
            <p:cNvSpPr>
              <a:spLocks noEditPoints="1"/>
            </p:cNvSpPr>
            <p:nvPr/>
          </p:nvSpPr>
          <p:spPr bwMode="auto">
            <a:xfrm>
              <a:off x="6842843" y="2697362"/>
              <a:ext cx="378334" cy="397491"/>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1" name="组合 10"/>
          <p:cNvGrpSpPr/>
          <p:nvPr/>
        </p:nvGrpSpPr>
        <p:grpSpPr>
          <a:xfrm>
            <a:off x="4015284" y="3753190"/>
            <a:ext cx="2166180" cy="1867397"/>
            <a:chOff x="4015284" y="3443701"/>
            <a:chExt cx="2166180" cy="1867397"/>
          </a:xfrm>
        </p:grpSpPr>
        <p:sp>
          <p:nvSpPr>
            <p:cNvPr id="12" name="六边形 11"/>
            <p:cNvSpPr/>
            <p:nvPr/>
          </p:nvSpPr>
          <p:spPr>
            <a:xfrm>
              <a:off x="4015284" y="3443701"/>
              <a:ext cx="2166180" cy="1867397"/>
            </a:xfrm>
            <a:prstGeom prst="hexagon">
              <a:avLst/>
            </a:pr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190500" dist="635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Arial" panose="020B0604020202020204" pitchFamily="34" charset="0"/>
                <a:ea typeface="微软雅黑" panose="020B0503020204020204" pitchFamily="34" charset="-122"/>
              </a:endParaRPr>
            </a:p>
          </p:txBody>
        </p:sp>
        <p:sp>
          <p:nvSpPr>
            <p:cNvPr id="13" name="任意多边形 12"/>
            <p:cNvSpPr/>
            <p:nvPr/>
          </p:nvSpPr>
          <p:spPr>
            <a:xfrm>
              <a:off x="4241838" y="3559923"/>
              <a:ext cx="1718302" cy="747230"/>
            </a:xfrm>
            <a:custGeom>
              <a:avLst/>
              <a:gdLst>
                <a:gd name="connsiteX0" fmla="*/ 477371 w 2215000"/>
                <a:gd name="connsiteY0" fmla="*/ 0 h 963359"/>
                <a:gd name="connsiteX1" fmla="*/ 1737629 w 2215000"/>
                <a:gd name="connsiteY1" fmla="*/ 0 h 963359"/>
                <a:gd name="connsiteX2" fmla="*/ 2215000 w 2215000"/>
                <a:gd name="connsiteY2" fmla="*/ 954742 h 963359"/>
                <a:gd name="connsiteX3" fmla="*/ 2210692 w 2215000"/>
                <a:gd name="connsiteY3" fmla="*/ 963359 h 963359"/>
                <a:gd name="connsiteX4" fmla="*/ 4309 w 2215000"/>
                <a:gd name="connsiteY4" fmla="*/ 963359 h 963359"/>
                <a:gd name="connsiteX5" fmla="*/ 0 w 2215000"/>
                <a:gd name="connsiteY5" fmla="*/ 954742 h 963359"/>
                <a:gd name="connsiteX6" fmla="*/ 477371 w 2215000"/>
                <a:gd name="connsiteY6" fmla="*/ 0 h 96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5000" h="963359">
                  <a:moveTo>
                    <a:pt x="477371" y="0"/>
                  </a:moveTo>
                  <a:lnTo>
                    <a:pt x="1737629" y="0"/>
                  </a:lnTo>
                  <a:lnTo>
                    <a:pt x="2215000" y="954742"/>
                  </a:lnTo>
                  <a:lnTo>
                    <a:pt x="2210692" y="963359"/>
                  </a:lnTo>
                  <a:lnTo>
                    <a:pt x="4309" y="963359"/>
                  </a:lnTo>
                  <a:lnTo>
                    <a:pt x="0" y="954742"/>
                  </a:lnTo>
                  <a:lnTo>
                    <a:pt x="477371" y="0"/>
                  </a:lnTo>
                  <a:close/>
                </a:path>
              </a:pathLst>
            </a:custGeom>
            <a:solidFill>
              <a:srgbClr val="00B0F0"/>
            </a:solidFill>
            <a:ln w="25400">
              <a:noFill/>
            </a:ln>
            <a:effectLst>
              <a:innerShdw blurRad="635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文本框 13"/>
            <p:cNvSpPr txBox="1"/>
            <p:nvPr/>
          </p:nvSpPr>
          <p:spPr>
            <a:xfrm>
              <a:off x="4680253" y="4402785"/>
              <a:ext cx="915635" cy="830997"/>
            </a:xfrm>
            <a:prstGeom prst="rect">
              <a:avLst/>
            </a:prstGeom>
            <a:noFill/>
          </p:spPr>
          <p:txBody>
            <a:bodyPr wrap="none" rtlCol="0">
              <a:spAutoFit/>
            </a:bodyPr>
            <a:lstStyle/>
            <a:p>
              <a:r>
                <a:rPr lang="en-US" altLang="zh-CN" sz="4800" b="1" dirty="0" smtClean="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rPr>
                <a:t>03</a:t>
              </a:r>
              <a:endParaRPr lang="zh-CN" altLang="en-US" sz="4800" b="1" dirty="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15" name="Freeform 16"/>
            <p:cNvSpPr>
              <a:spLocks noEditPoints="1"/>
            </p:cNvSpPr>
            <p:nvPr/>
          </p:nvSpPr>
          <p:spPr bwMode="auto">
            <a:xfrm>
              <a:off x="4870125" y="3754713"/>
              <a:ext cx="511402" cy="407827"/>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6" name="组合 15"/>
          <p:cNvGrpSpPr/>
          <p:nvPr/>
        </p:nvGrpSpPr>
        <p:grpSpPr>
          <a:xfrm>
            <a:off x="4044892" y="1646226"/>
            <a:ext cx="2166180" cy="1867397"/>
            <a:chOff x="4044892" y="1336737"/>
            <a:chExt cx="2166180" cy="1867397"/>
          </a:xfrm>
        </p:grpSpPr>
        <p:sp>
          <p:nvSpPr>
            <p:cNvPr id="17" name="六边形 16"/>
            <p:cNvSpPr/>
            <p:nvPr/>
          </p:nvSpPr>
          <p:spPr>
            <a:xfrm>
              <a:off x="4044892" y="1336737"/>
              <a:ext cx="2166180" cy="1867397"/>
            </a:xfrm>
            <a:prstGeom prst="hexagon">
              <a:avLst/>
            </a:pr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190500" dist="635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Arial" panose="020B0604020202020204" pitchFamily="34" charset="0"/>
                <a:ea typeface="微软雅黑" panose="020B0503020204020204" pitchFamily="34" charset="-122"/>
              </a:endParaRPr>
            </a:p>
          </p:txBody>
        </p:sp>
        <p:sp>
          <p:nvSpPr>
            <p:cNvPr id="18" name="任意多边形 17"/>
            <p:cNvSpPr/>
            <p:nvPr/>
          </p:nvSpPr>
          <p:spPr>
            <a:xfrm>
              <a:off x="4271446" y="1452959"/>
              <a:ext cx="1718302" cy="747230"/>
            </a:xfrm>
            <a:custGeom>
              <a:avLst/>
              <a:gdLst>
                <a:gd name="connsiteX0" fmla="*/ 477371 w 2215000"/>
                <a:gd name="connsiteY0" fmla="*/ 0 h 963359"/>
                <a:gd name="connsiteX1" fmla="*/ 1737629 w 2215000"/>
                <a:gd name="connsiteY1" fmla="*/ 0 h 963359"/>
                <a:gd name="connsiteX2" fmla="*/ 2215000 w 2215000"/>
                <a:gd name="connsiteY2" fmla="*/ 954742 h 963359"/>
                <a:gd name="connsiteX3" fmla="*/ 2210692 w 2215000"/>
                <a:gd name="connsiteY3" fmla="*/ 963359 h 963359"/>
                <a:gd name="connsiteX4" fmla="*/ 4309 w 2215000"/>
                <a:gd name="connsiteY4" fmla="*/ 963359 h 963359"/>
                <a:gd name="connsiteX5" fmla="*/ 0 w 2215000"/>
                <a:gd name="connsiteY5" fmla="*/ 954742 h 963359"/>
                <a:gd name="connsiteX6" fmla="*/ 477371 w 2215000"/>
                <a:gd name="connsiteY6" fmla="*/ 0 h 96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5000" h="963359">
                  <a:moveTo>
                    <a:pt x="477371" y="0"/>
                  </a:moveTo>
                  <a:lnTo>
                    <a:pt x="1737629" y="0"/>
                  </a:lnTo>
                  <a:lnTo>
                    <a:pt x="2215000" y="954742"/>
                  </a:lnTo>
                  <a:lnTo>
                    <a:pt x="2210692" y="963359"/>
                  </a:lnTo>
                  <a:lnTo>
                    <a:pt x="4309" y="963359"/>
                  </a:lnTo>
                  <a:lnTo>
                    <a:pt x="0" y="954742"/>
                  </a:lnTo>
                  <a:lnTo>
                    <a:pt x="477371" y="0"/>
                  </a:lnTo>
                  <a:close/>
                </a:path>
              </a:pathLst>
            </a:custGeom>
            <a:solidFill>
              <a:srgbClr val="00B0F0"/>
            </a:solidFill>
            <a:ln w="25400">
              <a:noFill/>
            </a:ln>
            <a:effectLst>
              <a:innerShdw blurRad="635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文本框 18"/>
            <p:cNvSpPr txBox="1"/>
            <p:nvPr/>
          </p:nvSpPr>
          <p:spPr>
            <a:xfrm>
              <a:off x="4680254" y="2295821"/>
              <a:ext cx="915635" cy="830997"/>
            </a:xfrm>
            <a:prstGeom prst="rect">
              <a:avLst/>
            </a:prstGeom>
            <a:noFill/>
          </p:spPr>
          <p:txBody>
            <a:bodyPr wrap="none" rtlCol="0">
              <a:spAutoFit/>
            </a:bodyPr>
            <a:lstStyle/>
            <a:p>
              <a:r>
                <a:rPr lang="en-US" altLang="zh-CN" sz="4800" b="1" dirty="0" smtClean="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rPr>
                <a:t>01</a:t>
              </a:r>
              <a:endParaRPr lang="zh-CN" altLang="en-US" sz="4800" b="1" dirty="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20" name="Freeform 48"/>
            <p:cNvSpPr>
              <a:spLocks noEditPoints="1"/>
            </p:cNvSpPr>
            <p:nvPr/>
          </p:nvSpPr>
          <p:spPr bwMode="auto">
            <a:xfrm>
              <a:off x="4902391" y="1610641"/>
              <a:ext cx="451177" cy="431866"/>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1" name="组合 20"/>
          <p:cNvGrpSpPr/>
          <p:nvPr/>
        </p:nvGrpSpPr>
        <p:grpSpPr>
          <a:xfrm>
            <a:off x="5925302" y="4810235"/>
            <a:ext cx="2166180" cy="1867397"/>
            <a:chOff x="5925302" y="4500746"/>
            <a:chExt cx="2166180" cy="1867397"/>
          </a:xfrm>
        </p:grpSpPr>
        <p:sp>
          <p:nvSpPr>
            <p:cNvPr id="22" name="六边形 21"/>
            <p:cNvSpPr/>
            <p:nvPr/>
          </p:nvSpPr>
          <p:spPr>
            <a:xfrm>
              <a:off x="5925302" y="4500746"/>
              <a:ext cx="2166180" cy="1867397"/>
            </a:xfrm>
            <a:prstGeom prst="hexagon">
              <a:avLst/>
            </a:prstGeom>
            <a:gradFill>
              <a:gsLst>
                <a:gs pos="100000">
                  <a:schemeClr val="bg1"/>
                </a:gs>
                <a:gs pos="0">
                  <a:schemeClr val="bg1">
                    <a:lumMod val="85000"/>
                  </a:schemeClr>
                </a:gs>
              </a:gsLst>
              <a:lin ang="2700000" scaled="1"/>
            </a:gradFill>
            <a:ln w="19050">
              <a:gradFill flip="none" rotWithShape="1">
                <a:gsLst>
                  <a:gs pos="0">
                    <a:schemeClr val="bg1"/>
                  </a:gs>
                  <a:gs pos="100000">
                    <a:schemeClr val="bg1">
                      <a:lumMod val="85000"/>
                    </a:schemeClr>
                  </a:gs>
                </a:gsLst>
                <a:lin ang="2700000" scaled="1"/>
                <a:tileRect/>
              </a:gradFill>
            </a:ln>
            <a:effectLst>
              <a:outerShdw blurRad="190500" dist="63500" dir="2700000" algn="tl" rotWithShape="0">
                <a:prstClr val="black">
                  <a:alpha val="30000"/>
                </a:prstClr>
              </a:outerShdw>
              <a:softEdge rad="0"/>
            </a:effectLst>
          </p:spPr>
          <p:txBody>
            <a:bodyPr vert="horz" wrap="square" lIns="91440" tIns="45720" rIns="91440" bIns="45720" numCol="1" anchor="t" anchorCtr="0" compatLnSpc="1">
              <a:prstTxWarp prst="textNoShape">
                <a:avLst/>
              </a:prstTxWarp>
            </a:bodyPr>
            <a:lstStyle/>
            <a:p>
              <a:endParaRPr lang="zh-CN" altLang="en-US">
                <a:solidFill>
                  <a:prstClr val="black"/>
                </a:solidFill>
                <a:latin typeface="Arial" panose="020B0604020202020204" pitchFamily="34" charset="0"/>
                <a:ea typeface="微软雅黑" panose="020B0503020204020204" pitchFamily="34" charset="-122"/>
              </a:endParaRPr>
            </a:p>
          </p:txBody>
        </p:sp>
        <p:sp>
          <p:nvSpPr>
            <p:cNvPr id="23" name="任意多边形 22"/>
            <p:cNvSpPr/>
            <p:nvPr/>
          </p:nvSpPr>
          <p:spPr>
            <a:xfrm>
              <a:off x="6151856" y="4616968"/>
              <a:ext cx="1718302" cy="747230"/>
            </a:xfrm>
            <a:custGeom>
              <a:avLst/>
              <a:gdLst>
                <a:gd name="connsiteX0" fmla="*/ 477371 w 2215000"/>
                <a:gd name="connsiteY0" fmla="*/ 0 h 963359"/>
                <a:gd name="connsiteX1" fmla="*/ 1737629 w 2215000"/>
                <a:gd name="connsiteY1" fmla="*/ 0 h 963359"/>
                <a:gd name="connsiteX2" fmla="*/ 2215000 w 2215000"/>
                <a:gd name="connsiteY2" fmla="*/ 954742 h 963359"/>
                <a:gd name="connsiteX3" fmla="*/ 2210692 w 2215000"/>
                <a:gd name="connsiteY3" fmla="*/ 963359 h 963359"/>
                <a:gd name="connsiteX4" fmla="*/ 4309 w 2215000"/>
                <a:gd name="connsiteY4" fmla="*/ 963359 h 963359"/>
                <a:gd name="connsiteX5" fmla="*/ 0 w 2215000"/>
                <a:gd name="connsiteY5" fmla="*/ 954742 h 963359"/>
                <a:gd name="connsiteX6" fmla="*/ 477371 w 2215000"/>
                <a:gd name="connsiteY6" fmla="*/ 0 h 963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5000" h="963359">
                  <a:moveTo>
                    <a:pt x="477371" y="0"/>
                  </a:moveTo>
                  <a:lnTo>
                    <a:pt x="1737629" y="0"/>
                  </a:lnTo>
                  <a:lnTo>
                    <a:pt x="2215000" y="954742"/>
                  </a:lnTo>
                  <a:lnTo>
                    <a:pt x="2210692" y="963359"/>
                  </a:lnTo>
                  <a:lnTo>
                    <a:pt x="4309" y="963359"/>
                  </a:lnTo>
                  <a:lnTo>
                    <a:pt x="0" y="954742"/>
                  </a:lnTo>
                  <a:lnTo>
                    <a:pt x="477371" y="0"/>
                  </a:lnTo>
                  <a:close/>
                </a:path>
              </a:pathLst>
            </a:custGeom>
            <a:solidFill>
              <a:srgbClr val="0065B0"/>
            </a:solidFill>
            <a:ln w="25400">
              <a:noFill/>
            </a:ln>
            <a:effectLst>
              <a:innerShdw blurRad="635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文本框 23"/>
            <p:cNvSpPr txBox="1"/>
            <p:nvPr/>
          </p:nvSpPr>
          <p:spPr>
            <a:xfrm>
              <a:off x="6590271" y="5434444"/>
              <a:ext cx="915635" cy="830997"/>
            </a:xfrm>
            <a:prstGeom prst="rect">
              <a:avLst/>
            </a:prstGeom>
            <a:noFill/>
          </p:spPr>
          <p:txBody>
            <a:bodyPr wrap="none" rtlCol="0">
              <a:spAutoFit/>
            </a:bodyPr>
            <a:lstStyle/>
            <a:p>
              <a:r>
                <a:rPr lang="en-US" altLang="zh-CN" sz="4800" b="1" dirty="0" smtClean="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rPr>
                <a:t>04</a:t>
              </a:r>
              <a:endParaRPr lang="zh-CN" altLang="en-US" sz="4800" b="1" dirty="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25" name="Freeform 31"/>
            <p:cNvSpPr>
              <a:spLocks noEditPoints="1"/>
            </p:cNvSpPr>
            <p:nvPr/>
          </p:nvSpPr>
          <p:spPr bwMode="auto">
            <a:xfrm>
              <a:off x="6858210" y="4809125"/>
              <a:ext cx="347600" cy="437134"/>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26" name="文本框 25"/>
          <p:cNvSpPr txBox="1"/>
          <p:nvPr/>
        </p:nvSpPr>
        <p:spPr>
          <a:xfrm>
            <a:off x="1103800" y="2190419"/>
            <a:ext cx="2715808" cy="1446550"/>
          </a:xfrm>
          <a:prstGeom prst="rect">
            <a:avLst/>
          </a:prstGeom>
          <a:noFill/>
          <a:effectLst/>
        </p:spPr>
        <p:txBody>
          <a:bodyPr wrap="none" rtlCol="0">
            <a:spAutoFit/>
          </a:bodyPr>
          <a:lstStyle/>
          <a:p>
            <a:r>
              <a:rPr lang="zh-CN" altLang="en-US" sz="2400" dirty="0" smtClean="0">
                <a:solidFill>
                  <a:srgbClr val="00B0F0"/>
                </a:solidFill>
                <a:latin typeface="微软雅黑" panose="020B0503020204020204" pitchFamily="34" charset="-122"/>
                <a:ea typeface="微软雅黑" panose="020B0503020204020204" pitchFamily="34" charset="-122"/>
              </a:rPr>
              <a:t>单击</a:t>
            </a:r>
            <a:r>
              <a:rPr lang="zh-CN" altLang="en-US" sz="2400" dirty="0">
                <a:solidFill>
                  <a:srgbClr val="00B0F0"/>
                </a:solidFill>
                <a:latin typeface="微软雅黑" panose="020B0503020204020204" pitchFamily="34" charset="-122"/>
                <a:ea typeface="微软雅黑" panose="020B0503020204020204" pitchFamily="34" charset="-122"/>
              </a:rPr>
              <a:t>此处输入标题</a:t>
            </a:r>
            <a:endParaRPr lang="en-US" altLang="zh-CN" sz="2400" dirty="0">
              <a:solidFill>
                <a:srgbClr val="00B0F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1103800" y="4297383"/>
            <a:ext cx="2715808" cy="1446550"/>
          </a:xfrm>
          <a:prstGeom prst="rect">
            <a:avLst/>
          </a:prstGeom>
          <a:noFill/>
          <a:effectLst/>
        </p:spPr>
        <p:txBody>
          <a:bodyPr wrap="none" rtlCol="0">
            <a:spAutoFit/>
          </a:bodyPr>
          <a:lstStyle/>
          <a:p>
            <a:r>
              <a:rPr lang="zh-CN" altLang="en-US" sz="2400" dirty="0" smtClean="0">
                <a:solidFill>
                  <a:srgbClr val="00B0F0"/>
                </a:solidFill>
                <a:latin typeface="微软雅黑" panose="020B0503020204020204" pitchFamily="34" charset="-122"/>
                <a:ea typeface="微软雅黑" panose="020B0503020204020204" pitchFamily="34" charset="-122"/>
              </a:rPr>
              <a:t>单击</a:t>
            </a:r>
            <a:r>
              <a:rPr lang="zh-CN" altLang="en-US" sz="2400" dirty="0">
                <a:solidFill>
                  <a:srgbClr val="00B0F0"/>
                </a:solidFill>
                <a:latin typeface="微软雅黑" panose="020B0503020204020204" pitchFamily="34" charset="-122"/>
                <a:ea typeface="微软雅黑" panose="020B0503020204020204" pitchFamily="34" charset="-122"/>
              </a:rPr>
              <a:t>此处输入标题</a:t>
            </a:r>
            <a:endParaRPr lang="en-US" altLang="zh-CN" sz="2400" dirty="0">
              <a:solidFill>
                <a:srgbClr val="00B0F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8537577" y="3265724"/>
            <a:ext cx="2715808" cy="1446550"/>
          </a:xfrm>
          <a:prstGeom prst="rect">
            <a:avLst/>
          </a:prstGeom>
          <a:noFill/>
          <a:effectLst/>
        </p:spPr>
        <p:txBody>
          <a:bodyPr wrap="none" rtlCol="0">
            <a:spAutoFit/>
          </a:bodyPr>
          <a:lstStyle/>
          <a:p>
            <a:r>
              <a:rPr lang="zh-CN" altLang="en-US" sz="2400" dirty="0" smtClean="0">
                <a:solidFill>
                  <a:srgbClr val="0065B0"/>
                </a:solidFill>
                <a:latin typeface="微软雅黑" panose="020B0503020204020204" pitchFamily="34" charset="-122"/>
                <a:ea typeface="微软雅黑" panose="020B0503020204020204" pitchFamily="34" charset="-122"/>
              </a:rPr>
              <a:t>单击</a:t>
            </a:r>
            <a:r>
              <a:rPr lang="zh-CN" altLang="en-US" sz="2400" dirty="0">
                <a:solidFill>
                  <a:srgbClr val="0065B0"/>
                </a:solidFill>
                <a:latin typeface="微软雅黑" panose="020B0503020204020204" pitchFamily="34" charset="-122"/>
                <a:ea typeface="微软雅黑" panose="020B0503020204020204" pitchFamily="34" charset="-122"/>
              </a:rPr>
              <a:t>此处输入标题</a:t>
            </a:r>
            <a:endParaRPr lang="en-US" altLang="zh-CN" sz="2400" dirty="0">
              <a:solidFill>
                <a:srgbClr val="0065B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8535127" y="5337181"/>
            <a:ext cx="2715808" cy="1446550"/>
          </a:xfrm>
          <a:prstGeom prst="rect">
            <a:avLst/>
          </a:prstGeom>
          <a:noFill/>
          <a:effectLst/>
        </p:spPr>
        <p:txBody>
          <a:bodyPr wrap="none" rtlCol="0">
            <a:spAutoFit/>
          </a:bodyPr>
          <a:lstStyle/>
          <a:p>
            <a:r>
              <a:rPr lang="zh-CN" altLang="en-US" sz="2400" dirty="0" smtClean="0">
                <a:solidFill>
                  <a:srgbClr val="0065B0"/>
                </a:solidFill>
                <a:latin typeface="微软雅黑" panose="020B0503020204020204" pitchFamily="34" charset="-122"/>
                <a:ea typeface="微软雅黑" panose="020B0503020204020204" pitchFamily="34" charset="-122"/>
              </a:rPr>
              <a:t>单击</a:t>
            </a:r>
            <a:r>
              <a:rPr lang="zh-CN" altLang="en-US" sz="2400" dirty="0">
                <a:solidFill>
                  <a:srgbClr val="0065B0"/>
                </a:solidFill>
                <a:latin typeface="微软雅黑" panose="020B0503020204020204" pitchFamily="34" charset="-122"/>
                <a:ea typeface="微软雅黑" panose="020B0503020204020204" pitchFamily="34" charset="-122"/>
              </a:rPr>
              <a:t>此处输入标题</a:t>
            </a:r>
            <a:endParaRPr lang="en-US" altLang="zh-CN" sz="2400" dirty="0">
              <a:solidFill>
                <a:srgbClr val="0065B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8961626"/>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withEffect">
                                  <p:stCondLst>
                                    <p:cond delay="250"/>
                                  </p:stCondLst>
                                  <p:childTnLst>
                                    <p:set>
                                      <p:cBhvr>
                                        <p:cTn id="6" dur="1" fill="hold">
                                          <p:stCondLst>
                                            <p:cond delay="0"/>
                                          </p:stCondLst>
                                        </p:cTn>
                                        <p:tgtEl>
                                          <p:spTgt spid="16"/>
                                        </p:tgtEl>
                                        <p:attrNameLst>
                                          <p:attrName>style.visibility</p:attrName>
                                        </p:attrNameLst>
                                      </p:cBhvr>
                                      <p:to>
                                        <p:strVal val="visible"/>
                                      </p:to>
                                    </p:set>
                                    <p:anim calcmode="lin" valueType="num">
                                      <p:cBhvr>
                                        <p:cTn id="7" dur="750" fill="hold"/>
                                        <p:tgtEl>
                                          <p:spTgt spid="16"/>
                                        </p:tgtEl>
                                        <p:attrNameLst>
                                          <p:attrName>ppt_w</p:attrName>
                                        </p:attrNameLst>
                                      </p:cBhvr>
                                      <p:tavLst>
                                        <p:tav tm="0">
                                          <p:val>
                                            <p:strVal val="4*#ppt_w"/>
                                          </p:val>
                                        </p:tav>
                                        <p:tav tm="100000">
                                          <p:val>
                                            <p:strVal val="#ppt_w"/>
                                          </p:val>
                                        </p:tav>
                                      </p:tavLst>
                                    </p:anim>
                                    <p:anim calcmode="lin" valueType="num">
                                      <p:cBhvr>
                                        <p:cTn id="8" dur="750" fill="hold"/>
                                        <p:tgtEl>
                                          <p:spTgt spid="16"/>
                                        </p:tgtEl>
                                        <p:attrNameLst>
                                          <p:attrName>ppt_h</p:attrName>
                                        </p:attrNameLst>
                                      </p:cBhvr>
                                      <p:tavLst>
                                        <p:tav tm="0">
                                          <p:val>
                                            <p:strVal val="4*#ppt_h"/>
                                          </p:val>
                                        </p:tav>
                                        <p:tav tm="100000">
                                          <p:val>
                                            <p:strVal val="#ppt_h"/>
                                          </p:val>
                                        </p:tav>
                                      </p:tavLst>
                                    </p:anim>
                                  </p:childTnLst>
                                </p:cTn>
                              </p:par>
                            </p:childTnLst>
                          </p:cTn>
                        </p:par>
                        <p:par>
                          <p:cTn id="9" fill="hold">
                            <p:stCondLst>
                              <p:cond delay="1000"/>
                            </p:stCondLst>
                            <p:childTnLst>
                              <p:par>
                                <p:cTn id="10" presetID="26" presetClass="emph" presetSubtype="0" fill="hold" nodeType="afterEffect">
                                  <p:stCondLst>
                                    <p:cond delay="0"/>
                                  </p:stCondLst>
                                  <p:childTnLst>
                                    <p:animEffect transition="out" filter="fade">
                                      <p:cBhvr>
                                        <p:cTn id="11" dur="500" tmFilter="0, 0; .2, .5; .8, .5; 1, 0"/>
                                        <p:tgtEl>
                                          <p:spTgt spid="16"/>
                                        </p:tgtEl>
                                      </p:cBhvr>
                                    </p:animEffect>
                                    <p:animScale>
                                      <p:cBhvr>
                                        <p:cTn id="12" dur="250" autoRev="1" fill="hold"/>
                                        <p:tgtEl>
                                          <p:spTgt spid="16"/>
                                        </p:tgtEl>
                                      </p:cBhvr>
                                      <p:by x="105000" y="105000"/>
                                    </p:animScale>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left)">
                                      <p:cBhvr>
                                        <p:cTn id="16" dur="500"/>
                                        <p:tgtEl>
                                          <p:spTgt spid="26"/>
                                        </p:tgtEl>
                                      </p:cBhvr>
                                    </p:animEffect>
                                  </p:childTnLst>
                                </p:cTn>
                              </p:par>
                            </p:childTnLst>
                          </p:cTn>
                        </p:par>
                        <p:par>
                          <p:cTn id="17" fill="hold">
                            <p:stCondLst>
                              <p:cond delay="2000"/>
                            </p:stCondLst>
                            <p:childTnLst>
                              <p:par>
                                <p:cTn id="18" presetID="23" presetClass="entr" presetSubtype="32"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750" fill="hold"/>
                                        <p:tgtEl>
                                          <p:spTgt spid="6"/>
                                        </p:tgtEl>
                                        <p:attrNameLst>
                                          <p:attrName>ppt_w</p:attrName>
                                        </p:attrNameLst>
                                      </p:cBhvr>
                                      <p:tavLst>
                                        <p:tav tm="0">
                                          <p:val>
                                            <p:strVal val="4*#ppt_w"/>
                                          </p:val>
                                        </p:tav>
                                        <p:tav tm="100000">
                                          <p:val>
                                            <p:strVal val="#ppt_w"/>
                                          </p:val>
                                        </p:tav>
                                      </p:tavLst>
                                    </p:anim>
                                    <p:anim calcmode="lin" valueType="num">
                                      <p:cBhvr>
                                        <p:cTn id="21" dur="750" fill="hold"/>
                                        <p:tgtEl>
                                          <p:spTgt spid="6"/>
                                        </p:tgtEl>
                                        <p:attrNameLst>
                                          <p:attrName>ppt_h</p:attrName>
                                        </p:attrNameLst>
                                      </p:cBhvr>
                                      <p:tavLst>
                                        <p:tav tm="0">
                                          <p:val>
                                            <p:strVal val="4*#ppt_h"/>
                                          </p:val>
                                        </p:tav>
                                        <p:tav tm="100000">
                                          <p:val>
                                            <p:strVal val="#ppt_h"/>
                                          </p:val>
                                        </p:tav>
                                      </p:tavLst>
                                    </p:anim>
                                  </p:childTnLst>
                                </p:cTn>
                              </p:par>
                            </p:childTnLst>
                          </p:cTn>
                        </p:par>
                        <p:par>
                          <p:cTn id="22" fill="hold">
                            <p:stCondLst>
                              <p:cond delay="2750"/>
                            </p:stCondLst>
                            <p:childTnLst>
                              <p:par>
                                <p:cTn id="23" presetID="26" presetClass="emph" presetSubtype="0" fill="hold" nodeType="afterEffect">
                                  <p:stCondLst>
                                    <p:cond delay="0"/>
                                  </p:stCondLst>
                                  <p:childTnLst>
                                    <p:animEffect transition="out" filter="fade">
                                      <p:cBhvr>
                                        <p:cTn id="24" dur="500" tmFilter="0, 0; .2, .5; .8, .5; 1, 0"/>
                                        <p:tgtEl>
                                          <p:spTgt spid="6"/>
                                        </p:tgtEl>
                                      </p:cBhvr>
                                    </p:animEffect>
                                    <p:animScale>
                                      <p:cBhvr>
                                        <p:cTn id="25" dur="250" autoRev="1" fill="hold"/>
                                        <p:tgtEl>
                                          <p:spTgt spid="6"/>
                                        </p:tgtEl>
                                      </p:cBhvr>
                                      <p:by x="105000" y="105000"/>
                                    </p:animScale>
                                  </p:childTnLst>
                                </p:cTn>
                              </p:par>
                            </p:childTnLst>
                          </p:cTn>
                        </p:par>
                        <p:par>
                          <p:cTn id="26" fill="hold">
                            <p:stCondLst>
                              <p:cond delay="3250"/>
                            </p:stCondLst>
                            <p:childTnLst>
                              <p:par>
                                <p:cTn id="27" presetID="22" presetClass="entr" presetSubtype="8"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wipe(left)">
                                      <p:cBhvr>
                                        <p:cTn id="29" dur="500"/>
                                        <p:tgtEl>
                                          <p:spTgt spid="28"/>
                                        </p:tgtEl>
                                      </p:cBhvr>
                                    </p:animEffect>
                                  </p:childTnLst>
                                </p:cTn>
                              </p:par>
                            </p:childTnLst>
                          </p:cTn>
                        </p:par>
                        <p:par>
                          <p:cTn id="30" fill="hold">
                            <p:stCondLst>
                              <p:cond delay="3750"/>
                            </p:stCondLst>
                            <p:childTnLst>
                              <p:par>
                                <p:cTn id="31" presetID="23" presetClass="entr" presetSubtype="32"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750" fill="hold"/>
                                        <p:tgtEl>
                                          <p:spTgt spid="11"/>
                                        </p:tgtEl>
                                        <p:attrNameLst>
                                          <p:attrName>ppt_w</p:attrName>
                                        </p:attrNameLst>
                                      </p:cBhvr>
                                      <p:tavLst>
                                        <p:tav tm="0">
                                          <p:val>
                                            <p:strVal val="4*#ppt_w"/>
                                          </p:val>
                                        </p:tav>
                                        <p:tav tm="100000">
                                          <p:val>
                                            <p:strVal val="#ppt_w"/>
                                          </p:val>
                                        </p:tav>
                                      </p:tavLst>
                                    </p:anim>
                                    <p:anim calcmode="lin" valueType="num">
                                      <p:cBhvr>
                                        <p:cTn id="34" dur="750" fill="hold"/>
                                        <p:tgtEl>
                                          <p:spTgt spid="11"/>
                                        </p:tgtEl>
                                        <p:attrNameLst>
                                          <p:attrName>ppt_h</p:attrName>
                                        </p:attrNameLst>
                                      </p:cBhvr>
                                      <p:tavLst>
                                        <p:tav tm="0">
                                          <p:val>
                                            <p:strVal val="4*#ppt_h"/>
                                          </p:val>
                                        </p:tav>
                                        <p:tav tm="100000">
                                          <p:val>
                                            <p:strVal val="#ppt_h"/>
                                          </p:val>
                                        </p:tav>
                                      </p:tavLst>
                                    </p:anim>
                                  </p:childTnLst>
                                </p:cTn>
                              </p:par>
                            </p:childTnLst>
                          </p:cTn>
                        </p:par>
                        <p:par>
                          <p:cTn id="35" fill="hold">
                            <p:stCondLst>
                              <p:cond delay="4500"/>
                            </p:stCondLst>
                            <p:childTnLst>
                              <p:par>
                                <p:cTn id="36" presetID="26" presetClass="emph" presetSubtype="0" fill="hold" nodeType="afterEffect">
                                  <p:stCondLst>
                                    <p:cond delay="0"/>
                                  </p:stCondLst>
                                  <p:childTnLst>
                                    <p:animEffect transition="out" filter="fade">
                                      <p:cBhvr>
                                        <p:cTn id="37" dur="500" tmFilter="0, 0; .2, .5; .8, .5; 1, 0"/>
                                        <p:tgtEl>
                                          <p:spTgt spid="11"/>
                                        </p:tgtEl>
                                      </p:cBhvr>
                                    </p:animEffect>
                                    <p:animScale>
                                      <p:cBhvr>
                                        <p:cTn id="38" dur="250" autoRev="1" fill="hold"/>
                                        <p:tgtEl>
                                          <p:spTgt spid="11"/>
                                        </p:tgtEl>
                                      </p:cBhvr>
                                      <p:by x="105000" y="105000"/>
                                    </p:animScale>
                                  </p:childTnLst>
                                </p:cTn>
                              </p:par>
                            </p:childTnLst>
                          </p:cTn>
                        </p:par>
                        <p:par>
                          <p:cTn id="39" fill="hold">
                            <p:stCondLst>
                              <p:cond delay="5000"/>
                            </p:stCondLst>
                            <p:childTnLst>
                              <p:par>
                                <p:cTn id="40" presetID="22" presetClass="entr" presetSubtype="8" fill="hold" grpId="0" nodeType="after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ipe(left)">
                                      <p:cBhvr>
                                        <p:cTn id="42" dur="500"/>
                                        <p:tgtEl>
                                          <p:spTgt spid="27"/>
                                        </p:tgtEl>
                                      </p:cBhvr>
                                    </p:animEffect>
                                  </p:childTnLst>
                                </p:cTn>
                              </p:par>
                            </p:childTnLst>
                          </p:cTn>
                        </p:par>
                        <p:par>
                          <p:cTn id="43" fill="hold">
                            <p:stCondLst>
                              <p:cond delay="5500"/>
                            </p:stCondLst>
                            <p:childTnLst>
                              <p:par>
                                <p:cTn id="44" presetID="23" presetClass="entr" presetSubtype="32"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p:cTn id="46" dur="750" fill="hold"/>
                                        <p:tgtEl>
                                          <p:spTgt spid="21"/>
                                        </p:tgtEl>
                                        <p:attrNameLst>
                                          <p:attrName>ppt_w</p:attrName>
                                        </p:attrNameLst>
                                      </p:cBhvr>
                                      <p:tavLst>
                                        <p:tav tm="0">
                                          <p:val>
                                            <p:strVal val="4*#ppt_w"/>
                                          </p:val>
                                        </p:tav>
                                        <p:tav tm="100000">
                                          <p:val>
                                            <p:strVal val="#ppt_w"/>
                                          </p:val>
                                        </p:tav>
                                      </p:tavLst>
                                    </p:anim>
                                    <p:anim calcmode="lin" valueType="num">
                                      <p:cBhvr>
                                        <p:cTn id="47" dur="750" fill="hold"/>
                                        <p:tgtEl>
                                          <p:spTgt spid="21"/>
                                        </p:tgtEl>
                                        <p:attrNameLst>
                                          <p:attrName>ppt_h</p:attrName>
                                        </p:attrNameLst>
                                      </p:cBhvr>
                                      <p:tavLst>
                                        <p:tav tm="0">
                                          <p:val>
                                            <p:strVal val="4*#ppt_h"/>
                                          </p:val>
                                        </p:tav>
                                        <p:tav tm="100000">
                                          <p:val>
                                            <p:strVal val="#ppt_h"/>
                                          </p:val>
                                        </p:tav>
                                      </p:tavLst>
                                    </p:anim>
                                  </p:childTnLst>
                                </p:cTn>
                              </p:par>
                            </p:childTnLst>
                          </p:cTn>
                        </p:par>
                        <p:par>
                          <p:cTn id="48" fill="hold">
                            <p:stCondLst>
                              <p:cond delay="6250"/>
                            </p:stCondLst>
                            <p:childTnLst>
                              <p:par>
                                <p:cTn id="49" presetID="26" presetClass="emph" presetSubtype="0" fill="hold" nodeType="afterEffect">
                                  <p:stCondLst>
                                    <p:cond delay="0"/>
                                  </p:stCondLst>
                                  <p:childTnLst>
                                    <p:animEffect transition="out" filter="fade">
                                      <p:cBhvr>
                                        <p:cTn id="50" dur="500" tmFilter="0, 0; .2, .5; .8, .5; 1, 0"/>
                                        <p:tgtEl>
                                          <p:spTgt spid="21"/>
                                        </p:tgtEl>
                                      </p:cBhvr>
                                    </p:animEffect>
                                    <p:animScale>
                                      <p:cBhvr>
                                        <p:cTn id="51" dur="250" autoRev="1" fill="hold"/>
                                        <p:tgtEl>
                                          <p:spTgt spid="21"/>
                                        </p:tgtEl>
                                      </p:cBhvr>
                                      <p:by x="105000" y="105000"/>
                                    </p:animScale>
                                  </p:childTnLst>
                                </p:cTn>
                              </p:par>
                            </p:childTnLst>
                          </p:cTn>
                        </p:par>
                        <p:par>
                          <p:cTn id="52" fill="hold">
                            <p:stCondLst>
                              <p:cond delay="6750"/>
                            </p:stCondLst>
                            <p:childTnLst>
                              <p:par>
                                <p:cTn id="53" presetID="22" presetClass="entr" presetSubtype="8" fill="hold" grpId="0" nodeType="after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left)">
                                      <p:cBhvr>
                                        <p:cTn id="5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9820" y="4477"/>
            <a:ext cx="7415512" cy="6278604"/>
          </a:xfrm>
          <a:prstGeom prst="rect">
            <a:avLst/>
          </a:prstGeom>
        </p:spPr>
      </p:pic>
      <p:sp>
        <p:nvSpPr>
          <p:cNvPr id="3" name="等腰三角形 2"/>
          <p:cNvSpPr/>
          <p:nvPr/>
        </p:nvSpPr>
        <p:spPr>
          <a:xfrm>
            <a:off x="3707757" y="1106245"/>
            <a:ext cx="4776486" cy="4117658"/>
          </a:xfrm>
          <a:prstGeom prst="triangle">
            <a:avLst/>
          </a:prstGeom>
          <a:solidFill>
            <a:schemeClr val="bg1"/>
          </a:solidFill>
          <a:ln w="5715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98"/>
          <p:cNvSpPr txBox="1"/>
          <p:nvPr/>
        </p:nvSpPr>
        <p:spPr>
          <a:xfrm>
            <a:off x="5430785" y="2359447"/>
            <a:ext cx="1502278" cy="1569660"/>
          </a:xfrm>
          <a:prstGeom prst="rect">
            <a:avLst/>
          </a:prstGeom>
          <a:noFill/>
        </p:spPr>
        <p:txBody>
          <a:bodyPr wrap="square" rtlCol="0">
            <a:spAutoFit/>
          </a:bodyPr>
          <a:lstStyle/>
          <a:p>
            <a:pPr algn="dist"/>
            <a:r>
              <a:rPr lang="en-US" altLang="zh-CN" sz="9600" dirty="0" smtClean="0">
                <a:solidFill>
                  <a:srgbClr val="2E75B6"/>
                </a:solidFill>
                <a:latin typeface="Impact" panose="020B0806030902050204" pitchFamily="34" charset="0"/>
                <a:ea typeface="Kozuka Gothic Pr6N B" panose="020B0800000000000000" pitchFamily="34" charset="-128"/>
              </a:rPr>
              <a:t>02</a:t>
            </a:r>
            <a:endParaRPr lang="zh-CN" altLang="en-US" sz="9600" dirty="0">
              <a:solidFill>
                <a:srgbClr val="2E75B6"/>
              </a:solidFill>
              <a:latin typeface="Impact" panose="020B0806030902050204" pitchFamily="34" charset="0"/>
              <a:ea typeface="Kozuka Gothic Pr6N B" panose="020B0800000000000000" pitchFamily="34" charset="-128"/>
            </a:endParaRPr>
          </a:p>
        </p:txBody>
      </p:sp>
      <p:sp>
        <p:nvSpPr>
          <p:cNvPr id="7" name="矩形 6"/>
          <p:cNvSpPr/>
          <p:nvPr/>
        </p:nvSpPr>
        <p:spPr>
          <a:xfrm flipV="1">
            <a:off x="5575362" y="3836601"/>
            <a:ext cx="1108372" cy="63075"/>
          </a:xfrm>
          <a:prstGeom prst="rect">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71947" y="4084457"/>
            <a:ext cx="2448106" cy="769441"/>
          </a:xfrm>
          <a:prstGeom prst="rect">
            <a:avLst/>
          </a:prstGeom>
          <a:noFill/>
        </p:spPr>
        <p:txBody>
          <a:bodyPr wrap="none" rtlCol="0">
            <a:spAutoFit/>
          </a:bodyPr>
          <a:lstStyle/>
          <a:p>
            <a:r>
              <a:rPr lang="zh-CN" altLang="en-US" sz="4400" b="1" dirty="0" smtClean="0">
                <a:solidFill>
                  <a:srgbClr val="0065B0"/>
                </a:solidFill>
                <a:latin typeface="幼圆" panose="02010509060101010101" pitchFamily="49" charset="-122"/>
                <a:ea typeface="幼圆" panose="02010509060101010101" pitchFamily="49" charset="-122"/>
              </a:rPr>
              <a:t>自我评价</a:t>
            </a:r>
            <a:endParaRPr lang="zh-CN" altLang="en-US" sz="4400" b="1" dirty="0">
              <a:solidFill>
                <a:srgbClr val="0065B0"/>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253377169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14" dur="1000" fill="hold"/>
                                        <p:tgtEl>
                                          <p:spTgt spid="3"/>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2000"/>
                            </p:stCondLst>
                            <p:childTnLst>
                              <p:par>
                                <p:cTn id="26" presetID="16" presetClass="entr" presetSubtype="37"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outVertical)">
                                      <p:cBhvr>
                                        <p:cTn id="28" dur="500"/>
                                        <p:tgtEl>
                                          <p:spTgt spid="7"/>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4766149" y="128550"/>
            <a:ext cx="2659702"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我的优势</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6031674" y="1933916"/>
            <a:ext cx="4905772" cy="1160875"/>
            <a:chOff x="6088831" y="1503025"/>
            <a:chExt cx="4905133" cy="1161143"/>
          </a:xfrm>
        </p:grpSpPr>
        <p:sp>
          <p:nvSpPr>
            <p:cNvPr id="7" name="任意多边形 6"/>
            <p:cNvSpPr>
              <a:spLocks/>
            </p:cNvSpPr>
            <p:nvPr/>
          </p:nvSpPr>
          <p:spPr bwMode="auto">
            <a:xfrm>
              <a:off x="6310059" y="1643364"/>
              <a:ext cx="4546918" cy="886816"/>
            </a:xfrm>
            <a:custGeom>
              <a:avLst/>
              <a:gdLst>
                <a:gd name="connsiteX0" fmla="*/ 796 w 4546918"/>
                <a:gd name="connsiteY0" fmla="*/ 0 h 886816"/>
                <a:gd name="connsiteX1" fmla="*/ 1987487 w 4546918"/>
                <a:gd name="connsiteY1" fmla="*/ 0 h 886816"/>
                <a:gd name="connsiteX2" fmla="*/ 2238061 w 4546918"/>
                <a:gd name="connsiteY2" fmla="*/ 0 h 886816"/>
                <a:gd name="connsiteX3" fmla="*/ 4224752 w 4546918"/>
                <a:gd name="connsiteY3" fmla="*/ 0 h 886816"/>
                <a:gd name="connsiteX4" fmla="*/ 4546918 w 4546918"/>
                <a:gd name="connsiteY4" fmla="*/ 443408 h 886816"/>
                <a:gd name="connsiteX5" fmla="*/ 4224752 w 4546918"/>
                <a:gd name="connsiteY5" fmla="*/ 886816 h 886816"/>
                <a:gd name="connsiteX6" fmla="*/ 2238061 w 4546918"/>
                <a:gd name="connsiteY6" fmla="*/ 886816 h 886816"/>
                <a:gd name="connsiteX7" fmla="*/ 1969589 w 4546918"/>
                <a:gd name="connsiteY7" fmla="*/ 886816 h 886816"/>
                <a:gd name="connsiteX8" fmla="*/ 332606 w 4546918"/>
                <a:gd name="connsiteY8" fmla="*/ 886816 h 886816"/>
                <a:gd name="connsiteX9" fmla="*/ 0 w 4546918"/>
                <a:gd name="connsiteY9" fmla="*/ 886816 h 886816"/>
                <a:gd name="connsiteX10" fmla="*/ 75528 w 4546918"/>
                <a:gd name="connsiteY10" fmla="*/ 795275 h 886816"/>
                <a:gd name="connsiteX11" fmla="*/ 77419 w 4546918"/>
                <a:gd name="connsiteY11" fmla="*/ 791790 h 886816"/>
                <a:gd name="connsiteX12" fmla="*/ 90287 w 4546918"/>
                <a:gd name="connsiteY12" fmla="*/ 775964 h 886816"/>
                <a:gd name="connsiteX13" fmla="*/ 197676 w 4546918"/>
                <a:gd name="connsiteY13" fmla="*/ 443408 h 886816"/>
                <a:gd name="connsiteX14" fmla="*/ 796 w 4546918"/>
                <a:gd name="connsiteY14" fmla="*/ 0 h 88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46918" h="886816">
                  <a:moveTo>
                    <a:pt x="796" y="0"/>
                  </a:moveTo>
                  <a:cubicBezTo>
                    <a:pt x="796" y="0"/>
                    <a:pt x="796" y="0"/>
                    <a:pt x="1987487" y="0"/>
                  </a:cubicBezTo>
                  <a:cubicBezTo>
                    <a:pt x="1987487" y="0"/>
                    <a:pt x="1987487" y="0"/>
                    <a:pt x="2238061" y="0"/>
                  </a:cubicBezTo>
                  <a:cubicBezTo>
                    <a:pt x="2238061" y="0"/>
                    <a:pt x="2238061" y="0"/>
                    <a:pt x="4224752" y="0"/>
                  </a:cubicBezTo>
                  <a:cubicBezTo>
                    <a:pt x="4403733" y="0"/>
                    <a:pt x="4546918" y="190032"/>
                    <a:pt x="4546918" y="443408"/>
                  </a:cubicBezTo>
                  <a:cubicBezTo>
                    <a:pt x="4546918" y="675669"/>
                    <a:pt x="4403733" y="886816"/>
                    <a:pt x="4224752" y="886816"/>
                  </a:cubicBezTo>
                  <a:cubicBezTo>
                    <a:pt x="4224752" y="886816"/>
                    <a:pt x="4224752" y="886816"/>
                    <a:pt x="2238061" y="886816"/>
                  </a:cubicBezTo>
                  <a:cubicBezTo>
                    <a:pt x="2238061" y="886816"/>
                    <a:pt x="2238061" y="886816"/>
                    <a:pt x="1969589" y="886816"/>
                  </a:cubicBezTo>
                  <a:cubicBezTo>
                    <a:pt x="1969589" y="886816"/>
                    <a:pt x="1969589" y="886816"/>
                    <a:pt x="332606" y="886816"/>
                  </a:cubicBezTo>
                  <a:lnTo>
                    <a:pt x="0" y="886816"/>
                  </a:lnTo>
                  <a:lnTo>
                    <a:pt x="75528" y="795275"/>
                  </a:lnTo>
                  <a:lnTo>
                    <a:pt x="77419" y="791790"/>
                  </a:lnTo>
                  <a:lnTo>
                    <a:pt x="90287" y="775964"/>
                  </a:lnTo>
                  <a:cubicBezTo>
                    <a:pt x="143981" y="702063"/>
                    <a:pt x="197676" y="591211"/>
                    <a:pt x="197676" y="443408"/>
                  </a:cubicBezTo>
                  <a:cubicBezTo>
                    <a:pt x="197676" y="168917"/>
                    <a:pt x="796" y="0"/>
                    <a:pt x="796" y="0"/>
                  </a:cubicBezTo>
                  <a:close/>
                </a:path>
              </a:pathLst>
            </a:custGeom>
            <a:solidFill>
              <a:srgbClr val="00B0F0"/>
            </a:solidFill>
            <a:ln>
              <a:noFill/>
            </a:ln>
            <a:effectLst>
              <a:innerShdw blurRad="431800" dist="127000" dir="13500000">
                <a:srgbClr val="955901"/>
              </a:innerShdw>
            </a:effectLst>
            <a:extLst/>
          </p:spPr>
          <p:txBody>
            <a:bodyPr vert="horz" wrap="square" lIns="91440" tIns="45720" rIns="91440" bIns="45720" numCol="1" anchor="t" anchorCtr="0" compatLnSpc="1">
              <a:prstTxWarp prst="textNoShape">
                <a:avLst/>
              </a:prstTxWarp>
              <a:noAutofit/>
            </a:bodyPr>
            <a:lstStyle/>
            <a:p>
              <a:endParaRPr lang="zh-CN" altLang="en-US" sz="1351">
                <a:solidFill>
                  <a:prstClr val="black"/>
                </a:solidFill>
              </a:endParaRPr>
            </a:p>
          </p:txBody>
        </p:sp>
        <p:grpSp>
          <p:nvGrpSpPr>
            <p:cNvPr id="8" name="组合 7"/>
            <p:cNvGrpSpPr/>
            <p:nvPr/>
          </p:nvGrpSpPr>
          <p:grpSpPr>
            <a:xfrm>
              <a:off x="6088831" y="1503025"/>
              <a:ext cx="4905133" cy="1161143"/>
              <a:chOff x="6088831" y="1503025"/>
              <a:chExt cx="4905133" cy="1161143"/>
            </a:xfrm>
          </p:grpSpPr>
          <p:sp>
            <p:nvSpPr>
              <p:cNvPr id="9" name="任意多边形 8"/>
              <p:cNvSpPr>
                <a:spLocks/>
              </p:cNvSpPr>
              <p:nvPr/>
            </p:nvSpPr>
            <p:spPr bwMode="auto">
              <a:xfrm>
                <a:off x="6088831" y="1503025"/>
                <a:ext cx="4905133" cy="1161143"/>
              </a:xfrm>
              <a:custGeom>
                <a:avLst/>
                <a:gdLst>
                  <a:gd name="connsiteX0" fmla="*/ 77654 w 4905133"/>
                  <a:gd name="connsiteY0" fmla="*/ 0 h 1161143"/>
                  <a:gd name="connsiteX1" fmla="*/ 123900 w 4905133"/>
                  <a:gd name="connsiteY1" fmla="*/ 0 h 1161143"/>
                  <a:gd name="connsiteX2" fmla="*/ 1891845 w 4905133"/>
                  <a:gd name="connsiteY2" fmla="*/ 0 h 1161143"/>
                  <a:gd name="connsiteX3" fmla="*/ 2186852 w 4905133"/>
                  <a:gd name="connsiteY3" fmla="*/ 0 h 1161143"/>
                  <a:gd name="connsiteX4" fmla="*/ 4525838 w 4905133"/>
                  <a:gd name="connsiteY4" fmla="*/ 0 h 1161143"/>
                  <a:gd name="connsiteX5" fmla="*/ 4905133 w 4905133"/>
                  <a:gd name="connsiteY5" fmla="*/ 580572 h 1161143"/>
                  <a:gd name="connsiteX6" fmla="*/ 4525838 w 4905133"/>
                  <a:gd name="connsiteY6" fmla="*/ 1161143 h 1161143"/>
                  <a:gd name="connsiteX7" fmla="*/ 2186852 w 4905133"/>
                  <a:gd name="connsiteY7" fmla="*/ 1161143 h 1161143"/>
                  <a:gd name="connsiteX8" fmla="*/ 1870773 w 4905133"/>
                  <a:gd name="connsiteY8" fmla="*/ 1161143 h 1161143"/>
                  <a:gd name="connsiteX9" fmla="*/ 303835 w 4905133"/>
                  <a:gd name="connsiteY9" fmla="*/ 1161143 h 1161143"/>
                  <a:gd name="connsiteX10" fmla="*/ 0 w 4905133"/>
                  <a:gd name="connsiteY10" fmla="*/ 1161143 h 1161143"/>
                  <a:gd name="connsiteX11" fmla="*/ 0 w 4905133"/>
                  <a:gd name="connsiteY11" fmla="*/ 1131131 h 1161143"/>
                  <a:gd name="connsiteX12" fmla="*/ 15849 w 4905133"/>
                  <a:gd name="connsiteY12" fmla="*/ 1126211 h 1161143"/>
                  <a:gd name="connsiteX13" fmla="*/ 122750 w 4905133"/>
                  <a:gd name="connsiteY13" fmla="*/ 1068187 h 1161143"/>
                  <a:gd name="connsiteX14" fmla="*/ 176330 w 4905133"/>
                  <a:gd name="connsiteY14" fmla="*/ 1023979 h 1161143"/>
                  <a:gd name="connsiteX15" fmla="*/ 319643 w 4905133"/>
                  <a:gd name="connsiteY15" fmla="*/ 1023979 h 1161143"/>
                  <a:gd name="connsiteX16" fmla="*/ 2041682 w 4905133"/>
                  <a:gd name="connsiteY16" fmla="*/ 1023979 h 1161143"/>
                  <a:gd name="connsiteX17" fmla="*/ 2324103 w 4905133"/>
                  <a:gd name="connsiteY17" fmla="*/ 1023979 h 1161143"/>
                  <a:gd name="connsiteX18" fmla="*/ 4414020 w 4905133"/>
                  <a:gd name="connsiteY18" fmla="*/ 1023979 h 1161143"/>
                  <a:gd name="connsiteX19" fmla="*/ 4752925 w 4905133"/>
                  <a:gd name="connsiteY19" fmla="*/ 580571 h 1161143"/>
                  <a:gd name="connsiteX20" fmla="*/ 4414020 w 4905133"/>
                  <a:gd name="connsiteY20" fmla="*/ 137163 h 1161143"/>
                  <a:gd name="connsiteX21" fmla="*/ 2324103 w 4905133"/>
                  <a:gd name="connsiteY21" fmla="*/ 137163 h 1161143"/>
                  <a:gd name="connsiteX22" fmla="*/ 2060510 w 4905133"/>
                  <a:gd name="connsiteY22" fmla="*/ 137163 h 1161143"/>
                  <a:gd name="connsiteX23" fmla="*/ 283940 w 4905133"/>
                  <a:gd name="connsiteY23" fmla="*/ 137163 h 1161143"/>
                  <a:gd name="connsiteX24" fmla="*/ 245459 w 4905133"/>
                  <a:gd name="connsiteY24" fmla="*/ 137163 h 1161143"/>
                  <a:gd name="connsiteX25" fmla="*/ 215890 w 4905133"/>
                  <a:gd name="connsiteY25" fmla="*/ 101325 h 1161143"/>
                  <a:gd name="connsiteX26" fmla="*/ 122750 w 4905133"/>
                  <a:gd name="connsiteY26" fmla="*/ 24478 h 116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905133" h="1161143">
                    <a:moveTo>
                      <a:pt x="77654" y="0"/>
                    </a:moveTo>
                    <a:lnTo>
                      <a:pt x="123900" y="0"/>
                    </a:lnTo>
                    <a:cubicBezTo>
                      <a:pt x="466525" y="0"/>
                      <a:pt x="1014725" y="0"/>
                      <a:pt x="1891845" y="0"/>
                    </a:cubicBezTo>
                    <a:cubicBezTo>
                      <a:pt x="1891845" y="0"/>
                      <a:pt x="1891845" y="0"/>
                      <a:pt x="2186852" y="0"/>
                    </a:cubicBezTo>
                    <a:cubicBezTo>
                      <a:pt x="2186852" y="0"/>
                      <a:pt x="2186852" y="0"/>
                      <a:pt x="4525838" y="0"/>
                    </a:cubicBezTo>
                    <a:cubicBezTo>
                      <a:pt x="4736558" y="0"/>
                      <a:pt x="4905133" y="248816"/>
                      <a:pt x="4905133" y="580572"/>
                    </a:cubicBezTo>
                    <a:cubicBezTo>
                      <a:pt x="4905133" y="884681"/>
                      <a:pt x="4736558" y="1161143"/>
                      <a:pt x="4525838" y="1161143"/>
                    </a:cubicBezTo>
                    <a:cubicBezTo>
                      <a:pt x="4525838" y="1161143"/>
                      <a:pt x="4525838" y="1161143"/>
                      <a:pt x="2186852" y="1161143"/>
                    </a:cubicBezTo>
                    <a:cubicBezTo>
                      <a:pt x="2186852" y="1161143"/>
                      <a:pt x="2186852" y="1161143"/>
                      <a:pt x="1870773" y="1161143"/>
                    </a:cubicBezTo>
                    <a:cubicBezTo>
                      <a:pt x="1870773" y="1161143"/>
                      <a:pt x="1870773" y="1161143"/>
                      <a:pt x="303835" y="1161143"/>
                    </a:cubicBezTo>
                    <a:lnTo>
                      <a:pt x="0" y="1161143"/>
                    </a:lnTo>
                    <a:lnTo>
                      <a:pt x="0" y="1131131"/>
                    </a:lnTo>
                    <a:lnTo>
                      <a:pt x="15849" y="1126211"/>
                    </a:lnTo>
                    <a:cubicBezTo>
                      <a:pt x="53495" y="1110288"/>
                      <a:pt x="89270" y="1090806"/>
                      <a:pt x="122750" y="1068187"/>
                    </a:cubicBezTo>
                    <a:lnTo>
                      <a:pt x="176330" y="1023979"/>
                    </a:lnTo>
                    <a:lnTo>
                      <a:pt x="319643" y="1023979"/>
                    </a:lnTo>
                    <a:cubicBezTo>
                      <a:pt x="2041682" y="1023979"/>
                      <a:pt x="2041682" y="1023979"/>
                      <a:pt x="2041682" y="1023979"/>
                    </a:cubicBezTo>
                    <a:cubicBezTo>
                      <a:pt x="2324103" y="1023979"/>
                      <a:pt x="2324103" y="1023979"/>
                      <a:pt x="2324103" y="1023979"/>
                    </a:cubicBezTo>
                    <a:cubicBezTo>
                      <a:pt x="4414020" y="1023979"/>
                      <a:pt x="4414020" y="1023979"/>
                      <a:pt x="4414020" y="1023979"/>
                    </a:cubicBezTo>
                    <a:cubicBezTo>
                      <a:pt x="4602300" y="1023979"/>
                      <a:pt x="4752925" y="812832"/>
                      <a:pt x="4752925" y="580571"/>
                    </a:cubicBezTo>
                    <a:cubicBezTo>
                      <a:pt x="4752925" y="327195"/>
                      <a:pt x="4602300" y="137163"/>
                      <a:pt x="4414020" y="137163"/>
                    </a:cubicBezTo>
                    <a:cubicBezTo>
                      <a:pt x="2324103" y="137163"/>
                      <a:pt x="2324103" y="137163"/>
                      <a:pt x="2324103" y="137163"/>
                    </a:cubicBezTo>
                    <a:cubicBezTo>
                      <a:pt x="2060510" y="137163"/>
                      <a:pt x="2060510" y="137163"/>
                      <a:pt x="2060510" y="137163"/>
                    </a:cubicBezTo>
                    <a:cubicBezTo>
                      <a:pt x="1080861" y="137163"/>
                      <a:pt x="560423" y="137163"/>
                      <a:pt x="283940" y="137163"/>
                    </a:cubicBezTo>
                    <a:lnTo>
                      <a:pt x="245459" y="137163"/>
                    </a:lnTo>
                    <a:lnTo>
                      <a:pt x="215890" y="101325"/>
                    </a:lnTo>
                    <a:cubicBezTo>
                      <a:pt x="187419" y="72853"/>
                      <a:pt x="156231" y="47097"/>
                      <a:pt x="122750" y="24478"/>
                    </a:cubicBezTo>
                    <a:close/>
                  </a:path>
                </a:pathLst>
              </a:custGeom>
              <a:solidFill>
                <a:srgbClr val="E6E6E6"/>
              </a:solidFill>
              <a:ln>
                <a:solidFill>
                  <a:srgbClr val="ECECEC"/>
                </a:solidFill>
              </a:ln>
              <a:extLst/>
            </p:spPr>
            <p:txBody>
              <a:bodyPr vert="horz" wrap="square" lIns="91440" tIns="45720" rIns="91440" bIns="45720" numCol="1" anchor="t" anchorCtr="0" compatLnSpc="1">
                <a:prstTxWarp prst="textNoShape">
                  <a:avLst/>
                </a:prstTxWarp>
                <a:noAutofit/>
              </a:bodyPr>
              <a:lstStyle/>
              <a:p>
                <a:endParaRPr lang="zh-CN" altLang="en-US" sz="1351">
                  <a:solidFill>
                    <a:prstClr val="black"/>
                  </a:solidFill>
                </a:endParaRPr>
              </a:p>
            </p:txBody>
          </p:sp>
          <p:sp>
            <p:nvSpPr>
              <p:cNvPr id="10" name="文本框 113"/>
              <p:cNvSpPr txBox="1"/>
              <p:nvPr/>
            </p:nvSpPr>
            <p:spPr>
              <a:xfrm>
                <a:off x="6642324" y="1695639"/>
                <a:ext cx="3775576" cy="785011"/>
              </a:xfrm>
              <a:prstGeom prst="rect">
                <a:avLst/>
              </a:prstGeom>
              <a:noFill/>
            </p:spPr>
            <p:txBody>
              <a:bodyPr wrap="square" rtlCol="0">
                <a:spAutoFit/>
              </a:bodyPr>
              <a:lstStyle/>
              <a:p>
                <a:pPr algn="just">
                  <a:lnSpc>
                    <a:spcPct val="150000"/>
                  </a:lnSpc>
                </a:pPr>
                <a:r>
                  <a:rPr lang="zh-CN" altLang="en-US" sz="1000" dirty="0">
                    <a:solidFill>
                      <a:schemeClr val="bg1"/>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a:t>
                </a:r>
              </a:p>
            </p:txBody>
          </p:sp>
        </p:grpSp>
      </p:grpSp>
      <p:grpSp>
        <p:nvGrpSpPr>
          <p:cNvPr id="11" name="组合 10"/>
          <p:cNvGrpSpPr/>
          <p:nvPr/>
        </p:nvGrpSpPr>
        <p:grpSpPr>
          <a:xfrm>
            <a:off x="6031674" y="5291055"/>
            <a:ext cx="4905772" cy="1160875"/>
            <a:chOff x="6088831" y="4860939"/>
            <a:chExt cx="4905133" cy="1161143"/>
          </a:xfrm>
        </p:grpSpPr>
        <p:sp>
          <p:nvSpPr>
            <p:cNvPr id="12" name="Freeform 11"/>
            <p:cNvSpPr>
              <a:spLocks/>
            </p:cNvSpPr>
            <p:nvPr/>
          </p:nvSpPr>
          <p:spPr bwMode="auto">
            <a:xfrm>
              <a:off x="6291052" y="4998759"/>
              <a:ext cx="4564020" cy="885505"/>
            </a:xfrm>
            <a:custGeom>
              <a:avLst/>
              <a:gdLst>
                <a:gd name="T0" fmla="*/ 237 w 255"/>
                <a:gd name="T1" fmla="*/ 0 h 42"/>
                <a:gd name="T2" fmla="*/ 126 w 255"/>
                <a:gd name="T3" fmla="*/ 0 h 42"/>
                <a:gd name="T4" fmla="*/ 112 w 255"/>
                <a:gd name="T5" fmla="*/ 0 h 42"/>
                <a:gd name="T6" fmla="*/ 1 w 255"/>
                <a:gd name="T7" fmla="*/ 0 h 42"/>
                <a:gd name="T8" fmla="*/ 12 w 255"/>
                <a:gd name="T9" fmla="*/ 21 h 42"/>
                <a:gd name="T10" fmla="*/ 0 w 255"/>
                <a:gd name="T11" fmla="*/ 42 h 42"/>
                <a:gd name="T12" fmla="*/ 111 w 255"/>
                <a:gd name="T13" fmla="*/ 42 h 42"/>
                <a:gd name="T14" fmla="*/ 126 w 255"/>
                <a:gd name="T15" fmla="*/ 42 h 42"/>
                <a:gd name="T16" fmla="*/ 237 w 255"/>
                <a:gd name="T17" fmla="*/ 42 h 42"/>
                <a:gd name="T18" fmla="*/ 255 w 255"/>
                <a:gd name="T19" fmla="*/ 21 h 42"/>
                <a:gd name="T20" fmla="*/ 237 w 255"/>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5" h="42">
                  <a:moveTo>
                    <a:pt x="237" y="0"/>
                  </a:moveTo>
                  <a:cubicBezTo>
                    <a:pt x="126" y="0"/>
                    <a:pt x="126" y="0"/>
                    <a:pt x="126" y="0"/>
                  </a:cubicBezTo>
                  <a:cubicBezTo>
                    <a:pt x="112" y="0"/>
                    <a:pt x="112" y="0"/>
                    <a:pt x="112" y="0"/>
                  </a:cubicBezTo>
                  <a:cubicBezTo>
                    <a:pt x="1" y="0"/>
                    <a:pt x="1" y="0"/>
                    <a:pt x="1" y="0"/>
                  </a:cubicBezTo>
                  <a:cubicBezTo>
                    <a:pt x="1" y="0"/>
                    <a:pt x="12" y="8"/>
                    <a:pt x="12" y="21"/>
                  </a:cubicBezTo>
                  <a:cubicBezTo>
                    <a:pt x="12" y="35"/>
                    <a:pt x="0" y="42"/>
                    <a:pt x="0" y="42"/>
                  </a:cubicBezTo>
                  <a:cubicBezTo>
                    <a:pt x="111" y="42"/>
                    <a:pt x="111" y="42"/>
                    <a:pt x="111" y="42"/>
                  </a:cubicBezTo>
                  <a:cubicBezTo>
                    <a:pt x="126" y="42"/>
                    <a:pt x="126" y="42"/>
                    <a:pt x="126" y="42"/>
                  </a:cubicBezTo>
                  <a:cubicBezTo>
                    <a:pt x="237" y="42"/>
                    <a:pt x="237" y="42"/>
                    <a:pt x="237" y="42"/>
                  </a:cubicBezTo>
                  <a:cubicBezTo>
                    <a:pt x="247" y="42"/>
                    <a:pt x="255" y="33"/>
                    <a:pt x="255" y="21"/>
                  </a:cubicBezTo>
                  <a:cubicBezTo>
                    <a:pt x="255" y="9"/>
                    <a:pt x="247" y="0"/>
                    <a:pt x="237" y="0"/>
                  </a:cubicBezTo>
                  <a:close/>
                </a:path>
              </a:pathLst>
            </a:custGeom>
            <a:solidFill>
              <a:srgbClr val="01AFED"/>
            </a:solidFill>
            <a:ln>
              <a:noFill/>
            </a:ln>
            <a:effectLst>
              <a:innerShdw blurRad="558800" dist="127000" dir="13500000">
                <a:srgbClr val="9C2020"/>
              </a:innerShdw>
            </a:effectLs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nvGrpSpPr>
            <p:cNvPr id="13" name="组合 12"/>
            <p:cNvGrpSpPr/>
            <p:nvPr/>
          </p:nvGrpSpPr>
          <p:grpSpPr>
            <a:xfrm>
              <a:off x="6088831" y="4860939"/>
              <a:ext cx="4905133" cy="1161143"/>
              <a:chOff x="6088831" y="4860939"/>
              <a:chExt cx="4905133" cy="1161143"/>
            </a:xfrm>
          </p:grpSpPr>
          <p:sp>
            <p:nvSpPr>
              <p:cNvPr id="14" name="任意多边形 13"/>
              <p:cNvSpPr>
                <a:spLocks/>
              </p:cNvSpPr>
              <p:nvPr/>
            </p:nvSpPr>
            <p:spPr bwMode="auto">
              <a:xfrm>
                <a:off x="6088831" y="4860939"/>
                <a:ext cx="4905133" cy="1161143"/>
              </a:xfrm>
              <a:custGeom>
                <a:avLst/>
                <a:gdLst>
                  <a:gd name="connsiteX0" fmla="*/ 77654 w 4905133"/>
                  <a:gd name="connsiteY0" fmla="*/ 0 h 1161143"/>
                  <a:gd name="connsiteX1" fmla="*/ 123900 w 4905133"/>
                  <a:gd name="connsiteY1" fmla="*/ 0 h 1161143"/>
                  <a:gd name="connsiteX2" fmla="*/ 1891845 w 4905133"/>
                  <a:gd name="connsiteY2" fmla="*/ 0 h 1161143"/>
                  <a:gd name="connsiteX3" fmla="*/ 2186852 w 4905133"/>
                  <a:gd name="connsiteY3" fmla="*/ 0 h 1161143"/>
                  <a:gd name="connsiteX4" fmla="*/ 4525838 w 4905133"/>
                  <a:gd name="connsiteY4" fmla="*/ 0 h 1161143"/>
                  <a:gd name="connsiteX5" fmla="*/ 4905133 w 4905133"/>
                  <a:gd name="connsiteY5" fmla="*/ 580572 h 1161143"/>
                  <a:gd name="connsiteX6" fmla="*/ 4525838 w 4905133"/>
                  <a:gd name="connsiteY6" fmla="*/ 1161143 h 1161143"/>
                  <a:gd name="connsiteX7" fmla="*/ 2186852 w 4905133"/>
                  <a:gd name="connsiteY7" fmla="*/ 1161143 h 1161143"/>
                  <a:gd name="connsiteX8" fmla="*/ 1870773 w 4905133"/>
                  <a:gd name="connsiteY8" fmla="*/ 1161143 h 1161143"/>
                  <a:gd name="connsiteX9" fmla="*/ 303835 w 4905133"/>
                  <a:gd name="connsiteY9" fmla="*/ 1161143 h 1161143"/>
                  <a:gd name="connsiteX10" fmla="*/ 0 w 4905133"/>
                  <a:gd name="connsiteY10" fmla="*/ 1161143 h 1161143"/>
                  <a:gd name="connsiteX11" fmla="*/ 0 w 4905133"/>
                  <a:gd name="connsiteY11" fmla="*/ 1131131 h 1161143"/>
                  <a:gd name="connsiteX12" fmla="*/ 15849 w 4905133"/>
                  <a:gd name="connsiteY12" fmla="*/ 1126211 h 1161143"/>
                  <a:gd name="connsiteX13" fmla="*/ 122750 w 4905133"/>
                  <a:gd name="connsiteY13" fmla="*/ 1068187 h 1161143"/>
                  <a:gd name="connsiteX14" fmla="*/ 176330 w 4905133"/>
                  <a:gd name="connsiteY14" fmla="*/ 1023979 h 1161143"/>
                  <a:gd name="connsiteX15" fmla="*/ 319643 w 4905133"/>
                  <a:gd name="connsiteY15" fmla="*/ 1023979 h 1161143"/>
                  <a:gd name="connsiteX16" fmla="*/ 2041682 w 4905133"/>
                  <a:gd name="connsiteY16" fmla="*/ 1023979 h 1161143"/>
                  <a:gd name="connsiteX17" fmla="*/ 2324103 w 4905133"/>
                  <a:gd name="connsiteY17" fmla="*/ 1023979 h 1161143"/>
                  <a:gd name="connsiteX18" fmla="*/ 4414020 w 4905133"/>
                  <a:gd name="connsiteY18" fmla="*/ 1023979 h 1161143"/>
                  <a:gd name="connsiteX19" fmla="*/ 4752925 w 4905133"/>
                  <a:gd name="connsiteY19" fmla="*/ 580571 h 1161143"/>
                  <a:gd name="connsiteX20" fmla="*/ 4414020 w 4905133"/>
                  <a:gd name="connsiteY20" fmla="*/ 137163 h 1161143"/>
                  <a:gd name="connsiteX21" fmla="*/ 2324103 w 4905133"/>
                  <a:gd name="connsiteY21" fmla="*/ 137163 h 1161143"/>
                  <a:gd name="connsiteX22" fmla="*/ 2060510 w 4905133"/>
                  <a:gd name="connsiteY22" fmla="*/ 137163 h 1161143"/>
                  <a:gd name="connsiteX23" fmla="*/ 283940 w 4905133"/>
                  <a:gd name="connsiteY23" fmla="*/ 137163 h 1161143"/>
                  <a:gd name="connsiteX24" fmla="*/ 245459 w 4905133"/>
                  <a:gd name="connsiteY24" fmla="*/ 137163 h 1161143"/>
                  <a:gd name="connsiteX25" fmla="*/ 215890 w 4905133"/>
                  <a:gd name="connsiteY25" fmla="*/ 101325 h 1161143"/>
                  <a:gd name="connsiteX26" fmla="*/ 122750 w 4905133"/>
                  <a:gd name="connsiteY26" fmla="*/ 24478 h 116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905133" h="1161143">
                    <a:moveTo>
                      <a:pt x="77654" y="0"/>
                    </a:moveTo>
                    <a:lnTo>
                      <a:pt x="123900" y="0"/>
                    </a:lnTo>
                    <a:cubicBezTo>
                      <a:pt x="466525" y="0"/>
                      <a:pt x="1014725" y="0"/>
                      <a:pt x="1891845" y="0"/>
                    </a:cubicBezTo>
                    <a:cubicBezTo>
                      <a:pt x="1891845" y="0"/>
                      <a:pt x="1891845" y="0"/>
                      <a:pt x="2186852" y="0"/>
                    </a:cubicBezTo>
                    <a:cubicBezTo>
                      <a:pt x="2186852" y="0"/>
                      <a:pt x="2186852" y="0"/>
                      <a:pt x="4525838" y="0"/>
                    </a:cubicBezTo>
                    <a:cubicBezTo>
                      <a:pt x="4736558" y="0"/>
                      <a:pt x="4905133" y="248816"/>
                      <a:pt x="4905133" y="580572"/>
                    </a:cubicBezTo>
                    <a:cubicBezTo>
                      <a:pt x="4905133" y="884681"/>
                      <a:pt x="4736558" y="1161143"/>
                      <a:pt x="4525838" y="1161143"/>
                    </a:cubicBezTo>
                    <a:cubicBezTo>
                      <a:pt x="4525838" y="1161143"/>
                      <a:pt x="4525838" y="1161143"/>
                      <a:pt x="2186852" y="1161143"/>
                    </a:cubicBezTo>
                    <a:cubicBezTo>
                      <a:pt x="2186852" y="1161143"/>
                      <a:pt x="2186852" y="1161143"/>
                      <a:pt x="1870773" y="1161143"/>
                    </a:cubicBezTo>
                    <a:cubicBezTo>
                      <a:pt x="1870773" y="1161143"/>
                      <a:pt x="1870773" y="1161143"/>
                      <a:pt x="303835" y="1161143"/>
                    </a:cubicBezTo>
                    <a:lnTo>
                      <a:pt x="0" y="1161143"/>
                    </a:lnTo>
                    <a:lnTo>
                      <a:pt x="0" y="1131131"/>
                    </a:lnTo>
                    <a:lnTo>
                      <a:pt x="15849" y="1126211"/>
                    </a:lnTo>
                    <a:cubicBezTo>
                      <a:pt x="53495" y="1110288"/>
                      <a:pt x="89270" y="1090806"/>
                      <a:pt x="122750" y="1068187"/>
                    </a:cubicBezTo>
                    <a:lnTo>
                      <a:pt x="176330" y="1023979"/>
                    </a:lnTo>
                    <a:lnTo>
                      <a:pt x="319643" y="1023979"/>
                    </a:lnTo>
                    <a:cubicBezTo>
                      <a:pt x="2041682" y="1023979"/>
                      <a:pt x="2041682" y="1023979"/>
                      <a:pt x="2041682" y="1023979"/>
                    </a:cubicBezTo>
                    <a:cubicBezTo>
                      <a:pt x="2324103" y="1023979"/>
                      <a:pt x="2324103" y="1023979"/>
                      <a:pt x="2324103" y="1023979"/>
                    </a:cubicBezTo>
                    <a:cubicBezTo>
                      <a:pt x="4414020" y="1023979"/>
                      <a:pt x="4414020" y="1023979"/>
                      <a:pt x="4414020" y="1023979"/>
                    </a:cubicBezTo>
                    <a:cubicBezTo>
                      <a:pt x="4602300" y="1023979"/>
                      <a:pt x="4752925" y="812832"/>
                      <a:pt x="4752925" y="580571"/>
                    </a:cubicBezTo>
                    <a:cubicBezTo>
                      <a:pt x="4752925" y="327195"/>
                      <a:pt x="4602300" y="137163"/>
                      <a:pt x="4414020" y="137163"/>
                    </a:cubicBezTo>
                    <a:cubicBezTo>
                      <a:pt x="2324103" y="137163"/>
                      <a:pt x="2324103" y="137163"/>
                      <a:pt x="2324103" y="137163"/>
                    </a:cubicBezTo>
                    <a:cubicBezTo>
                      <a:pt x="2060510" y="137163"/>
                      <a:pt x="2060510" y="137163"/>
                      <a:pt x="2060510" y="137163"/>
                    </a:cubicBezTo>
                    <a:cubicBezTo>
                      <a:pt x="1080861" y="137163"/>
                      <a:pt x="560423" y="137163"/>
                      <a:pt x="283940" y="137163"/>
                    </a:cubicBezTo>
                    <a:lnTo>
                      <a:pt x="245459" y="137163"/>
                    </a:lnTo>
                    <a:lnTo>
                      <a:pt x="215890" y="101325"/>
                    </a:lnTo>
                    <a:cubicBezTo>
                      <a:pt x="187419" y="72853"/>
                      <a:pt x="156231" y="47097"/>
                      <a:pt x="122750" y="24478"/>
                    </a:cubicBezTo>
                    <a:close/>
                  </a:path>
                </a:pathLst>
              </a:custGeom>
              <a:solidFill>
                <a:srgbClr val="E6E6E6"/>
              </a:solidFill>
              <a:ln>
                <a:solidFill>
                  <a:srgbClr val="ECECEC"/>
                </a:solidFill>
              </a:ln>
              <a:extLst/>
            </p:spPr>
            <p:txBody>
              <a:bodyPr vert="horz" wrap="square" lIns="91440" tIns="45720" rIns="91440" bIns="45720" numCol="1" anchor="t" anchorCtr="0" compatLnSpc="1">
                <a:prstTxWarp prst="textNoShape">
                  <a:avLst/>
                </a:prstTxWarp>
                <a:noAutofit/>
              </a:bodyPr>
              <a:lstStyle/>
              <a:p>
                <a:endParaRPr lang="zh-CN" altLang="en-US" sz="1351">
                  <a:solidFill>
                    <a:prstClr val="black"/>
                  </a:solidFill>
                </a:endParaRPr>
              </a:p>
            </p:txBody>
          </p:sp>
          <p:sp>
            <p:nvSpPr>
              <p:cNvPr id="15" name="文本框 113"/>
              <p:cNvSpPr txBox="1"/>
              <p:nvPr/>
            </p:nvSpPr>
            <p:spPr>
              <a:xfrm>
                <a:off x="6685273" y="5041341"/>
                <a:ext cx="3775576" cy="785011"/>
              </a:xfrm>
              <a:prstGeom prst="rect">
                <a:avLst/>
              </a:prstGeom>
              <a:noFill/>
            </p:spPr>
            <p:txBody>
              <a:bodyPr wrap="square" rtlCol="0">
                <a:spAutoFit/>
              </a:bodyPr>
              <a:lstStyle/>
              <a:p>
                <a:pPr algn="just">
                  <a:lnSpc>
                    <a:spcPct val="150000"/>
                  </a:lnSpc>
                </a:pPr>
                <a:r>
                  <a:rPr lang="zh-CN" altLang="en-US" sz="1000" dirty="0">
                    <a:solidFill>
                      <a:schemeClr val="bg1"/>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a:t>
                </a:r>
              </a:p>
            </p:txBody>
          </p:sp>
        </p:grpSp>
      </p:grpSp>
      <p:grpSp>
        <p:nvGrpSpPr>
          <p:cNvPr id="16" name="组合 15"/>
          <p:cNvGrpSpPr/>
          <p:nvPr/>
        </p:nvGrpSpPr>
        <p:grpSpPr>
          <a:xfrm>
            <a:off x="6031674" y="3507617"/>
            <a:ext cx="4905772" cy="1160875"/>
            <a:chOff x="6088831" y="3077090"/>
            <a:chExt cx="4905133" cy="1161143"/>
          </a:xfrm>
        </p:grpSpPr>
        <p:sp>
          <p:nvSpPr>
            <p:cNvPr id="17" name="Freeform 21"/>
            <p:cNvSpPr>
              <a:spLocks/>
            </p:cNvSpPr>
            <p:nvPr/>
          </p:nvSpPr>
          <p:spPr bwMode="auto">
            <a:xfrm>
              <a:off x="6291052" y="3214254"/>
              <a:ext cx="4564019" cy="886816"/>
            </a:xfrm>
            <a:custGeom>
              <a:avLst/>
              <a:gdLst>
                <a:gd name="T0" fmla="*/ 237 w 255"/>
                <a:gd name="T1" fmla="*/ 0 h 42"/>
                <a:gd name="T2" fmla="*/ 126 w 255"/>
                <a:gd name="T3" fmla="*/ 0 h 42"/>
                <a:gd name="T4" fmla="*/ 112 w 255"/>
                <a:gd name="T5" fmla="*/ 0 h 42"/>
                <a:gd name="T6" fmla="*/ 1 w 255"/>
                <a:gd name="T7" fmla="*/ 0 h 42"/>
                <a:gd name="T8" fmla="*/ 12 w 255"/>
                <a:gd name="T9" fmla="*/ 21 h 42"/>
                <a:gd name="T10" fmla="*/ 0 w 255"/>
                <a:gd name="T11" fmla="*/ 42 h 42"/>
                <a:gd name="T12" fmla="*/ 111 w 255"/>
                <a:gd name="T13" fmla="*/ 42 h 42"/>
                <a:gd name="T14" fmla="*/ 126 w 255"/>
                <a:gd name="T15" fmla="*/ 42 h 42"/>
                <a:gd name="T16" fmla="*/ 237 w 255"/>
                <a:gd name="T17" fmla="*/ 42 h 42"/>
                <a:gd name="T18" fmla="*/ 255 w 255"/>
                <a:gd name="T19" fmla="*/ 21 h 42"/>
                <a:gd name="T20" fmla="*/ 237 w 255"/>
                <a:gd name="T2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5" h="42">
                  <a:moveTo>
                    <a:pt x="237" y="0"/>
                  </a:moveTo>
                  <a:cubicBezTo>
                    <a:pt x="126" y="0"/>
                    <a:pt x="126" y="0"/>
                    <a:pt x="126" y="0"/>
                  </a:cubicBezTo>
                  <a:cubicBezTo>
                    <a:pt x="112" y="0"/>
                    <a:pt x="112" y="0"/>
                    <a:pt x="112" y="0"/>
                  </a:cubicBezTo>
                  <a:cubicBezTo>
                    <a:pt x="1" y="0"/>
                    <a:pt x="1" y="0"/>
                    <a:pt x="1" y="0"/>
                  </a:cubicBezTo>
                  <a:cubicBezTo>
                    <a:pt x="1" y="0"/>
                    <a:pt x="12" y="8"/>
                    <a:pt x="12" y="21"/>
                  </a:cubicBezTo>
                  <a:cubicBezTo>
                    <a:pt x="12" y="36"/>
                    <a:pt x="0" y="42"/>
                    <a:pt x="0" y="42"/>
                  </a:cubicBezTo>
                  <a:cubicBezTo>
                    <a:pt x="111" y="42"/>
                    <a:pt x="111" y="42"/>
                    <a:pt x="111" y="42"/>
                  </a:cubicBezTo>
                  <a:cubicBezTo>
                    <a:pt x="126" y="42"/>
                    <a:pt x="126" y="42"/>
                    <a:pt x="126" y="42"/>
                  </a:cubicBezTo>
                  <a:cubicBezTo>
                    <a:pt x="237" y="42"/>
                    <a:pt x="237" y="42"/>
                    <a:pt x="237" y="42"/>
                  </a:cubicBezTo>
                  <a:cubicBezTo>
                    <a:pt x="247" y="42"/>
                    <a:pt x="255" y="33"/>
                    <a:pt x="255" y="21"/>
                  </a:cubicBezTo>
                  <a:cubicBezTo>
                    <a:pt x="255" y="9"/>
                    <a:pt x="247" y="0"/>
                    <a:pt x="237" y="0"/>
                  </a:cubicBezTo>
                  <a:close/>
                </a:path>
              </a:pathLst>
            </a:custGeom>
            <a:solidFill>
              <a:srgbClr val="0065B0"/>
            </a:solidFill>
            <a:ln>
              <a:noFill/>
            </a:ln>
            <a:effectLst>
              <a:innerShdw blurRad="558800" dist="127000" dir="13500000">
                <a:srgbClr val="015D67"/>
              </a:innerShdw>
            </a:effectLs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nvGrpSpPr>
            <p:cNvPr id="18" name="组合 17"/>
            <p:cNvGrpSpPr/>
            <p:nvPr/>
          </p:nvGrpSpPr>
          <p:grpSpPr>
            <a:xfrm>
              <a:off x="6088831" y="3077090"/>
              <a:ext cx="4905133" cy="1161143"/>
              <a:chOff x="6088831" y="3077090"/>
              <a:chExt cx="4905133" cy="1161143"/>
            </a:xfrm>
          </p:grpSpPr>
          <p:sp>
            <p:nvSpPr>
              <p:cNvPr id="19" name="任意多边形 18"/>
              <p:cNvSpPr>
                <a:spLocks/>
              </p:cNvSpPr>
              <p:nvPr/>
            </p:nvSpPr>
            <p:spPr bwMode="auto">
              <a:xfrm>
                <a:off x="6088831" y="3077090"/>
                <a:ext cx="4905133" cy="1161143"/>
              </a:xfrm>
              <a:custGeom>
                <a:avLst/>
                <a:gdLst>
                  <a:gd name="connsiteX0" fmla="*/ 77654 w 4905133"/>
                  <a:gd name="connsiteY0" fmla="*/ 0 h 1161143"/>
                  <a:gd name="connsiteX1" fmla="*/ 123900 w 4905133"/>
                  <a:gd name="connsiteY1" fmla="*/ 0 h 1161143"/>
                  <a:gd name="connsiteX2" fmla="*/ 1891845 w 4905133"/>
                  <a:gd name="connsiteY2" fmla="*/ 0 h 1161143"/>
                  <a:gd name="connsiteX3" fmla="*/ 2186852 w 4905133"/>
                  <a:gd name="connsiteY3" fmla="*/ 0 h 1161143"/>
                  <a:gd name="connsiteX4" fmla="*/ 4525838 w 4905133"/>
                  <a:gd name="connsiteY4" fmla="*/ 0 h 1161143"/>
                  <a:gd name="connsiteX5" fmla="*/ 4905133 w 4905133"/>
                  <a:gd name="connsiteY5" fmla="*/ 580572 h 1161143"/>
                  <a:gd name="connsiteX6" fmla="*/ 4525838 w 4905133"/>
                  <a:gd name="connsiteY6" fmla="*/ 1161143 h 1161143"/>
                  <a:gd name="connsiteX7" fmla="*/ 2186852 w 4905133"/>
                  <a:gd name="connsiteY7" fmla="*/ 1161143 h 1161143"/>
                  <a:gd name="connsiteX8" fmla="*/ 1870773 w 4905133"/>
                  <a:gd name="connsiteY8" fmla="*/ 1161143 h 1161143"/>
                  <a:gd name="connsiteX9" fmla="*/ 303835 w 4905133"/>
                  <a:gd name="connsiteY9" fmla="*/ 1161143 h 1161143"/>
                  <a:gd name="connsiteX10" fmla="*/ 0 w 4905133"/>
                  <a:gd name="connsiteY10" fmla="*/ 1161143 h 1161143"/>
                  <a:gd name="connsiteX11" fmla="*/ 0 w 4905133"/>
                  <a:gd name="connsiteY11" fmla="*/ 1131131 h 1161143"/>
                  <a:gd name="connsiteX12" fmla="*/ 15849 w 4905133"/>
                  <a:gd name="connsiteY12" fmla="*/ 1126211 h 1161143"/>
                  <a:gd name="connsiteX13" fmla="*/ 122750 w 4905133"/>
                  <a:gd name="connsiteY13" fmla="*/ 1068187 h 1161143"/>
                  <a:gd name="connsiteX14" fmla="*/ 176330 w 4905133"/>
                  <a:gd name="connsiteY14" fmla="*/ 1023979 h 1161143"/>
                  <a:gd name="connsiteX15" fmla="*/ 319643 w 4905133"/>
                  <a:gd name="connsiteY15" fmla="*/ 1023979 h 1161143"/>
                  <a:gd name="connsiteX16" fmla="*/ 2041682 w 4905133"/>
                  <a:gd name="connsiteY16" fmla="*/ 1023979 h 1161143"/>
                  <a:gd name="connsiteX17" fmla="*/ 2324103 w 4905133"/>
                  <a:gd name="connsiteY17" fmla="*/ 1023979 h 1161143"/>
                  <a:gd name="connsiteX18" fmla="*/ 4414020 w 4905133"/>
                  <a:gd name="connsiteY18" fmla="*/ 1023979 h 1161143"/>
                  <a:gd name="connsiteX19" fmla="*/ 4752925 w 4905133"/>
                  <a:gd name="connsiteY19" fmla="*/ 580571 h 1161143"/>
                  <a:gd name="connsiteX20" fmla="*/ 4414020 w 4905133"/>
                  <a:gd name="connsiteY20" fmla="*/ 137163 h 1161143"/>
                  <a:gd name="connsiteX21" fmla="*/ 2324103 w 4905133"/>
                  <a:gd name="connsiteY21" fmla="*/ 137163 h 1161143"/>
                  <a:gd name="connsiteX22" fmla="*/ 2060510 w 4905133"/>
                  <a:gd name="connsiteY22" fmla="*/ 137163 h 1161143"/>
                  <a:gd name="connsiteX23" fmla="*/ 283940 w 4905133"/>
                  <a:gd name="connsiteY23" fmla="*/ 137163 h 1161143"/>
                  <a:gd name="connsiteX24" fmla="*/ 245459 w 4905133"/>
                  <a:gd name="connsiteY24" fmla="*/ 137163 h 1161143"/>
                  <a:gd name="connsiteX25" fmla="*/ 215890 w 4905133"/>
                  <a:gd name="connsiteY25" fmla="*/ 101325 h 1161143"/>
                  <a:gd name="connsiteX26" fmla="*/ 122750 w 4905133"/>
                  <a:gd name="connsiteY26" fmla="*/ 24478 h 1161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905133" h="1161143">
                    <a:moveTo>
                      <a:pt x="77654" y="0"/>
                    </a:moveTo>
                    <a:lnTo>
                      <a:pt x="123900" y="0"/>
                    </a:lnTo>
                    <a:cubicBezTo>
                      <a:pt x="466525" y="0"/>
                      <a:pt x="1014725" y="0"/>
                      <a:pt x="1891845" y="0"/>
                    </a:cubicBezTo>
                    <a:cubicBezTo>
                      <a:pt x="1891845" y="0"/>
                      <a:pt x="1891845" y="0"/>
                      <a:pt x="2186852" y="0"/>
                    </a:cubicBezTo>
                    <a:cubicBezTo>
                      <a:pt x="2186852" y="0"/>
                      <a:pt x="2186852" y="0"/>
                      <a:pt x="4525838" y="0"/>
                    </a:cubicBezTo>
                    <a:cubicBezTo>
                      <a:pt x="4736558" y="0"/>
                      <a:pt x="4905133" y="248816"/>
                      <a:pt x="4905133" y="580572"/>
                    </a:cubicBezTo>
                    <a:cubicBezTo>
                      <a:pt x="4905133" y="884681"/>
                      <a:pt x="4736558" y="1161143"/>
                      <a:pt x="4525838" y="1161143"/>
                    </a:cubicBezTo>
                    <a:cubicBezTo>
                      <a:pt x="4525838" y="1161143"/>
                      <a:pt x="4525838" y="1161143"/>
                      <a:pt x="2186852" y="1161143"/>
                    </a:cubicBezTo>
                    <a:cubicBezTo>
                      <a:pt x="2186852" y="1161143"/>
                      <a:pt x="2186852" y="1161143"/>
                      <a:pt x="1870773" y="1161143"/>
                    </a:cubicBezTo>
                    <a:cubicBezTo>
                      <a:pt x="1870773" y="1161143"/>
                      <a:pt x="1870773" y="1161143"/>
                      <a:pt x="303835" y="1161143"/>
                    </a:cubicBezTo>
                    <a:lnTo>
                      <a:pt x="0" y="1161143"/>
                    </a:lnTo>
                    <a:lnTo>
                      <a:pt x="0" y="1131131"/>
                    </a:lnTo>
                    <a:lnTo>
                      <a:pt x="15849" y="1126211"/>
                    </a:lnTo>
                    <a:cubicBezTo>
                      <a:pt x="53495" y="1110288"/>
                      <a:pt x="89270" y="1090806"/>
                      <a:pt x="122750" y="1068187"/>
                    </a:cubicBezTo>
                    <a:lnTo>
                      <a:pt x="176330" y="1023979"/>
                    </a:lnTo>
                    <a:lnTo>
                      <a:pt x="319643" y="1023979"/>
                    </a:lnTo>
                    <a:cubicBezTo>
                      <a:pt x="2041682" y="1023979"/>
                      <a:pt x="2041682" y="1023979"/>
                      <a:pt x="2041682" y="1023979"/>
                    </a:cubicBezTo>
                    <a:cubicBezTo>
                      <a:pt x="2324103" y="1023979"/>
                      <a:pt x="2324103" y="1023979"/>
                      <a:pt x="2324103" y="1023979"/>
                    </a:cubicBezTo>
                    <a:cubicBezTo>
                      <a:pt x="4414020" y="1023979"/>
                      <a:pt x="4414020" y="1023979"/>
                      <a:pt x="4414020" y="1023979"/>
                    </a:cubicBezTo>
                    <a:cubicBezTo>
                      <a:pt x="4602300" y="1023979"/>
                      <a:pt x="4752925" y="812832"/>
                      <a:pt x="4752925" y="580571"/>
                    </a:cubicBezTo>
                    <a:cubicBezTo>
                      <a:pt x="4752925" y="327195"/>
                      <a:pt x="4602300" y="137163"/>
                      <a:pt x="4414020" y="137163"/>
                    </a:cubicBezTo>
                    <a:cubicBezTo>
                      <a:pt x="2324103" y="137163"/>
                      <a:pt x="2324103" y="137163"/>
                      <a:pt x="2324103" y="137163"/>
                    </a:cubicBezTo>
                    <a:cubicBezTo>
                      <a:pt x="2060510" y="137163"/>
                      <a:pt x="2060510" y="137163"/>
                      <a:pt x="2060510" y="137163"/>
                    </a:cubicBezTo>
                    <a:cubicBezTo>
                      <a:pt x="1080861" y="137163"/>
                      <a:pt x="560423" y="137163"/>
                      <a:pt x="283940" y="137163"/>
                    </a:cubicBezTo>
                    <a:lnTo>
                      <a:pt x="245459" y="137163"/>
                    </a:lnTo>
                    <a:lnTo>
                      <a:pt x="215890" y="101325"/>
                    </a:lnTo>
                    <a:cubicBezTo>
                      <a:pt x="187419" y="72853"/>
                      <a:pt x="156231" y="47097"/>
                      <a:pt x="122750" y="24478"/>
                    </a:cubicBezTo>
                    <a:close/>
                  </a:path>
                </a:pathLst>
              </a:custGeom>
              <a:solidFill>
                <a:srgbClr val="E6E6E6"/>
              </a:solidFill>
              <a:ln>
                <a:solidFill>
                  <a:srgbClr val="ECECEC"/>
                </a:solidFill>
              </a:ln>
              <a:extLst/>
            </p:spPr>
            <p:txBody>
              <a:bodyPr vert="horz" wrap="square" lIns="91440" tIns="45720" rIns="91440" bIns="45720" numCol="1" anchor="t" anchorCtr="0" compatLnSpc="1">
                <a:prstTxWarp prst="textNoShape">
                  <a:avLst/>
                </a:prstTxWarp>
                <a:noAutofit/>
              </a:bodyPr>
              <a:lstStyle/>
              <a:p>
                <a:endParaRPr lang="zh-CN" altLang="en-US" sz="1351">
                  <a:solidFill>
                    <a:prstClr val="black"/>
                  </a:solidFill>
                </a:endParaRPr>
              </a:p>
            </p:txBody>
          </p:sp>
          <p:sp>
            <p:nvSpPr>
              <p:cNvPr id="20" name="文本框 113"/>
              <p:cNvSpPr txBox="1"/>
              <p:nvPr/>
            </p:nvSpPr>
            <p:spPr>
              <a:xfrm>
                <a:off x="6714332" y="3253185"/>
                <a:ext cx="3775576" cy="785011"/>
              </a:xfrm>
              <a:prstGeom prst="rect">
                <a:avLst/>
              </a:prstGeom>
              <a:noFill/>
            </p:spPr>
            <p:txBody>
              <a:bodyPr wrap="square" rtlCol="0">
                <a:spAutoFit/>
              </a:bodyPr>
              <a:lstStyle/>
              <a:p>
                <a:pPr algn="just">
                  <a:lnSpc>
                    <a:spcPct val="150000"/>
                  </a:lnSpc>
                </a:pPr>
                <a:r>
                  <a:rPr lang="zh-CN" altLang="en-US" sz="1000" dirty="0">
                    <a:solidFill>
                      <a:schemeClr val="bg1"/>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a:t>
                </a:r>
              </a:p>
            </p:txBody>
          </p:sp>
        </p:grpSp>
      </p:grpSp>
      <p:grpSp>
        <p:nvGrpSpPr>
          <p:cNvPr id="21" name="组合 20"/>
          <p:cNvGrpSpPr/>
          <p:nvPr/>
        </p:nvGrpSpPr>
        <p:grpSpPr>
          <a:xfrm>
            <a:off x="1212886" y="2248028"/>
            <a:ext cx="2962941" cy="840897"/>
            <a:chOff x="1414686" y="1817209"/>
            <a:chExt cx="2962555" cy="841092"/>
          </a:xfrm>
        </p:grpSpPr>
        <p:sp>
          <p:nvSpPr>
            <p:cNvPr id="22" name="圆角矩形 8"/>
            <p:cNvSpPr/>
            <p:nvPr/>
          </p:nvSpPr>
          <p:spPr>
            <a:xfrm>
              <a:off x="1416235" y="1971556"/>
              <a:ext cx="2560971" cy="686745"/>
            </a:xfrm>
            <a:custGeom>
              <a:avLst/>
              <a:gdLst>
                <a:gd name="connsiteX0" fmla="*/ 0 w 4267033"/>
                <a:gd name="connsiteY0" fmla="*/ 578410 h 1588167"/>
                <a:gd name="connsiteX1" fmla="*/ 578410 w 4267033"/>
                <a:gd name="connsiteY1" fmla="*/ 0 h 1588167"/>
                <a:gd name="connsiteX2" fmla="*/ 3688623 w 4267033"/>
                <a:gd name="connsiteY2" fmla="*/ 0 h 1588167"/>
                <a:gd name="connsiteX3" fmla="*/ 4267033 w 4267033"/>
                <a:gd name="connsiteY3" fmla="*/ 578410 h 1588167"/>
                <a:gd name="connsiteX4" fmla="*/ 4267033 w 4267033"/>
                <a:gd name="connsiteY4" fmla="*/ 1009757 h 1588167"/>
                <a:gd name="connsiteX5" fmla="*/ 3688623 w 4267033"/>
                <a:gd name="connsiteY5" fmla="*/ 1588167 h 1588167"/>
                <a:gd name="connsiteX6" fmla="*/ 578410 w 4267033"/>
                <a:gd name="connsiteY6" fmla="*/ 1588167 h 1588167"/>
                <a:gd name="connsiteX7" fmla="*/ 0 w 4267033"/>
                <a:gd name="connsiteY7" fmla="*/ 1009757 h 1588167"/>
                <a:gd name="connsiteX8" fmla="*/ 0 w 4267033"/>
                <a:gd name="connsiteY8" fmla="*/ 578410 h 1588167"/>
                <a:gd name="connsiteX0" fmla="*/ 0 w 4267033"/>
                <a:gd name="connsiteY0" fmla="*/ 578410 h 1588167"/>
                <a:gd name="connsiteX1" fmla="*/ 578410 w 4267033"/>
                <a:gd name="connsiteY1" fmla="*/ 0 h 1588167"/>
                <a:gd name="connsiteX2" fmla="*/ 4267033 w 4267033"/>
                <a:gd name="connsiteY2" fmla="*/ 578410 h 1588167"/>
                <a:gd name="connsiteX3" fmla="*/ 4267033 w 4267033"/>
                <a:gd name="connsiteY3" fmla="*/ 1009757 h 1588167"/>
                <a:gd name="connsiteX4" fmla="*/ 3688623 w 4267033"/>
                <a:gd name="connsiteY4" fmla="*/ 1588167 h 1588167"/>
                <a:gd name="connsiteX5" fmla="*/ 578410 w 4267033"/>
                <a:gd name="connsiteY5" fmla="*/ 1588167 h 1588167"/>
                <a:gd name="connsiteX6" fmla="*/ 0 w 4267033"/>
                <a:gd name="connsiteY6" fmla="*/ 1009757 h 1588167"/>
                <a:gd name="connsiteX7" fmla="*/ 0 w 4267033"/>
                <a:gd name="connsiteY7" fmla="*/ 578410 h 1588167"/>
                <a:gd name="connsiteX0" fmla="*/ 0 w 4267033"/>
                <a:gd name="connsiteY0" fmla="*/ 578410 h 1588167"/>
                <a:gd name="connsiteX1" fmla="*/ 578410 w 4267033"/>
                <a:gd name="connsiteY1" fmla="*/ 0 h 1588167"/>
                <a:gd name="connsiteX2" fmla="*/ 4267033 w 4267033"/>
                <a:gd name="connsiteY2" fmla="*/ 1009757 h 1588167"/>
                <a:gd name="connsiteX3" fmla="*/ 3688623 w 4267033"/>
                <a:gd name="connsiteY3" fmla="*/ 1588167 h 1588167"/>
                <a:gd name="connsiteX4" fmla="*/ 578410 w 4267033"/>
                <a:gd name="connsiteY4" fmla="*/ 1588167 h 1588167"/>
                <a:gd name="connsiteX5" fmla="*/ 0 w 4267033"/>
                <a:gd name="connsiteY5" fmla="*/ 1009757 h 1588167"/>
                <a:gd name="connsiteX6" fmla="*/ 0 w 4267033"/>
                <a:gd name="connsiteY6" fmla="*/ 578410 h 1588167"/>
                <a:gd name="connsiteX0" fmla="*/ 0 w 3688623"/>
                <a:gd name="connsiteY0" fmla="*/ 578410 h 1588167"/>
                <a:gd name="connsiteX1" fmla="*/ 578410 w 3688623"/>
                <a:gd name="connsiteY1" fmla="*/ 0 h 1588167"/>
                <a:gd name="connsiteX2" fmla="*/ 3688623 w 3688623"/>
                <a:gd name="connsiteY2" fmla="*/ 1588167 h 1588167"/>
                <a:gd name="connsiteX3" fmla="*/ 578410 w 3688623"/>
                <a:gd name="connsiteY3" fmla="*/ 1588167 h 1588167"/>
                <a:gd name="connsiteX4" fmla="*/ 0 w 3688623"/>
                <a:gd name="connsiteY4" fmla="*/ 1009757 h 1588167"/>
                <a:gd name="connsiteX5" fmla="*/ 0 w 3688623"/>
                <a:gd name="connsiteY5" fmla="*/ 578410 h 1588167"/>
                <a:gd name="connsiteX0" fmla="*/ 0 w 3688623"/>
                <a:gd name="connsiteY0" fmla="*/ 660887 h 1670644"/>
                <a:gd name="connsiteX1" fmla="*/ 140088 w 3688623"/>
                <a:gd name="connsiteY1" fmla="*/ 271237 h 1670644"/>
                <a:gd name="connsiteX2" fmla="*/ 578410 w 3688623"/>
                <a:gd name="connsiteY2" fmla="*/ 82477 h 1670644"/>
                <a:gd name="connsiteX3" fmla="*/ 3688623 w 3688623"/>
                <a:gd name="connsiteY3" fmla="*/ 1670644 h 1670644"/>
                <a:gd name="connsiteX4" fmla="*/ 578410 w 3688623"/>
                <a:gd name="connsiteY4" fmla="*/ 1670644 h 1670644"/>
                <a:gd name="connsiteX5" fmla="*/ 0 w 3688623"/>
                <a:gd name="connsiteY5" fmla="*/ 1092234 h 1670644"/>
                <a:gd name="connsiteX6" fmla="*/ 0 w 3688623"/>
                <a:gd name="connsiteY6" fmla="*/ 660887 h 1670644"/>
                <a:gd name="connsiteX0" fmla="*/ 0 w 3688623"/>
                <a:gd name="connsiteY0" fmla="*/ 646577 h 1656334"/>
                <a:gd name="connsiteX1" fmla="*/ 140088 w 3688623"/>
                <a:gd name="connsiteY1" fmla="*/ 256927 h 1656334"/>
                <a:gd name="connsiteX2" fmla="*/ 578410 w 3688623"/>
                <a:gd name="connsiteY2" fmla="*/ 68167 h 1656334"/>
                <a:gd name="connsiteX3" fmla="*/ 3688623 w 3688623"/>
                <a:gd name="connsiteY3" fmla="*/ 1656334 h 1656334"/>
                <a:gd name="connsiteX4" fmla="*/ 578410 w 3688623"/>
                <a:gd name="connsiteY4" fmla="*/ 1656334 h 1656334"/>
                <a:gd name="connsiteX5" fmla="*/ 0 w 3688623"/>
                <a:gd name="connsiteY5" fmla="*/ 1077924 h 1656334"/>
                <a:gd name="connsiteX6" fmla="*/ 0 w 3688623"/>
                <a:gd name="connsiteY6" fmla="*/ 646577 h 1656334"/>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8623" h="1399407">
                  <a:moveTo>
                    <a:pt x="0" y="389650"/>
                  </a:moveTo>
                  <a:cubicBezTo>
                    <a:pt x="23348" y="252817"/>
                    <a:pt x="43686" y="96402"/>
                    <a:pt x="140088" y="0"/>
                  </a:cubicBezTo>
                  <a:cubicBezTo>
                    <a:pt x="841944" y="255379"/>
                    <a:pt x="3615569" y="1166173"/>
                    <a:pt x="3688623" y="1399407"/>
                  </a:cubicBezTo>
                  <a:lnTo>
                    <a:pt x="578410" y="1399407"/>
                  </a:lnTo>
                  <a:cubicBezTo>
                    <a:pt x="258963" y="1399407"/>
                    <a:pt x="0" y="1140444"/>
                    <a:pt x="0" y="820997"/>
                  </a:cubicBezTo>
                  <a:lnTo>
                    <a:pt x="0" y="389650"/>
                  </a:lnTo>
                  <a:close/>
                </a:path>
              </a:pathLst>
            </a:custGeom>
            <a:solidFill>
              <a:srgbClr val="FDFCFE"/>
            </a:solidFill>
            <a:ln>
              <a:noFill/>
            </a:ln>
            <a:effectLst>
              <a:outerShdw blurRad="152400" dist="76200" dir="8400000" algn="tr"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3" name="圆角矩形 22"/>
            <p:cNvSpPr/>
            <p:nvPr/>
          </p:nvSpPr>
          <p:spPr>
            <a:xfrm>
              <a:off x="1414686" y="1817209"/>
              <a:ext cx="2962555" cy="779377"/>
            </a:xfrm>
            <a:prstGeom prst="roundRect">
              <a:avLst>
                <a:gd name="adj" fmla="val 36420"/>
              </a:avLst>
            </a:prstGeom>
            <a:solidFill>
              <a:srgbClr val="FDFCF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4" name="圆角矩形 23"/>
            <p:cNvSpPr/>
            <p:nvPr/>
          </p:nvSpPr>
          <p:spPr>
            <a:xfrm>
              <a:off x="1503730" y="1901943"/>
              <a:ext cx="2784465" cy="673333"/>
            </a:xfrm>
            <a:prstGeom prst="roundRect">
              <a:avLst>
                <a:gd name="adj" fmla="val 36420"/>
              </a:avLst>
            </a:prstGeom>
            <a:solidFill>
              <a:srgbClr val="00B0F0"/>
            </a:solidFill>
            <a:ln w="19050">
              <a:noFill/>
            </a:ln>
            <a:effectLst>
              <a:innerShdw blurRad="88900">
                <a:srgbClr val="D28008"/>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5" name="文本框 268"/>
            <p:cNvSpPr txBox="1"/>
            <p:nvPr/>
          </p:nvSpPr>
          <p:spPr>
            <a:xfrm>
              <a:off x="1744940" y="1899968"/>
              <a:ext cx="1884768" cy="605370"/>
            </a:xfrm>
            <a:prstGeom prst="rect">
              <a:avLst/>
            </a:prstGeom>
            <a:noFill/>
          </p:spPr>
          <p:txBody>
            <a:bodyPr wrap="square" rtlCol="0">
              <a:spAutoFit/>
            </a:bodyPr>
            <a:lstStyle/>
            <a:p>
              <a:pPr>
                <a:lnSpc>
                  <a:spcPct val="130000"/>
                </a:lnSpc>
              </a:pPr>
              <a:r>
                <a:rPr lang="zh-CN" altLang="en-US" sz="2800" dirty="0" smtClean="0">
                  <a:solidFill>
                    <a:prstClr val="white"/>
                  </a:solidFill>
                  <a:ea typeface="微软雅黑" pitchFamily="34" charset="-122"/>
                </a:rPr>
                <a:t>谦虚上进</a:t>
              </a:r>
              <a:endParaRPr lang="zh-CN" altLang="zh-CN" sz="2800" dirty="0">
                <a:solidFill>
                  <a:prstClr val="white"/>
                </a:solidFill>
                <a:ea typeface="微软雅黑" pitchFamily="34" charset="-122"/>
              </a:endParaRPr>
            </a:p>
          </p:txBody>
        </p:sp>
      </p:grpSp>
      <p:grpSp>
        <p:nvGrpSpPr>
          <p:cNvPr id="26" name="组合 25"/>
          <p:cNvGrpSpPr/>
          <p:nvPr/>
        </p:nvGrpSpPr>
        <p:grpSpPr>
          <a:xfrm>
            <a:off x="1212886" y="3721292"/>
            <a:ext cx="2962940" cy="840899"/>
            <a:chOff x="1414686" y="3290814"/>
            <a:chExt cx="2962554" cy="841093"/>
          </a:xfrm>
        </p:grpSpPr>
        <p:sp>
          <p:nvSpPr>
            <p:cNvPr id="27" name="圆角矩形 8"/>
            <p:cNvSpPr/>
            <p:nvPr/>
          </p:nvSpPr>
          <p:spPr>
            <a:xfrm>
              <a:off x="1416235" y="3445162"/>
              <a:ext cx="2560970" cy="686745"/>
            </a:xfrm>
            <a:custGeom>
              <a:avLst/>
              <a:gdLst>
                <a:gd name="connsiteX0" fmla="*/ 0 w 4267033"/>
                <a:gd name="connsiteY0" fmla="*/ 578410 h 1588167"/>
                <a:gd name="connsiteX1" fmla="*/ 578410 w 4267033"/>
                <a:gd name="connsiteY1" fmla="*/ 0 h 1588167"/>
                <a:gd name="connsiteX2" fmla="*/ 3688623 w 4267033"/>
                <a:gd name="connsiteY2" fmla="*/ 0 h 1588167"/>
                <a:gd name="connsiteX3" fmla="*/ 4267033 w 4267033"/>
                <a:gd name="connsiteY3" fmla="*/ 578410 h 1588167"/>
                <a:gd name="connsiteX4" fmla="*/ 4267033 w 4267033"/>
                <a:gd name="connsiteY4" fmla="*/ 1009757 h 1588167"/>
                <a:gd name="connsiteX5" fmla="*/ 3688623 w 4267033"/>
                <a:gd name="connsiteY5" fmla="*/ 1588167 h 1588167"/>
                <a:gd name="connsiteX6" fmla="*/ 578410 w 4267033"/>
                <a:gd name="connsiteY6" fmla="*/ 1588167 h 1588167"/>
                <a:gd name="connsiteX7" fmla="*/ 0 w 4267033"/>
                <a:gd name="connsiteY7" fmla="*/ 1009757 h 1588167"/>
                <a:gd name="connsiteX8" fmla="*/ 0 w 4267033"/>
                <a:gd name="connsiteY8" fmla="*/ 578410 h 1588167"/>
                <a:gd name="connsiteX0" fmla="*/ 0 w 4267033"/>
                <a:gd name="connsiteY0" fmla="*/ 578410 h 1588167"/>
                <a:gd name="connsiteX1" fmla="*/ 578410 w 4267033"/>
                <a:gd name="connsiteY1" fmla="*/ 0 h 1588167"/>
                <a:gd name="connsiteX2" fmla="*/ 4267033 w 4267033"/>
                <a:gd name="connsiteY2" fmla="*/ 578410 h 1588167"/>
                <a:gd name="connsiteX3" fmla="*/ 4267033 w 4267033"/>
                <a:gd name="connsiteY3" fmla="*/ 1009757 h 1588167"/>
                <a:gd name="connsiteX4" fmla="*/ 3688623 w 4267033"/>
                <a:gd name="connsiteY4" fmla="*/ 1588167 h 1588167"/>
                <a:gd name="connsiteX5" fmla="*/ 578410 w 4267033"/>
                <a:gd name="connsiteY5" fmla="*/ 1588167 h 1588167"/>
                <a:gd name="connsiteX6" fmla="*/ 0 w 4267033"/>
                <a:gd name="connsiteY6" fmla="*/ 1009757 h 1588167"/>
                <a:gd name="connsiteX7" fmla="*/ 0 w 4267033"/>
                <a:gd name="connsiteY7" fmla="*/ 578410 h 1588167"/>
                <a:gd name="connsiteX0" fmla="*/ 0 w 4267033"/>
                <a:gd name="connsiteY0" fmla="*/ 578410 h 1588167"/>
                <a:gd name="connsiteX1" fmla="*/ 578410 w 4267033"/>
                <a:gd name="connsiteY1" fmla="*/ 0 h 1588167"/>
                <a:gd name="connsiteX2" fmla="*/ 4267033 w 4267033"/>
                <a:gd name="connsiteY2" fmla="*/ 1009757 h 1588167"/>
                <a:gd name="connsiteX3" fmla="*/ 3688623 w 4267033"/>
                <a:gd name="connsiteY3" fmla="*/ 1588167 h 1588167"/>
                <a:gd name="connsiteX4" fmla="*/ 578410 w 4267033"/>
                <a:gd name="connsiteY4" fmla="*/ 1588167 h 1588167"/>
                <a:gd name="connsiteX5" fmla="*/ 0 w 4267033"/>
                <a:gd name="connsiteY5" fmla="*/ 1009757 h 1588167"/>
                <a:gd name="connsiteX6" fmla="*/ 0 w 4267033"/>
                <a:gd name="connsiteY6" fmla="*/ 578410 h 1588167"/>
                <a:gd name="connsiteX0" fmla="*/ 0 w 3688623"/>
                <a:gd name="connsiteY0" fmla="*/ 578410 h 1588167"/>
                <a:gd name="connsiteX1" fmla="*/ 578410 w 3688623"/>
                <a:gd name="connsiteY1" fmla="*/ 0 h 1588167"/>
                <a:gd name="connsiteX2" fmla="*/ 3688623 w 3688623"/>
                <a:gd name="connsiteY2" fmla="*/ 1588167 h 1588167"/>
                <a:gd name="connsiteX3" fmla="*/ 578410 w 3688623"/>
                <a:gd name="connsiteY3" fmla="*/ 1588167 h 1588167"/>
                <a:gd name="connsiteX4" fmla="*/ 0 w 3688623"/>
                <a:gd name="connsiteY4" fmla="*/ 1009757 h 1588167"/>
                <a:gd name="connsiteX5" fmla="*/ 0 w 3688623"/>
                <a:gd name="connsiteY5" fmla="*/ 578410 h 1588167"/>
                <a:gd name="connsiteX0" fmla="*/ 0 w 3688623"/>
                <a:gd name="connsiteY0" fmla="*/ 660887 h 1670644"/>
                <a:gd name="connsiteX1" fmla="*/ 140088 w 3688623"/>
                <a:gd name="connsiteY1" fmla="*/ 271237 h 1670644"/>
                <a:gd name="connsiteX2" fmla="*/ 578410 w 3688623"/>
                <a:gd name="connsiteY2" fmla="*/ 82477 h 1670644"/>
                <a:gd name="connsiteX3" fmla="*/ 3688623 w 3688623"/>
                <a:gd name="connsiteY3" fmla="*/ 1670644 h 1670644"/>
                <a:gd name="connsiteX4" fmla="*/ 578410 w 3688623"/>
                <a:gd name="connsiteY4" fmla="*/ 1670644 h 1670644"/>
                <a:gd name="connsiteX5" fmla="*/ 0 w 3688623"/>
                <a:gd name="connsiteY5" fmla="*/ 1092234 h 1670644"/>
                <a:gd name="connsiteX6" fmla="*/ 0 w 3688623"/>
                <a:gd name="connsiteY6" fmla="*/ 660887 h 1670644"/>
                <a:gd name="connsiteX0" fmla="*/ 0 w 3688623"/>
                <a:gd name="connsiteY0" fmla="*/ 646577 h 1656334"/>
                <a:gd name="connsiteX1" fmla="*/ 140088 w 3688623"/>
                <a:gd name="connsiteY1" fmla="*/ 256927 h 1656334"/>
                <a:gd name="connsiteX2" fmla="*/ 578410 w 3688623"/>
                <a:gd name="connsiteY2" fmla="*/ 68167 h 1656334"/>
                <a:gd name="connsiteX3" fmla="*/ 3688623 w 3688623"/>
                <a:gd name="connsiteY3" fmla="*/ 1656334 h 1656334"/>
                <a:gd name="connsiteX4" fmla="*/ 578410 w 3688623"/>
                <a:gd name="connsiteY4" fmla="*/ 1656334 h 1656334"/>
                <a:gd name="connsiteX5" fmla="*/ 0 w 3688623"/>
                <a:gd name="connsiteY5" fmla="*/ 1077924 h 1656334"/>
                <a:gd name="connsiteX6" fmla="*/ 0 w 3688623"/>
                <a:gd name="connsiteY6" fmla="*/ 646577 h 1656334"/>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8623" h="1399407">
                  <a:moveTo>
                    <a:pt x="0" y="389650"/>
                  </a:moveTo>
                  <a:cubicBezTo>
                    <a:pt x="23348" y="252817"/>
                    <a:pt x="43686" y="96402"/>
                    <a:pt x="140088" y="0"/>
                  </a:cubicBezTo>
                  <a:cubicBezTo>
                    <a:pt x="841944" y="255379"/>
                    <a:pt x="3615569" y="1166173"/>
                    <a:pt x="3688623" y="1399407"/>
                  </a:cubicBezTo>
                  <a:lnTo>
                    <a:pt x="578410" y="1399407"/>
                  </a:lnTo>
                  <a:cubicBezTo>
                    <a:pt x="258963" y="1399407"/>
                    <a:pt x="0" y="1140444"/>
                    <a:pt x="0" y="820997"/>
                  </a:cubicBezTo>
                  <a:lnTo>
                    <a:pt x="0" y="389650"/>
                  </a:lnTo>
                  <a:close/>
                </a:path>
              </a:pathLst>
            </a:custGeom>
            <a:solidFill>
              <a:srgbClr val="FDFCFE"/>
            </a:solidFill>
            <a:ln>
              <a:noFill/>
            </a:ln>
            <a:effectLst>
              <a:outerShdw blurRad="152400" dist="76200" dir="8400000" algn="tr"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8" name="圆角矩形 27"/>
            <p:cNvSpPr/>
            <p:nvPr/>
          </p:nvSpPr>
          <p:spPr>
            <a:xfrm>
              <a:off x="1414686" y="3290814"/>
              <a:ext cx="2962554" cy="779377"/>
            </a:xfrm>
            <a:prstGeom prst="roundRect">
              <a:avLst>
                <a:gd name="adj" fmla="val 36420"/>
              </a:avLst>
            </a:prstGeom>
            <a:solidFill>
              <a:srgbClr val="FDFCF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9" name="圆角矩形 28"/>
            <p:cNvSpPr/>
            <p:nvPr/>
          </p:nvSpPr>
          <p:spPr>
            <a:xfrm>
              <a:off x="1503730" y="3375549"/>
              <a:ext cx="2784465" cy="673333"/>
            </a:xfrm>
            <a:prstGeom prst="roundRect">
              <a:avLst>
                <a:gd name="adj" fmla="val 36420"/>
              </a:avLst>
            </a:prstGeom>
            <a:solidFill>
              <a:srgbClr val="0065B0"/>
            </a:solidFill>
            <a:ln w="22225">
              <a:noFill/>
            </a:ln>
            <a:effectLst>
              <a:innerShdw blurRad="88900">
                <a:srgbClr val="016A75"/>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0" name="文本框 269"/>
            <p:cNvSpPr txBox="1"/>
            <p:nvPr/>
          </p:nvSpPr>
          <p:spPr>
            <a:xfrm>
              <a:off x="1699107" y="3361964"/>
              <a:ext cx="1884768" cy="605370"/>
            </a:xfrm>
            <a:prstGeom prst="rect">
              <a:avLst/>
            </a:prstGeom>
            <a:noFill/>
          </p:spPr>
          <p:txBody>
            <a:bodyPr wrap="square" rtlCol="0">
              <a:spAutoFit/>
            </a:bodyPr>
            <a:lstStyle/>
            <a:p>
              <a:pPr>
                <a:lnSpc>
                  <a:spcPct val="130000"/>
                </a:lnSpc>
              </a:pPr>
              <a:r>
                <a:rPr lang="zh-CN" altLang="en-US" sz="2800" dirty="0" smtClean="0">
                  <a:solidFill>
                    <a:prstClr val="white"/>
                  </a:solidFill>
                  <a:ea typeface="微软雅黑" pitchFamily="34" charset="-122"/>
                </a:rPr>
                <a:t>创新思维</a:t>
              </a:r>
              <a:endParaRPr lang="zh-CN" altLang="zh-CN" sz="2800" dirty="0">
                <a:solidFill>
                  <a:prstClr val="white"/>
                </a:solidFill>
                <a:ea typeface="微软雅黑" pitchFamily="34" charset="-122"/>
              </a:endParaRPr>
            </a:p>
          </p:txBody>
        </p:sp>
      </p:grpSp>
      <p:grpSp>
        <p:nvGrpSpPr>
          <p:cNvPr id="31" name="组合 30"/>
          <p:cNvGrpSpPr/>
          <p:nvPr/>
        </p:nvGrpSpPr>
        <p:grpSpPr>
          <a:xfrm>
            <a:off x="1212885" y="4773552"/>
            <a:ext cx="3471255" cy="1246427"/>
            <a:chOff x="1414686" y="4343318"/>
            <a:chExt cx="3470802" cy="1246716"/>
          </a:xfrm>
        </p:grpSpPr>
        <p:sp>
          <p:nvSpPr>
            <p:cNvPr id="32" name="圆角矩形 8"/>
            <p:cNvSpPr/>
            <p:nvPr/>
          </p:nvSpPr>
          <p:spPr>
            <a:xfrm>
              <a:off x="1416235" y="4903289"/>
              <a:ext cx="2560970" cy="686745"/>
            </a:xfrm>
            <a:custGeom>
              <a:avLst/>
              <a:gdLst>
                <a:gd name="connsiteX0" fmla="*/ 0 w 4267033"/>
                <a:gd name="connsiteY0" fmla="*/ 578410 h 1588167"/>
                <a:gd name="connsiteX1" fmla="*/ 578410 w 4267033"/>
                <a:gd name="connsiteY1" fmla="*/ 0 h 1588167"/>
                <a:gd name="connsiteX2" fmla="*/ 3688623 w 4267033"/>
                <a:gd name="connsiteY2" fmla="*/ 0 h 1588167"/>
                <a:gd name="connsiteX3" fmla="*/ 4267033 w 4267033"/>
                <a:gd name="connsiteY3" fmla="*/ 578410 h 1588167"/>
                <a:gd name="connsiteX4" fmla="*/ 4267033 w 4267033"/>
                <a:gd name="connsiteY4" fmla="*/ 1009757 h 1588167"/>
                <a:gd name="connsiteX5" fmla="*/ 3688623 w 4267033"/>
                <a:gd name="connsiteY5" fmla="*/ 1588167 h 1588167"/>
                <a:gd name="connsiteX6" fmla="*/ 578410 w 4267033"/>
                <a:gd name="connsiteY6" fmla="*/ 1588167 h 1588167"/>
                <a:gd name="connsiteX7" fmla="*/ 0 w 4267033"/>
                <a:gd name="connsiteY7" fmla="*/ 1009757 h 1588167"/>
                <a:gd name="connsiteX8" fmla="*/ 0 w 4267033"/>
                <a:gd name="connsiteY8" fmla="*/ 578410 h 1588167"/>
                <a:gd name="connsiteX0" fmla="*/ 0 w 4267033"/>
                <a:gd name="connsiteY0" fmla="*/ 578410 h 1588167"/>
                <a:gd name="connsiteX1" fmla="*/ 578410 w 4267033"/>
                <a:gd name="connsiteY1" fmla="*/ 0 h 1588167"/>
                <a:gd name="connsiteX2" fmla="*/ 4267033 w 4267033"/>
                <a:gd name="connsiteY2" fmla="*/ 578410 h 1588167"/>
                <a:gd name="connsiteX3" fmla="*/ 4267033 w 4267033"/>
                <a:gd name="connsiteY3" fmla="*/ 1009757 h 1588167"/>
                <a:gd name="connsiteX4" fmla="*/ 3688623 w 4267033"/>
                <a:gd name="connsiteY4" fmla="*/ 1588167 h 1588167"/>
                <a:gd name="connsiteX5" fmla="*/ 578410 w 4267033"/>
                <a:gd name="connsiteY5" fmla="*/ 1588167 h 1588167"/>
                <a:gd name="connsiteX6" fmla="*/ 0 w 4267033"/>
                <a:gd name="connsiteY6" fmla="*/ 1009757 h 1588167"/>
                <a:gd name="connsiteX7" fmla="*/ 0 w 4267033"/>
                <a:gd name="connsiteY7" fmla="*/ 578410 h 1588167"/>
                <a:gd name="connsiteX0" fmla="*/ 0 w 4267033"/>
                <a:gd name="connsiteY0" fmla="*/ 578410 h 1588167"/>
                <a:gd name="connsiteX1" fmla="*/ 578410 w 4267033"/>
                <a:gd name="connsiteY1" fmla="*/ 0 h 1588167"/>
                <a:gd name="connsiteX2" fmla="*/ 4267033 w 4267033"/>
                <a:gd name="connsiteY2" fmla="*/ 1009757 h 1588167"/>
                <a:gd name="connsiteX3" fmla="*/ 3688623 w 4267033"/>
                <a:gd name="connsiteY3" fmla="*/ 1588167 h 1588167"/>
                <a:gd name="connsiteX4" fmla="*/ 578410 w 4267033"/>
                <a:gd name="connsiteY4" fmla="*/ 1588167 h 1588167"/>
                <a:gd name="connsiteX5" fmla="*/ 0 w 4267033"/>
                <a:gd name="connsiteY5" fmla="*/ 1009757 h 1588167"/>
                <a:gd name="connsiteX6" fmla="*/ 0 w 4267033"/>
                <a:gd name="connsiteY6" fmla="*/ 578410 h 1588167"/>
                <a:gd name="connsiteX0" fmla="*/ 0 w 3688623"/>
                <a:gd name="connsiteY0" fmla="*/ 578410 h 1588167"/>
                <a:gd name="connsiteX1" fmla="*/ 578410 w 3688623"/>
                <a:gd name="connsiteY1" fmla="*/ 0 h 1588167"/>
                <a:gd name="connsiteX2" fmla="*/ 3688623 w 3688623"/>
                <a:gd name="connsiteY2" fmla="*/ 1588167 h 1588167"/>
                <a:gd name="connsiteX3" fmla="*/ 578410 w 3688623"/>
                <a:gd name="connsiteY3" fmla="*/ 1588167 h 1588167"/>
                <a:gd name="connsiteX4" fmla="*/ 0 w 3688623"/>
                <a:gd name="connsiteY4" fmla="*/ 1009757 h 1588167"/>
                <a:gd name="connsiteX5" fmla="*/ 0 w 3688623"/>
                <a:gd name="connsiteY5" fmla="*/ 578410 h 1588167"/>
                <a:gd name="connsiteX0" fmla="*/ 0 w 3688623"/>
                <a:gd name="connsiteY0" fmla="*/ 660887 h 1670644"/>
                <a:gd name="connsiteX1" fmla="*/ 140088 w 3688623"/>
                <a:gd name="connsiteY1" fmla="*/ 271237 h 1670644"/>
                <a:gd name="connsiteX2" fmla="*/ 578410 w 3688623"/>
                <a:gd name="connsiteY2" fmla="*/ 82477 h 1670644"/>
                <a:gd name="connsiteX3" fmla="*/ 3688623 w 3688623"/>
                <a:gd name="connsiteY3" fmla="*/ 1670644 h 1670644"/>
                <a:gd name="connsiteX4" fmla="*/ 578410 w 3688623"/>
                <a:gd name="connsiteY4" fmla="*/ 1670644 h 1670644"/>
                <a:gd name="connsiteX5" fmla="*/ 0 w 3688623"/>
                <a:gd name="connsiteY5" fmla="*/ 1092234 h 1670644"/>
                <a:gd name="connsiteX6" fmla="*/ 0 w 3688623"/>
                <a:gd name="connsiteY6" fmla="*/ 660887 h 1670644"/>
                <a:gd name="connsiteX0" fmla="*/ 0 w 3688623"/>
                <a:gd name="connsiteY0" fmla="*/ 646577 h 1656334"/>
                <a:gd name="connsiteX1" fmla="*/ 140088 w 3688623"/>
                <a:gd name="connsiteY1" fmla="*/ 256927 h 1656334"/>
                <a:gd name="connsiteX2" fmla="*/ 578410 w 3688623"/>
                <a:gd name="connsiteY2" fmla="*/ 68167 h 1656334"/>
                <a:gd name="connsiteX3" fmla="*/ 3688623 w 3688623"/>
                <a:gd name="connsiteY3" fmla="*/ 1656334 h 1656334"/>
                <a:gd name="connsiteX4" fmla="*/ 578410 w 3688623"/>
                <a:gd name="connsiteY4" fmla="*/ 1656334 h 1656334"/>
                <a:gd name="connsiteX5" fmla="*/ 0 w 3688623"/>
                <a:gd name="connsiteY5" fmla="*/ 1077924 h 1656334"/>
                <a:gd name="connsiteX6" fmla="*/ 0 w 3688623"/>
                <a:gd name="connsiteY6" fmla="*/ 646577 h 1656334"/>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 name="connsiteX0" fmla="*/ 0 w 3688623"/>
                <a:gd name="connsiteY0" fmla="*/ 389650 h 1399407"/>
                <a:gd name="connsiteX1" fmla="*/ 140088 w 3688623"/>
                <a:gd name="connsiteY1" fmla="*/ 0 h 1399407"/>
                <a:gd name="connsiteX2" fmla="*/ 3688623 w 3688623"/>
                <a:gd name="connsiteY2" fmla="*/ 1399407 h 1399407"/>
                <a:gd name="connsiteX3" fmla="*/ 578410 w 3688623"/>
                <a:gd name="connsiteY3" fmla="*/ 1399407 h 1399407"/>
                <a:gd name="connsiteX4" fmla="*/ 0 w 3688623"/>
                <a:gd name="connsiteY4" fmla="*/ 820997 h 1399407"/>
                <a:gd name="connsiteX5" fmla="*/ 0 w 3688623"/>
                <a:gd name="connsiteY5" fmla="*/ 389650 h 1399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8623" h="1399407">
                  <a:moveTo>
                    <a:pt x="0" y="389650"/>
                  </a:moveTo>
                  <a:cubicBezTo>
                    <a:pt x="23348" y="252817"/>
                    <a:pt x="43686" y="96402"/>
                    <a:pt x="140088" y="0"/>
                  </a:cubicBezTo>
                  <a:cubicBezTo>
                    <a:pt x="841944" y="255379"/>
                    <a:pt x="3615569" y="1166173"/>
                    <a:pt x="3688623" y="1399407"/>
                  </a:cubicBezTo>
                  <a:lnTo>
                    <a:pt x="578410" y="1399407"/>
                  </a:lnTo>
                  <a:cubicBezTo>
                    <a:pt x="258963" y="1399407"/>
                    <a:pt x="0" y="1140444"/>
                    <a:pt x="0" y="820997"/>
                  </a:cubicBezTo>
                  <a:lnTo>
                    <a:pt x="0" y="389650"/>
                  </a:lnTo>
                  <a:close/>
                </a:path>
              </a:pathLst>
            </a:custGeom>
            <a:solidFill>
              <a:srgbClr val="FDFCFE"/>
            </a:solidFill>
            <a:ln>
              <a:noFill/>
            </a:ln>
            <a:effectLst>
              <a:outerShdw blurRad="152400" dist="76200" dir="8400000" algn="tr"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3" name="圆角矩形 32"/>
            <p:cNvSpPr/>
            <p:nvPr/>
          </p:nvSpPr>
          <p:spPr>
            <a:xfrm>
              <a:off x="1414686" y="4748942"/>
              <a:ext cx="2962554" cy="779377"/>
            </a:xfrm>
            <a:prstGeom prst="roundRect">
              <a:avLst>
                <a:gd name="adj" fmla="val 36420"/>
              </a:avLst>
            </a:prstGeom>
            <a:solidFill>
              <a:srgbClr val="FDFCF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4" name="圆角矩形 33"/>
            <p:cNvSpPr/>
            <p:nvPr/>
          </p:nvSpPr>
          <p:spPr>
            <a:xfrm>
              <a:off x="1503730" y="4833676"/>
              <a:ext cx="2784465" cy="673333"/>
            </a:xfrm>
            <a:prstGeom prst="roundRect">
              <a:avLst>
                <a:gd name="adj" fmla="val 36420"/>
              </a:avLst>
            </a:prstGeom>
            <a:solidFill>
              <a:srgbClr val="00AEED"/>
            </a:solidFill>
            <a:ln w="22225">
              <a:noFill/>
            </a:ln>
            <a:effectLst>
              <a:innerShdw blurRad="114300">
                <a:srgbClr val="BF2F32"/>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5" name="椭圆 34"/>
            <p:cNvSpPr/>
            <p:nvPr/>
          </p:nvSpPr>
          <p:spPr>
            <a:xfrm>
              <a:off x="3973572" y="4343318"/>
              <a:ext cx="911916" cy="697939"/>
            </a:xfrm>
            <a:prstGeom prst="ellipse">
              <a:avLst/>
            </a:prstGeom>
            <a:gradFill flip="none" rotWithShape="1">
              <a:gsLst>
                <a:gs pos="32000">
                  <a:srgbClr val="FFFFFF">
                    <a:alpha val="17000"/>
                  </a:srgbClr>
                </a:gs>
                <a:gs pos="6000">
                  <a:schemeClr val="bg1">
                    <a:alpha val="70000"/>
                  </a:schemeClr>
                </a:gs>
                <a:gs pos="67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7" name="文本框 270"/>
            <p:cNvSpPr txBox="1"/>
            <p:nvPr/>
          </p:nvSpPr>
          <p:spPr>
            <a:xfrm>
              <a:off x="1728738" y="4845507"/>
              <a:ext cx="1884768" cy="605370"/>
            </a:xfrm>
            <a:prstGeom prst="rect">
              <a:avLst/>
            </a:prstGeom>
            <a:noFill/>
          </p:spPr>
          <p:txBody>
            <a:bodyPr wrap="square" rtlCol="0">
              <a:spAutoFit/>
            </a:bodyPr>
            <a:lstStyle/>
            <a:p>
              <a:pPr>
                <a:lnSpc>
                  <a:spcPct val="130000"/>
                </a:lnSpc>
              </a:pPr>
              <a:r>
                <a:rPr lang="zh-CN" altLang="en-US" sz="2800" dirty="0" smtClean="0">
                  <a:solidFill>
                    <a:prstClr val="white"/>
                  </a:solidFill>
                  <a:ea typeface="微软雅黑" pitchFamily="34" charset="-122"/>
                </a:rPr>
                <a:t>沟通协调</a:t>
              </a:r>
              <a:endParaRPr lang="zh-CN" altLang="zh-CN" sz="2800" dirty="0">
                <a:solidFill>
                  <a:prstClr val="white"/>
                </a:solidFill>
                <a:ea typeface="微软雅黑" pitchFamily="34" charset="-122"/>
              </a:endParaRPr>
            </a:p>
          </p:txBody>
        </p:sp>
      </p:grpSp>
      <p:sp>
        <p:nvSpPr>
          <p:cNvPr id="38" name="椭圆 37"/>
          <p:cNvSpPr/>
          <p:nvPr/>
        </p:nvSpPr>
        <p:spPr>
          <a:xfrm>
            <a:off x="3859924" y="3315764"/>
            <a:ext cx="912035" cy="697777"/>
          </a:xfrm>
          <a:prstGeom prst="ellipse">
            <a:avLst/>
          </a:prstGeom>
          <a:gradFill flip="none" rotWithShape="1">
            <a:gsLst>
              <a:gs pos="32000">
                <a:srgbClr val="FFFFFF">
                  <a:alpha val="17000"/>
                </a:srgbClr>
              </a:gs>
              <a:gs pos="6000">
                <a:schemeClr val="bg1">
                  <a:alpha val="70000"/>
                </a:schemeClr>
              </a:gs>
              <a:gs pos="67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39" name="组合 38"/>
          <p:cNvGrpSpPr/>
          <p:nvPr/>
        </p:nvGrpSpPr>
        <p:grpSpPr>
          <a:xfrm>
            <a:off x="3301391" y="3475418"/>
            <a:ext cx="1245977" cy="1245528"/>
            <a:chOff x="4207197" y="3044883"/>
            <a:chExt cx="1245815" cy="1245816"/>
          </a:xfrm>
        </p:grpSpPr>
        <p:sp>
          <p:nvSpPr>
            <p:cNvPr id="40" name="任意多边形 39"/>
            <p:cNvSpPr/>
            <p:nvPr/>
          </p:nvSpPr>
          <p:spPr>
            <a:xfrm>
              <a:off x="4213638" y="3102519"/>
              <a:ext cx="1081032" cy="1175094"/>
            </a:xfrm>
            <a:custGeom>
              <a:avLst/>
              <a:gdLst>
                <a:gd name="connsiteX0" fmla="*/ 482868 w 1557034"/>
                <a:gd name="connsiteY0" fmla="*/ 0 h 1692513"/>
                <a:gd name="connsiteX1" fmla="*/ 398752 w 1557034"/>
                <a:gd name="connsiteY1" fmla="*/ 101950 h 1692513"/>
                <a:gd name="connsiteX2" fmla="*/ 245526 w 1557034"/>
                <a:gd name="connsiteY2" fmla="*/ 603576 h 1692513"/>
                <a:gd name="connsiteX3" fmla="*/ 1142714 w 1557034"/>
                <a:gd name="connsiteY3" fmla="*/ 1500764 h 1692513"/>
                <a:gd name="connsiteX4" fmla="*/ 1491940 w 1557034"/>
                <a:gd name="connsiteY4" fmla="*/ 1430259 h 1692513"/>
                <a:gd name="connsiteX5" fmla="*/ 1557034 w 1557034"/>
                <a:gd name="connsiteY5" fmla="*/ 1398901 h 1692513"/>
                <a:gd name="connsiteX6" fmla="*/ 1531596 w 1557034"/>
                <a:gd name="connsiteY6" fmla="*/ 1429733 h 1692513"/>
                <a:gd name="connsiteX7" fmla="*/ 897188 w 1557034"/>
                <a:gd name="connsiteY7" fmla="*/ 1692513 h 1692513"/>
                <a:gd name="connsiteX8" fmla="*/ 0 w 1557034"/>
                <a:gd name="connsiteY8" fmla="*/ 795325 h 1692513"/>
                <a:gd name="connsiteX9" fmla="*/ 469535 w 1557034"/>
                <a:gd name="connsiteY9" fmla="*/ 6423 h 169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7034" h="1692513">
                  <a:moveTo>
                    <a:pt x="482868" y="0"/>
                  </a:moveTo>
                  <a:lnTo>
                    <a:pt x="398752" y="101950"/>
                  </a:lnTo>
                  <a:cubicBezTo>
                    <a:pt x="302013" y="245142"/>
                    <a:pt x="245526" y="417763"/>
                    <a:pt x="245526" y="603576"/>
                  </a:cubicBezTo>
                  <a:cubicBezTo>
                    <a:pt x="245526" y="1099079"/>
                    <a:pt x="647211" y="1500764"/>
                    <a:pt x="1142714" y="1500764"/>
                  </a:cubicBezTo>
                  <a:cubicBezTo>
                    <a:pt x="1266590" y="1500764"/>
                    <a:pt x="1384602" y="1475659"/>
                    <a:pt x="1491940" y="1430259"/>
                  </a:cubicBezTo>
                  <a:lnTo>
                    <a:pt x="1557034" y="1398901"/>
                  </a:lnTo>
                  <a:lnTo>
                    <a:pt x="1531596" y="1429733"/>
                  </a:lnTo>
                  <a:cubicBezTo>
                    <a:pt x="1369237" y="1592092"/>
                    <a:pt x="1144940" y="1692513"/>
                    <a:pt x="897188" y="1692513"/>
                  </a:cubicBezTo>
                  <a:cubicBezTo>
                    <a:pt x="401685" y="1692513"/>
                    <a:pt x="0" y="1290828"/>
                    <a:pt x="0" y="795325"/>
                  </a:cubicBezTo>
                  <a:cubicBezTo>
                    <a:pt x="0" y="454667"/>
                    <a:pt x="189859" y="158352"/>
                    <a:pt x="469535" y="6423"/>
                  </a:cubicBezTo>
                  <a:close/>
                </a:path>
              </a:pathLst>
            </a:custGeom>
            <a:solidFill>
              <a:schemeClr val="bg1"/>
            </a:solidFill>
            <a:ln>
              <a:noFill/>
            </a:ln>
            <a:effectLst>
              <a:outerShdw blurRad="241300" dist="190500" dir="8400000" algn="tr" rotWithShape="0">
                <a:srgbClr val="380A21">
                  <a:alpha val="29804"/>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1" name="椭圆 40"/>
            <p:cNvSpPr/>
            <p:nvPr/>
          </p:nvSpPr>
          <p:spPr>
            <a:xfrm>
              <a:off x="4207197" y="3044883"/>
              <a:ext cx="1245815" cy="1245816"/>
            </a:xfrm>
            <a:prstGeom prst="ellipse">
              <a:avLst/>
            </a:prstGeom>
            <a:gradFill>
              <a:gsLst>
                <a:gs pos="20000">
                  <a:schemeClr val="bg1"/>
                </a:gs>
                <a:gs pos="92000">
                  <a:srgbClr val="C7C8C4"/>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2" name="椭圆 41"/>
            <p:cNvSpPr/>
            <p:nvPr/>
          </p:nvSpPr>
          <p:spPr>
            <a:xfrm>
              <a:off x="4353796" y="3191482"/>
              <a:ext cx="952617" cy="952618"/>
            </a:xfrm>
            <a:prstGeom prst="ellipse">
              <a:avLst/>
            </a:prstGeom>
            <a:solidFill>
              <a:srgbClr val="0163AE"/>
            </a:solidFill>
            <a:ln w="15875">
              <a:gradFill>
                <a:gsLst>
                  <a:gs pos="0">
                    <a:schemeClr val="tx1">
                      <a:lumMod val="75000"/>
                      <a:lumOff val="25000"/>
                    </a:schemeClr>
                  </a:gs>
                  <a:gs pos="100000">
                    <a:schemeClr val="bg1"/>
                  </a:gs>
                </a:gsLst>
                <a:lin ang="84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3" name="任意多边形 42"/>
            <p:cNvSpPr/>
            <p:nvPr/>
          </p:nvSpPr>
          <p:spPr>
            <a:xfrm>
              <a:off x="4358221" y="3201630"/>
              <a:ext cx="912851" cy="535848"/>
            </a:xfrm>
            <a:custGeom>
              <a:avLst/>
              <a:gdLst>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800" h="771793">
                  <a:moveTo>
                    <a:pt x="686038" y="0"/>
                  </a:moveTo>
                  <a:cubicBezTo>
                    <a:pt x="922843" y="0"/>
                    <a:pt x="1131626" y="119981"/>
                    <a:pt x="1254912" y="302468"/>
                  </a:cubicBezTo>
                  <a:lnTo>
                    <a:pt x="1314800" y="412803"/>
                  </a:lnTo>
                  <a:cubicBezTo>
                    <a:pt x="1219988" y="491024"/>
                    <a:pt x="928793" y="749877"/>
                    <a:pt x="686038" y="771793"/>
                  </a:cubicBezTo>
                  <a:cubicBezTo>
                    <a:pt x="371604" y="771793"/>
                    <a:pt x="57170" y="743208"/>
                    <a:pt x="0" y="686038"/>
                  </a:cubicBezTo>
                  <a:cubicBezTo>
                    <a:pt x="0" y="307150"/>
                    <a:pt x="307150" y="0"/>
                    <a:pt x="686038" y="0"/>
                  </a:cubicBezTo>
                  <a:close/>
                </a:path>
              </a:pathLst>
            </a:custGeom>
            <a:solidFill>
              <a:schemeClr val="bg1">
                <a:alpha val="10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4" name="文本框 55"/>
            <p:cNvSpPr txBox="1"/>
            <p:nvPr/>
          </p:nvSpPr>
          <p:spPr>
            <a:xfrm>
              <a:off x="4453581" y="3374595"/>
              <a:ext cx="773034" cy="631088"/>
            </a:xfrm>
            <a:prstGeom prst="rect">
              <a:avLst/>
            </a:prstGeom>
            <a:noFill/>
          </p:spPr>
          <p:txBody>
            <a:bodyPr wrap="square" rtlCol="0">
              <a:spAutoFit/>
            </a:bodyPr>
            <a:lstStyle/>
            <a:p>
              <a:pPr algn="ctr"/>
              <a:r>
                <a:rPr lang="en-US" altLang="zh-CN" sz="3500" dirty="0">
                  <a:solidFill>
                    <a:prstClr val="white"/>
                  </a:solidFill>
                  <a:latin typeface="Impact" panose="020B0806030902050204" pitchFamily="34" charset="0"/>
                  <a:ea typeface="LiHei Pro" panose="020B0500000000000000" pitchFamily="34" charset="-122"/>
                </a:rPr>
                <a:t>02</a:t>
              </a:r>
              <a:endParaRPr lang="zh-CN" altLang="en-US" sz="3500" dirty="0">
                <a:solidFill>
                  <a:prstClr val="white"/>
                </a:solidFill>
                <a:latin typeface="Impact" panose="020B0806030902050204" pitchFamily="34" charset="0"/>
                <a:ea typeface="LiHei Pro" panose="020B0500000000000000" pitchFamily="34" charset="-122"/>
              </a:endParaRPr>
            </a:p>
          </p:txBody>
        </p:sp>
      </p:grpSp>
      <p:grpSp>
        <p:nvGrpSpPr>
          <p:cNvPr id="45" name="组合 44"/>
          <p:cNvGrpSpPr/>
          <p:nvPr/>
        </p:nvGrpSpPr>
        <p:grpSpPr>
          <a:xfrm>
            <a:off x="3301388" y="2002153"/>
            <a:ext cx="1245979" cy="1245528"/>
            <a:chOff x="4207197" y="1571277"/>
            <a:chExt cx="1245816" cy="1245816"/>
          </a:xfrm>
        </p:grpSpPr>
        <p:sp>
          <p:nvSpPr>
            <p:cNvPr id="46" name="任意多边形 45"/>
            <p:cNvSpPr/>
            <p:nvPr/>
          </p:nvSpPr>
          <p:spPr>
            <a:xfrm>
              <a:off x="4213638" y="1628913"/>
              <a:ext cx="1081032" cy="1175094"/>
            </a:xfrm>
            <a:custGeom>
              <a:avLst/>
              <a:gdLst>
                <a:gd name="connsiteX0" fmla="*/ 482868 w 1557034"/>
                <a:gd name="connsiteY0" fmla="*/ 0 h 1692513"/>
                <a:gd name="connsiteX1" fmla="*/ 398752 w 1557034"/>
                <a:gd name="connsiteY1" fmla="*/ 101950 h 1692513"/>
                <a:gd name="connsiteX2" fmla="*/ 245526 w 1557034"/>
                <a:gd name="connsiteY2" fmla="*/ 603576 h 1692513"/>
                <a:gd name="connsiteX3" fmla="*/ 1142714 w 1557034"/>
                <a:gd name="connsiteY3" fmla="*/ 1500764 h 1692513"/>
                <a:gd name="connsiteX4" fmla="*/ 1491940 w 1557034"/>
                <a:gd name="connsiteY4" fmla="*/ 1430259 h 1692513"/>
                <a:gd name="connsiteX5" fmla="*/ 1557034 w 1557034"/>
                <a:gd name="connsiteY5" fmla="*/ 1398901 h 1692513"/>
                <a:gd name="connsiteX6" fmla="*/ 1531596 w 1557034"/>
                <a:gd name="connsiteY6" fmla="*/ 1429733 h 1692513"/>
                <a:gd name="connsiteX7" fmla="*/ 897188 w 1557034"/>
                <a:gd name="connsiteY7" fmla="*/ 1692513 h 1692513"/>
                <a:gd name="connsiteX8" fmla="*/ 0 w 1557034"/>
                <a:gd name="connsiteY8" fmla="*/ 795325 h 1692513"/>
                <a:gd name="connsiteX9" fmla="*/ 469535 w 1557034"/>
                <a:gd name="connsiteY9" fmla="*/ 6423 h 169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7034" h="1692513">
                  <a:moveTo>
                    <a:pt x="482868" y="0"/>
                  </a:moveTo>
                  <a:lnTo>
                    <a:pt x="398752" y="101950"/>
                  </a:lnTo>
                  <a:cubicBezTo>
                    <a:pt x="302013" y="245142"/>
                    <a:pt x="245526" y="417763"/>
                    <a:pt x="245526" y="603576"/>
                  </a:cubicBezTo>
                  <a:cubicBezTo>
                    <a:pt x="245526" y="1099079"/>
                    <a:pt x="647211" y="1500764"/>
                    <a:pt x="1142714" y="1500764"/>
                  </a:cubicBezTo>
                  <a:cubicBezTo>
                    <a:pt x="1266590" y="1500764"/>
                    <a:pt x="1384602" y="1475659"/>
                    <a:pt x="1491940" y="1430259"/>
                  </a:cubicBezTo>
                  <a:lnTo>
                    <a:pt x="1557034" y="1398901"/>
                  </a:lnTo>
                  <a:lnTo>
                    <a:pt x="1531596" y="1429733"/>
                  </a:lnTo>
                  <a:cubicBezTo>
                    <a:pt x="1369237" y="1592092"/>
                    <a:pt x="1144940" y="1692513"/>
                    <a:pt x="897188" y="1692513"/>
                  </a:cubicBezTo>
                  <a:cubicBezTo>
                    <a:pt x="401685" y="1692513"/>
                    <a:pt x="0" y="1290828"/>
                    <a:pt x="0" y="795325"/>
                  </a:cubicBezTo>
                  <a:cubicBezTo>
                    <a:pt x="0" y="454667"/>
                    <a:pt x="189859" y="158352"/>
                    <a:pt x="469535" y="6423"/>
                  </a:cubicBezTo>
                  <a:close/>
                </a:path>
              </a:pathLst>
            </a:custGeom>
            <a:solidFill>
              <a:schemeClr val="bg1"/>
            </a:solidFill>
            <a:ln>
              <a:noFill/>
            </a:ln>
            <a:effectLst>
              <a:outerShdw blurRad="241300" dist="190500" dir="8400000" algn="tr" rotWithShape="0">
                <a:srgbClr val="1F2006">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7" name="椭圆 46"/>
            <p:cNvSpPr/>
            <p:nvPr/>
          </p:nvSpPr>
          <p:spPr>
            <a:xfrm>
              <a:off x="4207197" y="1571277"/>
              <a:ext cx="1245816" cy="1245816"/>
            </a:xfrm>
            <a:prstGeom prst="ellipse">
              <a:avLst/>
            </a:prstGeom>
            <a:gradFill>
              <a:gsLst>
                <a:gs pos="20000">
                  <a:schemeClr val="bg1"/>
                </a:gs>
                <a:gs pos="92000">
                  <a:srgbClr val="C7C8C4"/>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8" name="椭圆 47"/>
            <p:cNvSpPr/>
            <p:nvPr/>
          </p:nvSpPr>
          <p:spPr>
            <a:xfrm>
              <a:off x="4353797" y="1717876"/>
              <a:ext cx="952617" cy="952618"/>
            </a:xfrm>
            <a:prstGeom prst="ellipse">
              <a:avLst/>
            </a:prstGeom>
            <a:solidFill>
              <a:srgbClr val="00B0F0"/>
            </a:solidFill>
            <a:ln w="15875">
              <a:gradFill>
                <a:gsLst>
                  <a:gs pos="0">
                    <a:schemeClr val="tx1">
                      <a:lumMod val="75000"/>
                      <a:lumOff val="25000"/>
                    </a:schemeClr>
                  </a:gs>
                  <a:gs pos="100000">
                    <a:schemeClr val="bg1"/>
                  </a:gs>
                </a:gsLst>
                <a:lin ang="84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9" name="任意多边形 48"/>
            <p:cNvSpPr/>
            <p:nvPr/>
          </p:nvSpPr>
          <p:spPr>
            <a:xfrm>
              <a:off x="4358221" y="1728024"/>
              <a:ext cx="912851" cy="535848"/>
            </a:xfrm>
            <a:custGeom>
              <a:avLst/>
              <a:gdLst>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800" h="771793">
                  <a:moveTo>
                    <a:pt x="686038" y="0"/>
                  </a:moveTo>
                  <a:cubicBezTo>
                    <a:pt x="922843" y="0"/>
                    <a:pt x="1131626" y="119981"/>
                    <a:pt x="1254912" y="302468"/>
                  </a:cubicBezTo>
                  <a:lnTo>
                    <a:pt x="1314800" y="412803"/>
                  </a:lnTo>
                  <a:cubicBezTo>
                    <a:pt x="1219988" y="491024"/>
                    <a:pt x="928793" y="749877"/>
                    <a:pt x="686038" y="771793"/>
                  </a:cubicBezTo>
                  <a:cubicBezTo>
                    <a:pt x="371604" y="771793"/>
                    <a:pt x="57170" y="743208"/>
                    <a:pt x="0" y="686038"/>
                  </a:cubicBezTo>
                  <a:cubicBezTo>
                    <a:pt x="0" y="307150"/>
                    <a:pt x="307150" y="0"/>
                    <a:pt x="686038" y="0"/>
                  </a:cubicBezTo>
                  <a:close/>
                </a:path>
              </a:pathLst>
            </a:custGeom>
            <a:solidFill>
              <a:schemeClr val="bg1">
                <a:alpha val="10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0" name="文本框 93"/>
            <p:cNvSpPr txBox="1"/>
            <p:nvPr/>
          </p:nvSpPr>
          <p:spPr>
            <a:xfrm>
              <a:off x="4448584" y="1888434"/>
              <a:ext cx="773034" cy="631088"/>
            </a:xfrm>
            <a:prstGeom prst="rect">
              <a:avLst/>
            </a:prstGeom>
            <a:noFill/>
          </p:spPr>
          <p:txBody>
            <a:bodyPr wrap="square" rtlCol="0">
              <a:spAutoFit/>
            </a:bodyPr>
            <a:lstStyle/>
            <a:p>
              <a:pPr algn="ctr"/>
              <a:r>
                <a:rPr lang="en-US" altLang="zh-CN" sz="3500" dirty="0">
                  <a:solidFill>
                    <a:prstClr val="white"/>
                  </a:solidFill>
                  <a:latin typeface="Impact" panose="020B0806030902050204" pitchFamily="34" charset="0"/>
                  <a:ea typeface="LiHei Pro" panose="020B0500000000000000" pitchFamily="34" charset="-122"/>
                </a:rPr>
                <a:t>01</a:t>
              </a:r>
              <a:endParaRPr lang="zh-CN" altLang="en-US" sz="3500" dirty="0">
                <a:solidFill>
                  <a:prstClr val="white"/>
                </a:solidFill>
                <a:latin typeface="Impact" panose="020B0806030902050204" pitchFamily="34" charset="0"/>
                <a:ea typeface="LiHei Pro" panose="020B0500000000000000" pitchFamily="34" charset="-122"/>
              </a:endParaRPr>
            </a:p>
          </p:txBody>
        </p:sp>
      </p:grpSp>
      <p:grpSp>
        <p:nvGrpSpPr>
          <p:cNvPr id="51" name="组合 50"/>
          <p:cNvGrpSpPr/>
          <p:nvPr/>
        </p:nvGrpSpPr>
        <p:grpSpPr>
          <a:xfrm>
            <a:off x="3301391" y="4933206"/>
            <a:ext cx="1245977" cy="1245528"/>
            <a:chOff x="4207197" y="4503010"/>
            <a:chExt cx="1245815" cy="1245816"/>
          </a:xfrm>
        </p:grpSpPr>
        <p:sp>
          <p:nvSpPr>
            <p:cNvPr id="52" name="任意多边形 51"/>
            <p:cNvSpPr/>
            <p:nvPr/>
          </p:nvSpPr>
          <p:spPr>
            <a:xfrm>
              <a:off x="4213638" y="4560646"/>
              <a:ext cx="1081032" cy="1175094"/>
            </a:xfrm>
            <a:custGeom>
              <a:avLst/>
              <a:gdLst>
                <a:gd name="connsiteX0" fmla="*/ 482868 w 1557034"/>
                <a:gd name="connsiteY0" fmla="*/ 0 h 1692513"/>
                <a:gd name="connsiteX1" fmla="*/ 398752 w 1557034"/>
                <a:gd name="connsiteY1" fmla="*/ 101950 h 1692513"/>
                <a:gd name="connsiteX2" fmla="*/ 245526 w 1557034"/>
                <a:gd name="connsiteY2" fmla="*/ 603576 h 1692513"/>
                <a:gd name="connsiteX3" fmla="*/ 1142714 w 1557034"/>
                <a:gd name="connsiteY3" fmla="*/ 1500764 h 1692513"/>
                <a:gd name="connsiteX4" fmla="*/ 1491940 w 1557034"/>
                <a:gd name="connsiteY4" fmla="*/ 1430259 h 1692513"/>
                <a:gd name="connsiteX5" fmla="*/ 1557034 w 1557034"/>
                <a:gd name="connsiteY5" fmla="*/ 1398901 h 1692513"/>
                <a:gd name="connsiteX6" fmla="*/ 1531596 w 1557034"/>
                <a:gd name="connsiteY6" fmla="*/ 1429733 h 1692513"/>
                <a:gd name="connsiteX7" fmla="*/ 897188 w 1557034"/>
                <a:gd name="connsiteY7" fmla="*/ 1692513 h 1692513"/>
                <a:gd name="connsiteX8" fmla="*/ 0 w 1557034"/>
                <a:gd name="connsiteY8" fmla="*/ 795325 h 1692513"/>
                <a:gd name="connsiteX9" fmla="*/ 469535 w 1557034"/>
                <a:gd name="connsiteY9" fmla="*/ 6423 h 169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57034" h="1692513">
                  <a:moveTo>
                    <a:pt x="482868" y="0"/>
                  </a:moveTo>
                  <a:lnTo>
                    <a:pt x="398752" y="101950"/>
                  </a:lnTo>
                  <a:cubicBezTo>
                    <a:pt x="302013" y="245142"/>
                    <a:pt x="245526" y="417763"/>
                    <a:pt x="245526" y="603576"/>
                  </a:cubicBezTo>
                  <a:cubicBezTo>
                    <a:pt x="245526" y="1099079"/>
                    <a:pt x="647211" y="1500764"/>
                    <a:pt x="1142714" y="1500764"/>
                  </a:cubicBezTo>
                  <a:cubicBezTo>
                    <a:pt x="1266590" y="1500764"/>
                    <a:pt x="1384602" y="1475659"/>
                    <a:pt x="1491940" y="1430259"/>
                  </a:cubicBezTo>
                  <a:lnTo>
                    <a:pt x="1557034" y="1398901"/>
                  </a:lnTo>
                  <a:lnTo>
                    <a:pt x="1531596" y="1429733"/>
                  </a:lnTo>
                  <a:cubicBezTo>
                    <a:pt x="1369237" y="1592092"/>
                    <a:pt x="1144940" y="1692513"/>
                    <a:pt x="897188" y="1692513"/>
                  </a:cubicBezTo>
                  <a:cubicBezTo>
                    <a:pt x="401685" y="1692513"/>
                    <a:pt x="0" y="1290828"/>
                    <a:pt x="0" y="795325"/>
                  </a:cubicBezTo>
                  <a:cubicBezTo>
                    <a:pt x="0" y="454667"/>
                    <a:pt x="189859" y="158352"/>
                    <a:pt x="469535" y="6423"/>
                  </a:cubicBezTo>
                  <a:close/>
                </a:path>
              </a:pathLst>
            </a:custGeom>
            <a:solidFill>
              <a:schemeClr val="bg1"/>
            </a:solidFill>
            <a:ln>
              <a:noFill/>
            </a:ln>
            <a:effectLst>
              <a:outerShdw blurRad="241300" dist="190500" dir="8400000" algn="tr" rotWithShape="0">
                <a:srgbClr val="181930">
                  <a:alpha val="29804"/>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3" name="椭圆 52"/>
            <p:cNvSpPr/>
            <p:nvPr/>
          </p:nvSpPr>
          <p:spPr>
            <a:xfrm>
              <a:off x="4207197" y="4503010"/>
              <a:ext cx="1245815" cy="1245816"/>
            </a:xfrm>
            <a:prstGeom prst="ellipse">
              <a:avLst/>
            </a:prstGeom>
            <a:gradFill>
              <a:gsLst>
                <a:gs pos="20000">
                  <a:schemeClr val="bg1"/>
                </a:gs>
                <a:gs pos="92000">
                  <a:srgbClr val="C7C8C4"/>
                </a:gs>
              </a:gsLst>
              <a:lin ang="8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4" name="椭圆 53"/>
            <p:cNvSpPr/>
            <p:nvPr/>
          </p:nvSpPr>
          <p:spPr>
            <a:xfrm>
              <a:off x="4353796" y="4649609"/>
              <a:ext cx="952617" cy="952618"/>
            </a:xfrm>
            <a:prstGeom prst="ellipse">
              <a:avLst/>
            </a:prstGeom>
            <a:solidFill>
              <a:srgbClr val="00ACEB"/>
            </a:solidFill>
            <a:ln w="15875">
              <a:gradFill>
                <a:gsLst>
                  <a:gs pos="0">
                    <a:schemeClr val="tx1">
                      <a:lumMod val="75000"/>
                      <a:lumOff val="25000"/>
                    </a:schemeClr>
                  </a:gs>
                  <a:gs pos="100000">
                    <a:schemeClr val="bg1"/>
                  </a:gs>
                </a:gsLst>
                <a:lin ang="84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5" name="任意多边形 54"/>
            <p:cNvSpPr/>
            <p:nvPr/>
          </p:nvSpPr>
          <p:spPr>
            <a:xfrm>
              <a:off x="4358221" y="4659757"/>
              <a:ext cx="912851" cy="535848"/>
            </a:xfrm>
            <a:custGeom>
              <a:avLst/>
              <a:gdLst>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710447 w 1314800"/>
                <a:gd name="connsiteY3" fmla="*/ 771229 h 771793"/>
                <a:gd name="connsiteX4" fmla="*/ 686038 w 1314800"/>
                <a:gd name="connsiteY4" fmla="*/ 771793 h 771793"/>
                <a:gd name="connsiteX5" fmla="*/ 0 w 1314800"/>
                <a:gd name="connsiteY5" fmla="*/ 686038 h 771793"/>
                <a:gd name="connsiteX6" fmla="*/ 686038 w 1314800"/>
                <a:gd name="connsiteY6"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 name="connsiteX0" fmla="*/ 686038 w 1314800"/>
                <a:gd name="connsiteY0" fmla="*/ 0 h 771793"/>
                <a:gd name="connsiteX1" fmla="*/ 1254912 w 1314800"/>
                <a:gd name="connsiteY1" fmla="*/ 302468 h 771793"/>
                <a:gd name="connsiteX2" fmla="*/ 1314800 w 1314800"/>
                <a:gd name="connsiteY2" fmla="*/ 412803 h 771793"/>
                <a:gd name="connsiteX3" fmla="*/ 686038 w 1314800"/>
                <a:gd name="connsiteY3" fmla="*/ 771793 h 771793"/>
                <a:gd name="connsiteX4" fmla="*/ 0 w 1314800"/>
                <a:gd name="connsiteY4" fmla="*/ 686038 h 771793"/>
                <a:gd name="connsiteX5" fmla="*/ 686038 w 1314800"/>
                <a:gd name="connsiteY5" fmla="*/ 0 h 77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4800" h="771793">
                  <a:moveTo>
                    <a:pt x="686038" y="0"/>
                  </a:moveTo>
                  <a:cubicBezTo>
                    <a:pt x="922843" y="0"/>
                    <a:pt x="1131626" y="119981"/>
                    <a:pt x="1254912" y="302468"/>
                  </a:cubicBezTo>
                  <a:lnTo>
                    <a:pt x="1314800" y="412803"/>
                  </a:lnTo>
                  <a:cubicBezTo>
                    <a:pt x="1219988" y="491024"/>
                    <a:pt x="928793" y="749877"/>
                    <a:pt x="686038" y="771793"/>
                  </a:cubicBezTo>
                  <a:cubicBezTo>
                    <a:pt x="371604" y="771793"/>
                    <a:pt x="57170" y="743208"/>
                    <a:pt x="0" y="686038"/>
                  </a:cubicBezTo>
                  <a:cubicBezTo>
                    <a:pt x="0" y="307150"/>
                    <a:pt x="307150" y="0"/>
                    <a:pt x="686038" y="0"/>
                  </a:cubicBezTo>
                  <a:close/>
                </a:path>
              </a:pathLst>
            </a:custGeom>
            <a:solidFill>
              <a:schemeClr val="bg1">
                <a:alpha val="10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6" name="文本框 56"/>
            <p:cNvSpPr txBox="1"/>
            <p:nvPr/>
          </p:nvSpPr>
          <p:spPr>
            <a:xfrm>
              <a:off x="4453581" y="4810446"/>
              <a:ext cx="773034" cy="631088"/>
            </a:xfrm>
            <a:prstGeom prst="rect">
              <a:avLst/>
            </a:prstGeom>
            <a:noFill/>
          </p:spPr>
          <p:txBody>
            <a:bodyPr wrap="square" rtlCol="0">
              <a:spAutoFit/>
            </a:bodyPr>
            <a:lstStyle/>
            <a:p>
              <a:pPr algn="ctr"/>
              <a:r>
                <a:rPr lang="en-US" altLang="zh-CN" sz="3500" dirty="0">
                  <a:solidFill>
                    <a:prstClr val="white"/>
                  </a:solidFill>
                  <a:latin typeface="Impact" panose="020B0806030902050204" pitchFamily="34" charset="0"/>
                  <a:ea typeface="LiHei Pro" panose="020B0500000000000000" pitchFamily="34" charset="-122"/>
                </a:rPr>
                <a:t>03</a:t>
              </a:r>
              <a:endParaRPr lang="zh-CN" altLang="en-US" sz="3500" dirty="0">
                <a:solidFill>
                  <a:prstClr val="white"/>
                </a:solidFill>
                <a:latin typeface="Impact" panose="020B0806030902050204" pitchFamily="34" charset="0"/>
                <a:ea typeface="LiHei Pro" panose="020B0500000000000000" pitchFamily="34" charset="-122"/>
              </a:endParaRPr>
            </a:p>
          </p:txBody>
        </p:sp>
      </p:grpSp>
      <p:grpSp>
        <p:nvGrpSpPr>
          <p:cNvPr id="57" name="组合 56"/>
          <p:cNvGrpSpPr/>
          <p:nvPr/>
        </p:nvGrpSpPr>
        <p:grpSpPr>
          <a:xfrm>
            <a:off x="5086295" y="5026743"/>
            <a:ext cx="2130409" cy="2653443"/>
            <a:chOff x="5086295" y="5026743"/>
            <a:chExt cx="2130409" cy="2653443"/>
          </a:xfrm>
        </p:grpSpPr>
        <p:grpSp>
          <p:nvGrpSpPr>
            <p:cNvPr id="58" name="组合 57"/>
            <p:cNvGrpSpPr/>
            <p:nvPr/>
          </p:nvGrpSpPr>
          <p:grpSpPr>
            <a:xfrm>
              <a:off x="5086295" y="5026743"/>
              <a:ext cx="2130409" cy="2653443"/>
              <a:chOff x="7380501" y="2927402"/>
              <a:chExt cx="2311887" cy="2880512"/>
            </a:xfrm>
          </p:grpSpPr>
          <p:sp>
            <p:nvSpPr>
              <p:cNvPr id="60"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1" name="椭圆 60"/>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2" name="椭圆 61"/>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sp>
          <p:nvSpPr>
            <p:cNvPr id="59" name="Freeform 32"/>
            <p:cNvSpPr>
              <a:spLocks noEditPoints="1"/>
            </p:cNvSpPr>
            <p:nvPr/>
          </p:nvSpPr>
          <p:spPr bwMode="auto">
            <a:xfrm>
              <a:off x="5588602" y="5578240"/>
              <a:ext cx="551283" cy="589141"/>
            </a:xfrm>
            <a:custGeom>
              <a:avLst/>
              <a:gdLst>
                <a:gd name="T0" fmla="*/ 171 w 568"/>
                <a:gd name="T1" fmla="*/ 92 h 606"/>
                <a:gd name="T2" fmla="*/ 372 w 568"/>
                <a:gd name="T3" fmla="*/ 67 h 606"/>
                <a:gd name="T4" fmla="*/ 300 w 568"/>
                <a:gd name="T5" fmla="*/ 41 h 606"/>
                <a:gd name="T6" fmla="*/ 217 w 568"/>
                <a:gd name="T7" fmla="*/ 41 h 606"/>
                <a:gd name="T8" fmla="*/ 145 w 568"/>
                <a:gd name="T9" fmla="*/ 67 h 606"/>
                <a:gd name="T10" fmla="*/ 468 w 568"/>
                <a:gd name="T11" fmla="*/ 525 h 606"/>
                <a:gd name="T12" fmla="*/ 475 w 568"/>
                <a:gd name="T13" fmla="*/ 507 h 606"/>
                <a:gd name="T14" fmla="*/ 443 w 568"/>
                <a:gd name="T15" fmla="*/ 393 h 606"/>
                <a:gd name="T16" fmla="*/ 422 w 568"/>
                <a:gd name="T17" fmla="*/ 393 h 606"/>
                <a:gd name="T18" fmla="*/ 422 w 568"/>
                <a:gd name="T19" fmla="*/ 481 h 606"/>
                <a:gd name="T20" fmla="*/ 422 w 568"/>
                <a:gd name="T21" fmla="*/ 483 h 606"/>
                <a:gd name="T22" fmla="*/ 423 w 568"/>
                <a:gd name="T23" fmla="*/ 484 h 606"/>
                <a:gd name="T24" fmla="*/ 425 w 568"/>
                <a:gd name="T25" fmla="*/ 486 h 606"/>
                <a:gd name="T26" fmla="*/ 541 w 568"/>
                <a:gd name="T27" fmla="*/ 400 h 606"/>
                <a:gd name="T28" fmla="*/ 432 w 568"/>
                <a:gd name="T29" fmla="*/ 342 h 606"/>
                <a:gd name="T30" fmla="*/ 407 w 568"/>
                <a:gd name="T31" fmla="*/ 604 h 606"/>
                <a:gd name="T32" fmla="*/ 562 w 568"/>
                <a:gd name="T33" fmla="*/ 499 h 606"/>
                <a:gd name="T34" fmla="*/ 542 w 568"/>
                <a:gd name="T35" fmla="*/ 495 h 606"/>
                <a:gd name="T36" fmla="*/ 432 w 568"/>
                <a:gd name="T37" fmla="*/ 586 h 606"/>
                <a:gd name="T38" fmla="*/ 323 w 568"/>
                <a:gd name="T39" fmla="*/ 453 h 606"/>
                <a:gd name="T40" fmla="*/ 453 w 568"/>
                <a:gd name="T41" fmla="*/ 364 h 606"/>
                <a:gd name="T42" fmla="*/ 542 w 568"/>
                <a:gd name="T43" fmla="*/ 495 h 606"/>
                <a:gd name="T44" fmla="*/ 190 w 568"/>
                <a:gd name="T45" fmla="*/ 494 h 606"/>
                <a:gd name="T46" fmla="*/ 325 w 568"/>
                <a:gd name="T47" fmla="*/ 360 h 606"/>
                <a:gd name="T48" fmla="*/ 353 w 568"/>
                <a:gd name="T49" fmla="*/ 339 h 606"/>
                <a:gd name="T50" fmla="*/ 491 w 568"/>
                <a:gd name="T51" fmla="*/ 205 h 606"/>
                <a:gd name="T52" fmla="*/ 496 w 568"/>
                <a:gd name="T53" fmla="*/ 331 h 606"/>
                <a:gd name="T54" fmla="*/ 518 w 568"/>
                <a:gd name="T55" fmla="*/ 339 h 606"/>
                <a:gd name="T56" fmla="*/ 518 w 568"/>
                <a:gd name="T57" fmla="*/ 139 h 606"/>
                <a:gd name="T58" fmla="*/ 27 w 568"/>
                <a:gd name="T59" fmla="*/ 112 h 606"/>
                <a:gd name="T60" fmla="*/ 0 w 568"/>
                <a:gd name="T61" fmla="*/ 211 h 606"/>
                <a:gd name="T62" fmla="*/ 0 w 568"/>
                <a:gd name="T63" fmla="*/ 360 h 606"/>
                <a:gd name="T64" fmla="*/ 0 w 568"/>
                <a:gd name="T65" fmla="*/ 504 h 606"/>
                <a:gd name="T66" fmla="*/ 286 w 568"/>
                <a:gd name="T67" fmla="*/ 531 h 606"/>
                <a:gd name="T68" fmla="*/ 21 w 568"/>
                <a:gd name="T69" fmla="*/ 211 h 606"/>
                <a:gd name="T70" fmla="*/ 27 w 568"/>
                <a:gd name="T71" fmla="*/ 205 h 606"/>
                <a:gd name="T72" fmla="*/ 169 w 568"/>
                <a:gd name="T73" fmla="*/ 339 h 606"/>
                <a:gd name="T74" fmla="*/ 21 w 568"/>
                <a:gd name="T75" fmla="*/ 211 h 606"/>
                <a:gd name="T76" fmla="*/ 169 w 568"/>
                <a:gd name="T77" fmla="*/ 360 h 606"/>
                <a:gd name="T78" fmla="*/ 27 w 568"/>
                <a:gd name="T79" fmla="*/ 494 h 606"/>
                <a:gd name="T80" fmla="*/ 21 w 568"/>
                <a:gd name="T81" fmla="*/ 360 h 606"/>
                <a:gd name="T82" fmla="*/ 190 w 568"/>
                <a:gd name="T83" fmla="*/ 339 h 606"/>
                <a:gd name="T84" fmla="*/ 190 w 568"/>
                <a:gd name="T85" fmla="*/ 205 h 606"/>
                <a:gd name="T86" fmla="*/ 332 w 568"/>
                <a:gd name="T87" fmla="*/ 339 h 606"/>
                <a:gd name="T88" fmla="*/ 342 w 568"/>
                <a:gd name="T89" fmla="*/ 139 h 606"/>
                <a:gd name="T90" fmla="*/ 361 w 568"/>
                <a:gd name="T91" fmla="*/ 157 h 606"/>
                <a:gd name="T92" fmla="*/ 324 w 568"/>
                <a:gd name="T93" fmla="*/ 157 h 606"/>
                <a:gd name="T94" fmla="*/ 180 w 568"/>
                <a:gd name="T95" fmla="*/ 139 h 606"/>
                <a:gd name="T96" fmla="*/ 198 w 568"/>
                <a:gd name="T97" fmla="*/ 157 h 606"/>
                <a:gd name="T98" fmla="*/ 161 w 568"/>
                <a:gd name="T99" fmla="*/ 15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8" h="606">
                  <a:moveTo>
                    <a:pt x="145" y="67"/>
                  </a:moveTo>
                  <a:cubicBezTo>
                    <a:pt x="145" y="81"/>
                    <a:pt x="157" y="92"/>
                    <a:pt x="171" y="92"/>
                  </a:cubicBezTo>
                  <a:lnTo>
                    <a:pt x="347" y="92"/>
                  </a:lnTo>
                  <a:cubicBezTo>
                    <a:pt x="361" y="92"/>
                    <a:pt x="372" y="81"/>
                    <a:pt x="372" y="67"/>
                  </a:cubicBezTo>
                  <a:cubicBezTo>
                    <a:pt x="372" y="53"/>
                    <a:pt x="361" y="41"/>
                    <a:pt x="347" y="41"/>
                  </a:cubicBezTo>
                  <a:lnTo>
                    <a:pt x="300" y="41"/>
                  </a:lnTo>
                  <a:cubicBezTo>
                    <a:pt x="300" y="18"/>
                    <a:pt x="282" y="0"/>
                    <a:pt x="259" y="0"/>
                  </a:cubicBezTo>
                  <a:cubicBezTo>
                    <a:pt x="236" y="0"/>
                    <a:pt x="217" y="18"/>
                    <a:pt x="217" y="41"/>
                  </a:cubicBezTo>
                  <a:lnTo>
                    <a:pt x="171" y="41"/>
                  </a:lnTo>
                  <a:cubicBezTo>
                    <a:pt x="157" y="41"/>
                    <a:pt x="145" y="53"/>
                    <a:pt x="145" y="67"/>
                  </a:cubicBezTo>
                  <a:close/>
                  <a:moveTo>
                    <a:pt x="460" y="522"/>
                  </a:moveTo>
                  <a:cubicBezTo>
                    <a:pt x="462" y="524"/>
                    <a:pt x="465" y="525"/>
                    <a:pt x="468" y="525"/>
                  </a:cubicBezTo>
                  <a:cubicBezTo>
                    <a:pt x="471" y="525"/>
                    <a:pt x="473" y="524"/>
                    <a:pt x="475" y="522"/>
                  </a:cubicBezTo>
                  <a:cubicBezTo>
                    <a:pt x="480" y="517"/>
                    <a:pt x="480" y="511"/>
                    <a:pt x="475" y="507"/>
                  </a:cubicBezTo>
                  <a:lnTo>
                    <a:pt x="443" y="474"/>
                  </a:lnTo>
                  <a:lnTo>
                    <a:pt x="443" y="393"/>
                  </a:lnTo>
                  <a:cubicBezTo>
                    <a:pt x="443" y="387"/>
                    <a:pt x="438" y="382"/>
                    <a:pt x="432" y="382"/>
                  </a:cubicBezTo>
                  <a:cubicBezTo>
                    <a:pt x="426" y="382"/>
                    <a:pt x="422" y="387"/>
                    <a:pt x="422" y="393"/>
                  </a:cubicBezTo>
                  <a:lnTo>
                    <a:pt x="422" y="478"/>
                  </a:lnTo>
                  <a:cubicBezTo>
                    <a:pt x="422" y="479"/>
                    <a:pt x="422" y="480"/>
                    <a:pt x="422" y="481"/>
                  </a:cubicBezTo>
                  <a:cubicBezTo>
                    <a:pt x="422" y="481"/>
                    <a:pt x="422" y="481"/>
                    <a:pt x="422" y="481"/>
                  </a:cubicBezTo>
                  <a:cubicBezTo>
                    <a:pt x="422" y="482"/>
                    <a:pt x="422" y="482"/>
                    <a:pt x="422" y="483"/>
                  </a:cubicBezTo>
                  <a:cubicBezTo>
                    <a:pt x="423" y="483"/>
                    <a:pt x="423" y="483"/>
                    <a:pt x="423" y="483"/>
                  </a:cubicBezTo>
                  <a:cubicBezTo>
                    <a:pt x="423" y="484"/>
                    <a:pt x="423" y="484"/>
                    <a:pt x="423" y="484"/>
                  </a:cubicBezTo>
                  <a:cubicBezTo>
                    <a:pt x="424" y="485"/>
                    <a:pt x="424" y="485"/>
                    <a:pt x="425" y="486"/>
                  </a:cubicBezTo>
                  <a:cubicBezTo>
                    <a:pt x="425" y="486"/>
                    <a:pt x="425" y="486"/>
                    <a:pt x="425" y="486"/>
                  </a:cubicBezTo>
                  <a:lnTo>
                    <a:pt x="460" y="522"/>
                  </a:lnTo>
                  <a:close/>
                  <a:moveTo>
                    <a:pt x="541" y="400"/>
                  </a:moveTo>
                  <a:cubicBezTo>
                    <a:pt x="522" y="371"/>
                    <a:pt x="492" y="351"/>
                    <a:pt x="457" y="344"/>
                  </a:cubicBezTo>
                  <a:cubicBezTo>
                    <a:pt x="449" y="343"/>
                    <a:pt x="440" y="342"/>
                    <a:pt x="432" y="342"/>
                  </a:cubicBezTo>
                  <a:cubicBezTo>
                    <a:pt x="369" y="342"/>
                    <a:pt x="314" y="387"/>
                    <a:pt x="303" y="449"/>
                  </a:cubicBezTo>
                  <a:cubicBezTo>
                    <a:pt x="289" y="521"/>
                    <a:pt x="336" y="590"/>
                    <a:pt x="407" y="604"/>
                  </a:cubicBezTo>
                  <a:cubicBezTo>
                    <a:pt x="416" y="605"/>
                    <a:pt x="424" y="606"/>
                    <a:pt x="432" y="606"/>
                  </a:cubicBezTo>
                  <a:cubicBezTo>
                    <a:pt x="496" y="606"/>
                    <a:pt x="550" y="561"/>
                    <a:pt x="562" y="499"/>
                  </a:cubicBezTo>
                  <a:cubicBezTo>
                    <a:pt x="568" y="464"/>
                    <a:pt x="561" y="429"/>
                    <a:pt x="541" y="400"/>
                  </a:cubicBezTo>
                  <a:close/>
                  <a:moveTo>
                    <a:pt x="542" y="495"/>
                  </a:moveTo>
                  <a:lnTo>
                    <a:pt x="542" y="495"/>
                  </a:lnTo>
                  <a:cubicBezTo>
                    <a:pt x="532" y="547"/>
                    <a:pt x="486" y="586"/>
                    <a:pt x="432" y="586"/>
                  </a:cubicBezTo>
                  <a:cubicBezTo>
                    <a:pt x="425" y="586"/>
                    <a:pt x="418" y="585"/>
                    <a:pt x="411" y="584"/>
                  </a:cubicBezTo>
                  <a:cubicBezTo>
                    <a:pt x="351" y="572"/>
                    <a:pt x="311" y="513"/>
                    <a:pt x="323" y="453"/>
                  </a:cubicBezTo>
                  <a:cubicBezTo>
                    <a:pt x="333" y="401"/>
                    <a:pt x="379" y="362"/>
                    <a:pt x="432" y="362"/>
                  </a:cubicBezTo>
                  <a:cubicBezTo>
                    <a:pt x="439" y="362"/>
                    <a:pt x="446" y="363"/>
                    <a:pt x="453" y="364"/>
                  </a:cubicBezTo>
                  <a:cubicBezTo>
                    <a:pt x="482" y="370"/>
                    <a:pt x="508" y="387"/>
                    <a:pt x="524" y="411"/>
                  </a:cubicBezTo>
                  <a:cubicBezTo>
                    <a:pt x="541" y="436"/>
                    <a:pt x="547" y="466"/>
                    <a:pt x="542" y="495"/>
                  </a:cubicBezTo>
                  <a:close/>
                  <a:moveTo>
                    <a:pt x="277" y="494"/>
                  </a:moveTo>
                  <a:lnTo>
                    <a:pt x="190" y="494"/>
                  </a:lnTo>
                  <a:lnTo>
                    <a:pt x="190" y="360"/>
                  </a:lnTo>
                  <a:lnTo>
                    <a:pt x="325" y="360"/>
                  </a:lnTo>
                  <a:cubicBezTo>
                    <a:pt x="334" y="352"/>
                    <a:pt x="343" y="345"/>
                    <a:pt x="353" y="339"/>
                  </a:cubicBezTo>
                  <a:lnTo>
                    <a:pt x="353" y="339"/>
                  </a:lnTo>
                  <a:lnTo>
                    <a:pt x="353" y="205"/>
                  </a:lnTo>
                  <a:lnTo>
                    <a:pt x="491" y="205"/>
                  </a:lnTo>
                  <a:cubicBezTo>
                    <a:pt x="494" y="205"/>
                    <a:pt x="496" y="208"/>
                    <a:pt x="496" y="211"/>
                  </a:cubicBezTo>
                  <a:lnTo>
                    <a:pt x="496" y="331"/>
                  </a:lnTo>
                  <a:cubicBezTo>
                    <a:pt x="504" y="335"/>
                    <a:pt x="511" y="339"/>
                    <a:pt x="518" y="343"/>
                  </a:cubicBezTo>
                  <a:lnTo>
                    <a:pt x="518" y="339"/>
                  </a:lnTo>
                  <a:lnTo>
                    <a:pt x="518" y="211"/>
                  </a:lnTo>
                  <a:lnTo>
                    <a:pt x="518" y="139"/>
                  </a:lnTo>
                  <a:cubicBezTo>
                    <a:pt x="518" y="124"/>
                    <a:pt x="506" y="112"/>
                    <a:pt x="491" y="112"/>
                  </a:cubicBezTo>
                  <a:lnTo>
                    <a:pt x="27" y="112"/>
                  </a:lnTo>
                  <a:cubicBezTo>
                    <a:pt x="12" y="112"/>
                    <a:pt x="0" y="124"/>
                    <a:pt x="0" y="139"/>
                  </a:cubicBezTo>
                  <a:lnTo>
                    <a:pt x="0" y="211"/>
                  </a:lnTo>
                  <a:lnTo>
                    <a:pt x="0" y="339"/>
                  </a:lnTo>
                  <a:lnTo>
                    <a:pt x="0" y="360"/>
                  </a:lnTo>
                  <a:lnTo>
                    <a:pt x="0" y="488"/>
                  </a:lnTo>
                  <a:lnTo>
                    <a:pt x="0" y="504"/>
                  </a:lnTo>
                  <a:cubicBezTo>
                    <a:pt x="0" y="519"/>
                    <a:pt x="12" y="531"/>
                    <a:pt x="27" y="531"/>
                  </a:cubicBezTo>
                  <a:lnTo>
                    <a:pt x="286" y="531"/>
                  </a:lnTo>
                  <a:cubicBezTo>
                    <a:pt x="282" y="519"/>
                    <a:pt x="278" y="506"/>
                    <a:pt x="277" y="494"/>
                  </a:cubicBezTo>
                  <a:close/>
                  <a:moveTo>
                    <a:pt x="21" y="211"/>
                  </a:moveTo>
                  <a:lnTo>
                    <a:pt x="21" y="211"/>
                  </a:lnTo>
                  <a:cubicBezTo>
                    <a:pt x="21" y="208"/>
                    <a:pt x="24" y="205"/>
                    <a:pt x="27" y="205"/>
                  </a:cubicBezTo>
                  <a:lnTo>
                    <a:pt x="169" y="205"/>
                  </a:lnTo>
                  <a:lnTo>
                    <a:pt x="169" y="339"/>
                  </a:lnTo>
                  <a:lnTo>
                    <a:pt x="21" y="339"/>
                  </a:lnTo>
                  <a:lnTo>
                    <a:pt x="21" y="211"/>
                  </a:lnTo>
                  <a:close/>
                  <a:moveTo>
                    <a:pt x="169" y="360"/>
                  </a:moveTo>
                  <a:lnTo>
                    <a:pt x="169" y="360"/>
                  </a:lnTo>
                  <a:lnTo>
                    <a:pt x="169" y="494"/>
                  </a:lnTo>
                  <a:lnTo>
                    <a:pt x="27" y="494"/>
                  </a:lnTo>
                  <a:cubicBezTo>
                    <a:pt x="24" y="494"/>
                    <a:pt x="21" y="491"/>
                    <a:pt x="21" y="488"/>
                  </a:cubicBezTo>
                  <a:lnTo>
                    <a:pt x="21" y="360"/>
                  </a:lnTo>
                  <a:lnTo>
                    <a:pt x="169" y="360"/>
                  </a:lnTo>
                  <a:close/>
                  <a:moveTo>
                    <a:pt x="190" y="339"/>
                  </a:moveTo>
                  <a:lnTo>
                    <a:pt x="190" y="339"/>
                  </a:lnTo>
                  <a:lnTo>
                    <a:pt x="190" y="205"/>
                  </a:lnTo>
                  <a:lnTo>
                    <a:pt x="332" y="205"/>
                  </a:lnTo>
                  <a:lnTo>
                    <a:pt x="332" y="339"/>
                  </a:lnTo>
                  <a:lnTo>
                    <a:pt x="190" y="339"/>
                  </a:lnTo>
                  <a:close/>
                  <a:moveTo>
                    <a:pt x="342" y="139"/>
                  </a:moveTo>
                  <a:lnTo>
                    <a:pt x="342" y="139"/>
                  </a:lnTo>
                  <a:cubicBezTo>
                    <a:pt x="353" y="139"/>
                    <a:pt x="361" y="147"/>
                    <a:pt x="361" y="157"/>
                  </a:cubicBezTo>
                  <a:cubicBezTo>
                    <a:pt x="361" y="167"/>
                    <a:pt x="353" y="176"/>
                    <a:pt x="342" y="176"/>
                  </a:cubicBezTo>
                  <a:cubicBezTo>
                    <a:pt x="332" y="176"/>
                    <a:pt x="324" y="167"/>
                    <a:pt x="324" y="157"/>
                  </a:cubicBezTo>
                  <a:cubicBezTo>
                    <a:pt x="324" y="147"/>
                    <a:pt x="332" y="139"/>
                    <a:pt x="342" y="139"/>
                  </a:cubicBezTo>
                  <a:close/>
                  <a:moveTo>
                    <a:pt x="180" y="139"/>
                  </a:moveTo>
                  <a:lnTo>
                    <a:pt x="180" y="139"/>
                  </a:lnTo>
                  <a:cubicBezTo>
                    <a:pt x="190" y="139"/>
                    <a:pt x="198" y="147"/>
                    <a:pt x="198" y="157"/>
                  </a:cubicBezTo>
                  <a:cubicBezTo>
                    <a:pt x="198" y="167"/>
                    <a:pt x="190" y="176"/>
                    <a:pt x="180" y="176"/>
                  </a:cubicBezTo>
                  <a:cubicBezTo>
                    <a:pt x="170" y="176"/>
                    <a:pt x="161" y="167"/>
                    <a:pt x="161" y="157"/>
                  </a:cubicBezTo>
                  <a:cubicBezTo>
                    <a:pt x="161" y="147"/>
                    <a:pt x="170" y="139"/>
                    <a:pt x="180" y="139"/>
                  </a:cubicBezTo>
                  <a:close/>
                </a:path>
              </a:pathLst>
            </a:custGeom>
            <a:solidFill>
              <a:srgbClr val="00B0F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63" name="组合 62"/>
          <p:cNvGrpSpPr/>
          <p:nvPr/>
        </p:nvGrpSpPr>
        <p:grpSpPr>
          <a:xfrm>
            <a:off x="5090873" y="3298782"/>
            <a:ext cx="2130409" cy="2653443"/>
            <a:chOff x="5090873" y="3298782"/>
            <a:chExt cx="2130409" cy="2653443"/>
          </a:xfrm>
        </p:grpSpPr>
        <p:grpSp>
          <p:nvGrpSpPr>
            <p:cNvPr id="64" name="组合 63"/>
            <p:cNvGrpSpPr/>
            <p:nvPr/>
          </p:nvGrpSpPr>
          <p:grpSpPr>
            <a:xfrm>
              <a:off x="5090873" y="3298782"/>
              <a:ext cx="2130409" cy="2653443"/>
              <a:chOff x="7380501" y="2927402"/>
              <a:chExt cx="2311887" cy="2880512"/>
            </a:xfrm>
          </p:grpSpPr>
          <p:sp>
            <p:nvSpPr>
              <p:cNvPr id="66"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7" name="椭圆 66"/>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8" name="椭圆 67"/>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sp>
          <p:nvSpPr>
            <p:cNvPr id="65" name="Freeform 22"/>
            <p:cNvSpPr>
              <a:spLocks noEditPoints="1"/>
            </p:cNvSpPr>
            <p:nvPr/>
          </p:nvSpPr>
          <p:spPr bwMode="auto">
            <a:xfrm>
              <a:off x="5646245" y="3882779"/>
              <a:ext cx="435236" cy="511116"/>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0065B0"/>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9" name="组合 68"/>
          <p:cNvGrpSpPr/>
          <p:nvPr/>
        </p:nvGrpSpPr>
        <p:grpSpPr>
          <a:xfrm>
            <a:off x="5084860" y="1619526"/>
            <a:ext cx="2130409" cy="2653443"/>
            <a:chOff x="5084860" y="1619526"/>
            <a:chExt cx="2130409" cy="2653443"/>
          </a:xfrm>
        </p:grpSpPr>
        <p:grpSp>
          <p:nvGrpSpPr>
            <p:cNvPr id="70" name="组合 69"/>
            <p:cNvGrpSpPr/>
            <p:nvPr/>
          </p:nvGrpSpPr>
          <p:grpSpPr>
            <a:xfrm>
              <a:off x="5084860" y="1619526"/>
              <a:ext cx="2130409" cy="2653443"/>
              <a:chOff x="7380501" y="2927402"/>
              <a:chExt cx="2311887" cy="2880512"/>
            </a:xfrm>
          </p:grpSpPr>
          <p:sp>
            <p:nvSpPr>
              <p:cNvPr id="72" name="椭圆 50"/>
              <p:cNvSpPr/>
              <p:nvPr/>
            </p:nvSpPr>
            <p:spPr>
              <a:xfrm rot="18900000">
                <a:off x="7501948" y="2927402"/>
                <a:ext cx="2190440" cy="2880512"/>
              </a:xfrm>
              <a:custGeom>
                <a:avLst/>
                <a:gdLst>
                  <a:gd name="connsiteX0" fmla="*/ 0 w 1674495"/>
                  <a:gd name="connsiteY0" fmla="*/ 1035368 h 2070735"/>
                  <a:gd name="connsiteX1" fmla="*/ 837248 w 1674495"/>
                  <a:gd name="connsiteY1" fmla="*/ 0 h 2070735"/>
                  <a:gd name="connsiteX2" fmla="*/ 1674496 w 1674495"/>
                  <a:gd name="connsiteY2" fmla="*/ 1035368 h 2070735"/>
                  <a:gd name="connsiteX3" fmla="*/ 837248 w 1674495"/>
                  <a:gd name="connsiteY3" fmla="*/ 2070736 h 2070735"/>
                  <a:gd name="connsiteX4" fmla="*/ 0 w 1674495"/>
                  <a:gd name="connsiteY4" fmla="*/ 1035368 h 2070735"/>
                  <a:gd name="connsiteX0" fmla="*/ 13249 w 1687745"/>
                  <a:gd name="connsiteY0" fmla="*/ 1035368 h 2070736"/>
                  <a:gd name="connsiteX1" fmla="*/ 850497 w 1687745"/>
                  <a:gd name="connsiteY1" fmla="*/ 0 h 2070736"/>
                  <a:gd name="connsiteX2" fmla="*/ 1687745 w 1687745"/>
                  <a:gd name="connsiteY2" fmla="*/ 1035368 h 2070736"/>
                  <a:gd name="connsiteX3" fmla="*/ 850497 w 1687745"/>
                  <a:gd name="connsiteY3" fmla="*/ 2070736 h 2070736"/>
                  <a:gd name="connsiteX4" fmla="*/ 13249 w 1687745"/>
                  <a:gd name="connsiteY4" fmla="*/ 1035368 h 2070736"/>
                  <a:gd name="connsiteX0" fmla="*/ 13249 w 1696474"/>
                  <a:gd name="connsiteY0" fmla="*/ 1035368 h 2070736"/>
                  <a:gd name="connsiteX1" fmla="*/ 850497 w 1696474"/>
                  <a:gd name="connsiteY1" fmla="*/ 0 h 2070736"/>
                  <a:gd name="connsiteX2" fmla="*/ 1687745 w 1696474"/>
                  <a:gd name="connsiteY2" fmla="*/ 1035368 h 2070736"/>
                  <a:gd name="connsiteX3" fmla="*/ 850497 w 1696474"/>
                  <a:gd name="connsiteY3" fmla="*/ 2070736 h 2070736"/>
                  <a:gd name="connsiteX4" fmla="*/ 13249 w 1696474"/>
                  <a:gd name="connsiteY4" fmla="*/ 1035368 h 207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4" h="2070736">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17000">
                    <a:srgbClr val="000000">
                      <a:alpha val="46000"/>
                    </a:srgbClr>
                  </a:gs>
                  <a:gs pos="34000">
                    <a:srgbClr val="000000">
                      <a:alpha val="43000"/>
                    </a:srgbClr>
                  </a:gs>
                  <a:gs pos="65000">
                    <a:srgbClr val="000000">
                      <a:alpha val="10000"/>
                    </a:srgbClr>
                  </a:gs>
                  <a:gs pos="51000">
                    <a:schemeClr val="tx1">
                      <a:alpha val="20000"/>
                    </a:schemeClr>
                  </a:gs>
                  <a:gs pos="78000">
                    <a:schemeClr val="tx1">
                      <a:alpha val="5000"/>
                    </a:schemeClr>
                  </a:gs>
                  <a:gs pos="0">
                    <a:schemeClr val="tx1"/>
                  </a:gs>
                  <a:gs pos="100000">
                    <a:schemeClr val="tx1">
                      <a:alpha val="0"/>
                    </a:schemeClr>
                  </a:gs>
                </a:gsLst>
                <a:lin ang="5400000" scaled="0"/>
              </a:gradFill>
              <a:ln>
                <a:noFill/>
              </a:ln>
              <a:effectLst>
                <a:softEdge rad="431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3" name="椭圆 72"/>
              <p:cNvSpPr/>
              <p:nvPr/>
            </p:nvSpPr>
            <p:spPr>
              <a:xfrm>
                <a:off x="7567583" y="3243359"/>
                <a:ext cx="1344545" cy="1344543"/>
              </a:xfrm>
              <a:prstGeom prst="ellipse">
                <a:avLst/>
              </a:prstGeom>
              <a:gradFill>
                <a:gsLst>
                  <a:gs pos="43000">
                    <a:srgbClr val="F7F7F7"/>
                  </a:gs>
                  <a:gs pos="0">
                    <a:schemeClr val="bg1">
                      <a:alpha val="99000"/>
                    </a:schemeClr>
                  </a:gs>
                  <a:gs pos="100000">
                    <a:srgbClr val="B8C0C0"/>
                  </a:gs>
                </a:gsLst>
                <a:lin ang="2700000" scaled="1"/>
              </a:gradFill>
              <a:ln>
                <a:noFill/>
              </a:ln>
              <a:effectLst>
                <a:outerShdw blurRad="177800" dist="139700" dir="2700000" algn="tl" rotWithShape="0">
                  <a:srgbClr val="49494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4" name="椭圆 73"/>
              <p:cNvSpPr/>
              <p:nvPr/>
            </p:nvSpPr>
            <p:spPr>
              <a:xfrm>
                <a:off x="7380501" y="3019185"/>
                <a:ext cx="1596494" cy="1596494"/>
              </a:xfrm>
              <a:prstGeom prst="ellipse">
                <a:avLst/>
              </a:prstGeom>
              <a:gradFill>
                <a:gsLst>
                  <a:gs pos="39000">
                    <a:schemeClr val="bg1"/>
                  </a:gs>
                  <a:gs pos="53000">
                    <a:srgbClr val="F7F7F7"/>
                  </a:gs>
                  <a:gs pos="11000">
                    <a:schemeClr val="bg1">
                      <a:alpha val="99000"/>
                    </a:schemeClr>
                  </a:gs>
                  <a:gs pos="100000">
                    <a:srgbClr val="B8C0C0"/>
                  </a:gs>
                </a:gsLst>
                <a:lin ang="2700000" scaled="1"/>
              </a:gradFill>
              <a:ln>
                <a:noFill/>
              </a:ln>
              <a:effectLst>
                <a:innerShdw blurRad="520700" dist="177800" dir="2700000">
                  <a:srgbClr val="5F6D6C">
                    <a:alpha val="36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sp>
          <p:nvSpPr>
            <p:cNvPr id="71" name="Freeform 26"/>
            <p:cNvSpPr>
              <a:spLocks noEditPoints="1"/>
            </p:cNvSpPr>
            <p:nvPr/>
          </p:nvSpPr>
          <p:spPr bwMode="auto">
            <a:xfrm>
              <a:off x="5601508" y="2212346"/>
              <a:ext cx="470426" cy="494245"/>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00B0F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Tree>
    <p:extLst>
      <p:ext uri="{BB962C8B-B14F-4D97-AF65-F5344CB8AC3E}">
        <p14:creationId xmlns:p14="http://schemas.microsoft.com/office/powerpoint/2010/main" val="4075151471"/>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100" fill="hold"/>
                                        <p:tgtEl>
                                          <p:spTgt spid="45"/>
                                        </p:tgtEl>
                                        <p:attrNameLst>
                                          <p:attrName>ppt_w</p:attrName>
                                        </p:attrNameLst>
                                      </p:cBhvr>
                                      <p:tavLst>
                                        <p:tav tm="0">
                                          <p:val>
                                            <p:fltVal val="0"/>
                                          </p:val>
                                        </p:tav>
                                        <p:tav tm="100000">
                                          <p:val>
                                            <p:strVal val="#ppt_w"/>
                                          </p:val>
                                        </p:tav>
                                      </p:tavLst>
                                    </p:anim>
                                    <p:anim calcmode="lin" valueType="num">
                                      <p:cBhvr>
                                        <p:cTn id="8" dur="100" fill="hold"/>
                                        <p:tgtEl>
                                          <p:spTgt spid="45"/>
                                        </p:tgtEl>
                                        <p:attrNameLst>
                                          <p:attrName>ppt_h</p:attrName>
                                        </p:attrNameLst>
                                      </p:cBhvr>
                                      <p:tavLst>
                                        <p:tav tm="0">
                                          <p:val>
                                            <p:fltVal val="0"/>
                                          </p:val>
                                        </p:tav>
                                        <p:tav tm="100000">
                                          <p:val>
                                            <p:strVal val="#ppt_h"/>
                                          </p:val>
                                        </p:tav>
                                      </p:tavLst>
                                    </p:anim>
                                    <p:animEffect transition="in" filter="fade">
                                      <p:cBhvr>
                                        <p:cTn id="9" dur="100"/>
                                        <p:tgtEl>
                                          <p:spTgt spid="45"/>
                                        </p:tgtEl>
                                      </p:cBhvr>
                                    </p:animEffect>
                                  </p:childTnLst>
                                </p:cTn>
                              </p:par>
                              <p:par>
                                <p:cTn id="10" presetID="6" presetClass="emph" presetSubtype="0" fill="hold" nodeType="withEffect">
                                  <p:stCondLst>
                                    <p:cond delay="100"/>
                                  </p:stCondLst>
                                  <p:childTnLst>
                                    <p:animScale>
                                      <p:cBhvr>
                                        <p:cTn id="11" dur="100" fill="hold"/>
                                        <p:tgtEl>
                                          <p:spTgt spid="45"/>
                                        </p:tgtEl>
                                      </p:cBhvr>
                                      <p:by x="110000" y="110000"/>
                                    </p:animScale>
                                  </p:childTnLst>
                                </p:cTn>
                              </p:par>
                              <p:par>
                                <p:cTn id="12" presetID="6" presetClass="emph" presetSubtype="0" fill="hold" nodeType="withEffect">
                                  <p:stCondLst>
                                    <p:cond delay="200"/>
                                  </p:stCondLst>
                                  <p:childTnLst>
                                    <p:animScale>
                                      <p:cBhvr>
                                        <p:cTn id="13" dur="200" fill="hold"/>
                                        <p:tgtEl>
                                          <p:spTgt spid="45"/>
                                        </p:tgtEl>
                                      </p:cBhvr>
                                      <p:by x="90000" y="90000"/>
                                    </p:animScale>
                                  </p:childTnLst>
                                </p:cTn>
                              </p:par>
                              <p:par>
                                <p:cTn id="14" presetID="6" presetClass="emph" presetSubtype="0" fill="hold" nodeType="withEffect">
                                  <p:stCondLst>
                                    <p:cond delay="400"/>
                                  </p:stCondLst>
                                  <p:childTnLst>
                                    <p:animScale>
                                      <p:cBhvr>
                                        <p:cTn id="15" dur="100" fill="hold"/>
                                        <p:tgtEl>
                                          <p:spTgt spid="45"/>
                                        </p:tgtEl>
                                      </p:cBhvr>
                                      <p:by x="105000" y="105000"/>
                                    </p:animScale>
                                  </p:childTnLst>
                                </p:cTn>
                              </p:par>
                              <p:par>
                                <p:cTn id="16" presetID="6" presetClass="emph" presetSubtype="0" fill="hold" nodeType="withEffect">
                                  <p:stCondLst>
                                    <p:cond delay="500"/>
                                  </p:stCondLst>
                                  <p:childTnLst>
                                    <p:animScale>
                                      <p:cBhvr>
                                        <p:cTn id="17" dur="200" fill="hold"/>
                                        <p:tgtEl>
                                          <p:spTgt spid="45"/>
                                        </p:tgtEl>
                                      </p:cBhvr>
                                      <p:by x="95000" y="95000"/>
                                    </p:animScale>
                                  </p:childTnLst>
                                </p:cTn>
                              </p:par>
                            </p:childTnLst>
                          </p:cTn>
                        </p:par>
                        <p:par>
                          <p:cTn id="18" fill="hold">
                            <p:stCondLst>
                              <p:cond delay="700"/>
                            </p:stCondLst>
                            <p:childTnLst>
                              <p:par>
                                <p:cTn id="19" presetID="53" presetClass="entr" presetSubtype="16" fill="hold"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100" fill="hold"/>
                                        <p:tgtEl>
                                          <p:spTgt spid="39"/>
                                        </p:tgtEl>
                                        <p:attrNameLst>
                                          <p:attrName>ppt_w</p:attrName>
                                        </p:attrNameLst>
                                      </p:cBhvr>
                                      <p:tavLst>
                                        <p:tav tm="0">
                                          <p:val>
                                            <p:fltVal val="0"/>
                                          </p:val>
                                        </p:tav>
                                        <p:tav tm="100000">
                                          <p:val>
                                            <p:strVal val="#ppt_w"/>
                                          </p:val>
                                        </p:tav>
                                      </p:tavLst>
                                    </p:anim>
                                    <p:anim calcmode="lin" valueType="num">
                                      <p:cBhvr>
                                        <p:cTn id="22" dur="100" fill="hold"/>
                                        <p:tgtEl>
                                          <p:spTgt spid="39"/>
                                        </p:tgtEl>
                                        <p:attrNameLst>
                                          <p:attrName>ppt_h</p:attrName>
                                        </p:attrNameLst>
                                      </p:cBhvr>
                                      <p:tavLst>
                                        <p:tav tm="0">
                                          <p:val>
                                            <p:fltVal val="0"/>
                                          </p:val>
                                        </p:tav>
                                        <p:tav tm="100000">
                                          <p:val>
                                            <p:strVal val="#ppt_h"/>
                                          </p:val>
                                        </p:tav>
                                      </p:tavLst>
                                    </p:anim>
                                    <p:animEffect transition="in" filter="fade">
                                      <p:cBhvr>
                                        <p:cTn id="23" dur="100"/>
                                        <p:tgtEl>
                                          <p:spTgt spid="39"/>
                                        </p:tgtEl>
                                      </p:cBhvr>
                                    </p:animEffect>
                                  </p:childTnLst>
                                </p:cTn>
                              </p:par>
                              <p:par>
                                <p:cTn id="24" presetID="6" presetClass="emph" presetSubtype="0" fill="hold" nodeType="withEffect">
                                  <p:stCondLst>
                                    <p:cond delay="100"/>
                                  </p:stCondLst>
                                  <p:childTnLst>
                                    <p:animScale>
                                      <p:cBhvr>
                                        <p:cTn id="25" dur="100" fill="hold"/>
                                        <p:tgtEl>
                                          <p:spTgt spid="39"/>
                                        </p:tgtEl>
                                      </p:cBhvr>
                                      <p:by x="110000" y="110000"/>
                                    </p:animScale>
                                  </p:childTnLst>
                                </p:cTn>
                              </p:par>
                              <p:par>
                                <p:cTn id="26" presetID="6" presetClass="emph" presetSubtype="0" fill="hold" nodeType="withEffect">
                                  <p:stCondLst>
                                    <p:cond delay="200"/>
                                  </p:stCondLst>
                                  <p:childTnLst>
                                    <p:animScale>
                                      <p:cBhvr>
                                        <p:cTn id="27" dur="200" fill="hold"/>
                                        <p:tgtEl>
                                          <p:spTgt spid="39"/>
                                        </p:tgtEl>
                                      </p:cBhvr>
                                      <p:by x="90000" y="90000"/>
                                    </p:animScale>
                                  </p:childTnLst>
                                </p:cTn>
                              </p:par>
                              <p:par>
                                <p:cTn id="28" presetID="6" presetClass="emph" presetSubtype="0" fill="hold" nodeType="withEffect">
                                  <p:stCondLst>
                                    <p:cond delay="400"/>
                                  </p:stCondLst>
                                  <p:childTnLst>
                                    <p:animScale>
                                      <p:cBhvr>
                                        <p:cTn id="29" dur="100" fill="hold"/>
                                        <p:tgtEl>
                                          <p:spTgt spid="39"/>
                                        </p:tgtEl>
                                      </p:cBhvr>
                                      <p:by x="105000" y="105000"/>
                                    </p:animScale>
                                  </p:childTnLst>
                                </p:cTn>
                              </p:par>
                              <p:par>
                                <p:cTn id="30" presetID="6" presetClass="emph" presetSubtype="0" fill="hold" nodeType="withEffect">
                                  <p:stCondLst>
                                    <p:cond delay="500"/>
                                  </p:stCondLst>
                                  <p:childTnLst>
                                    <p:animScale>
                                      <p:cBhvr>
                                        <p:cTn id="31" dur="200" fill="hold"/>
                                        <p:tgtEl>
                                          <p:spTgt spid="39"/>
                                        </p:tgtEl>
                                      </p:cBhvr>
                                      <p:by x="95000" y="95000"/>
                                    </p:animScale>
                                  </p:childTnLst>
                                </p:cTn>
                              </p:par>
                            </p:childTnLst>
                          </p:cTn>
                        </p:par>
                        <p:par>
                          <p:cTn id="32" fill="hold">
                            <p:stCondLst>
                              <p:cond delay="1400"/>
                            </p:stCondLst>
                            <p:childTnLst>
                              <p:par>
                                <p:cTn id="33" presetID="53" presetClass="entr" presetSubtype="16"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 calcmode="lin" valueType="num">
                                      <p:cBhvr>
                                        <p:cTn id="35" dur="100" fill="hold"/>
                                        <p:tgtEl>
                                          <p:spTgt spid="51"/>
                                        </p:tgtEl>
                                        <p:attrNameLst>
                                          <p:attrName>ppt_w</p:attrName>
                                        </p:attrNameLst>
                                      </p:cBhvr>
                                      <p:tavLst>
                                        <p:tav tm="0">
                                          <p:val>
                                            <p:fltVal val="0"/>
                                          </p:val>
                                        </p:tav>
                                        <p:tav tm="100000">
                                          <p:val>
                                            <p:strVal val="#ppt_w"/>
                                          </p:val>
                                        </p:tav>
                                      </p:tavLst>
                                    </p:anim>
                                    <p:anim calcmode="lin" valueType="num">
                                      <p:cBhvr>
                                        <p:cTn id="36" dur="100" fill="hold"/>
                                        <p:tgtEl>
                                          <p:spTgt spid="51"/>
                                        </p:tgtEl>
                                        <p:attrNameLst>
                                          <p:attrName>ppt_h</p:attrName>
                                        </p:attrNameLst>
                                      </p:cBhvr>
                                      <p:tavLst>
                                        <p:tav tm="0">
                                          <p:val>
                                            <p:fltVal val="0"/>
                                          </p:val>
                                        </p:tav>
                                        <p:tav tm="100000">
                                          <p:val>
                                            <p:strVal val="#ppt_h"/>
                                          </p:val>
                                        </p:tav>
                                      </p:tavLst>
                                    </p:anim>
                                    <p:animEffect transition="in" filter="fade">
                                      <p:cBhvr>
                                        <p:cTn id="37" dur="100"/>
                                        <p:tgtEl>
                                          <p:spTgt spid="51"/>
                                        </p:tgtEl>
                                      </p:cBhvr>
                                    </p:animEffect>
                                  </p:childTnLst>
                                </p:cTn>
                              </p:par>
                              <p:par>
                                <p:cTn id="38" presetID="6" presetClass="emph" presetSubtype="0" fill="hold" nodeType="withEffect">
                                  <p:stCondLst>
                                    <p:cond delay="100"/>
                                  </p:stCondLst>
                                  <p:childTnLst>
                                    <p:animScale>
                                      <p:cBhvr>
                                        <p:cTn id="39" dur="100" fill="hold"/>
                                        <p:tgtEl>
                                          <p:spTgt spid="51"/>
                                        </p:tgtEl>
                                      </p:cBhvr>
                                      <p:by x="110000" y="110000"/>
                                    </p:animScale>
                                  </p:childTnLst>
                                </p:cTn>
                              </p:par>
                              <p:par>
                                <p:cTn id="40" presetID="6" presetClass="emph" presetSubtype="0" fill="hold" nodeType="withEffect">
                                  <p:stCondLst>
                                    <p:cond delay="200"/>
                                  </p:stCondLst>
                                  <p:childTnLst>
                                    <p:animScale>
                                      <p:cBhvr>
                                        <p:cTn id="41" dur="200" fill="hold"/>
                                        <p:tgtEl>
                                          <p:spTgt spid="51"/>
                                        </p:tgtEl>
                                      </p:cBhvr>
                                      <p:by x="90000" y="90000"/>
                                    </p:animScale>
                                  </p:childTnLst>
                                </p:cTn>
                              </p:par>
                              <p:par>
                                <p:cTn id="42" presetID="6" presetClass="emph" presetSubtype="0" fill="hold" nodeType="withEffect">
                                  <p:stCondLst>
                                    <p:cond delay="400"/>
                                  </p:stCondLst>
                                  <p:childTnLst>
                                    <p:animScale>
                                      <p:cBhvr>
                                        <p:cTn id="43" dur="100" fill="hold"/>
                                        <p:tgtEl>
                                          <p:spTgt spid="51"/>
                                        </p:tgtEl>
                                      </p:cBhvr>
                                      <p:by x="105000" y="105000"/>
                                    </p:animScale>
                                  </p:childTnLst>
                                </p:cTn>
                              </p:par>
                              <p:par>
                                <p:cTn id="44" presetID="6" presetClass="emph" presetSubtype="0" fill="hold" nodeType="withEffect">
                                  <p:stCondLst>
                                    <p:cond delay="500"/>
                                  </p:stCondLst>
                                  <p:childTnLst>
                                    <p:animScale>
                                      <p:cBhvr>
                                        <p:cTn id="45" dur="200" fill="hold"/>
                                        <p:tgtEl>
                                          <p:spTgt spid="51"/>
                                        </p:tgtEl>
                                      </p:cBhvr>
                                      <p:by x="95000" y="95000"/>
                                    </p:animScale>
                                  </p:childTnLst>
                                </p:cTn>
                              </p:par>
                            </p:childTnLst>
                          </p:cTn>
                        </p:par>
                        <p:par>
                          <p:cTn id="46" fill="hold">
                            <p:stCondLst>
                              <p:cond delay="2100"/>
                            </p:stCondLst>
                            <p:childTnLst>
                              <p:par>
                                <p:cTn id="47" presetID="12" presetClass="entr" presetSubtype="2" fill="hold" nodeType="afterEffect">
                                  <p:stCondLst>
                                    <p:cond delay="0"/>
                                  </p:stCondLst>
                                  <p:childTnLst>
                                    <p:set>
                                      <p:cBhvr>
                                        <p:cTn id="48" dur="1" fill="hold">
                                          <p:stCondLst>
                                            <p:cond delay="0"/>
                                          </p:stCondLst>
                                        </p:cTn>
                                        <p:tgtEl>
                                          <p:spTgt spid="21"/>
                                        </p:tgtEl>
                                        <p:attrNameLst>
                                          <p:attrName>style.visibility</p:attrName>
                                        </p:attrNameLst>
                                      </p:cBhvr>
                                      <p:to>
                                        <p:strVal val="visible"/>
                                      </p:to>
                                    </p:set>
                                    <p:anim calcmode="lin" valueType="num">
                                      <p:cBhvr additive="base">
                                        <p:cTn id="49" dur="500"/>
                                        <p:tgtEl>
                                          <p:spTgt spid="21"/>
                                        </p:tgtEl>
                                        <p:attrNameLst>
                                          <p:attrName>ppt_x</p:attrName>
                                        </p:attrNameLst>
                                      </p:cBhvr>
                                      <p:tavLst>
                                        <p:tav tm="0">
                                          <p:val>
                                            <p:strVal val="#ppt_x+#ppt_w*1.125000"/>
                                          </p:val>
                                        </p:tav>
                                        <p:tav tm="100000">
                                          <p:val>
                                            <p:strVal val="#ppt_x"/>
                                          </p:val>
                                        </p:tav>
                                      </p:tavLst>
                                    </p:anim>
                                    <p:animEffect transition="in" filter="wipe(left)">
                                      <p:cBhvr>
                                        <p:cTn id="50" dur="500"/>
                                        <p:tgtEl>
                                          <p:spTgt spid="21"/>
                                        </p:tgtEl>
                                      </p:cBhvr>
                                    </p:animEffect>
                                  </p:childTnLst>
                                </p:cTn>
                              </p:par>
                            </p:childTnLst>
                          </p:cTn>
                        </p:par>
                        <p:par>
                          <p:cTn id="51" fill="hold">
                            <p:stCondLst>
                              <p:cond delay="2600"/>
                            </p:stCondLst>
                            <p:childTnLst>
                              <p:par>
                                <p:cTn id="52" presetID="12" presetClass="entr" presetSubtype="2"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 calcmode="lin" valueType="num">
                                      <p:cBhvr additive="base">
                                        <p:cTn id="54" dur="500"/>
                                        <p:tgtEl>
                                          <p:spTgt spid="26"/>
                                        </p:tgtEl>
                                        <p:attrNameLst>
                                          <p:attrName>ppt_x</p:attrName>
                                        </p:attrNameLst>
                                      </p:cBhvr>
                                      <p:tavLst>
                                        <p:tav tm="0">
                                          <p:val>
                                            <p:strVal val="#ppt_x+#ppt_w*1.125000"/>
                                          </p:val>
                                        </p:tav>
                                        <p:tav tm="100000">
                                          <p:val>
                                            <p:strVal val="#ppt_x"/>
                                          </p:val>
                                        </p:tav>
                                      </p:tavLst>
                                    </p:anim>
                                    <p:animEffect transition="in" filter="wipe(left)">
                                      <p:cBhvr>
                                        <p:cTn id="55" dur="500"/>
                                        <p:tgtEl>
                                          <p:spTgt spid="26"/>
                                        </p:tgtEl>
                                      </p:cBhvr>
                                    </p:animEffect>
                                  </p:childTnLst>
                                </p:cTn>
                              </p:par>
                            </p:childTnLst>
                          </p:cTn>
                        </p:par>
                        <p:par>
                          <p:cTn id="56" fill="hold">
                            <p:stCondLst>
                              <p:cond delay="3100"/>
                            </p:stCondLst>
                            <p:childTnLst>
                              <p:par>
                                <p:cTn id="57" presetID="12" presetClass="entr" presetSubtype="2" fill="hold" nodeType="afterEffect">
                                  <p:stCondLst>
                                    <p:cond delay="0"/>
                                  </p:stCondLst>
                                  <p:childTnLst>
                                    <p:set>
                                      <p:cBhvr>
                                        <p:cTn id="58" dur="1" fill="hold">
                                          <p:stCondLst>
                                            <p:cond delay="0"/>
                                          </p:stCondLst>
                                        </p:cTn>
                                        <p:tgtEl>
                                          <p:spTgt spid="31"/>
                                        </p:tgtEl>
                                        <p:attrNameLst>
                                          <p:attrName>style.visibility</p:attrName>
                                        </p:attrNameLst>
                                      </p:cBhvr>
                                      <p:to>
                                        <p:strVal val="visible"/>
                                      </p:to>
                                    </p:set>
                                    <p:anim calcmode="lin" valueType="num">
                                      <p:cBhvr additive="base">
                                        <p:cTn id="59" dur="500"/>
                                        <p:tgtEl>
                                          <p:spTgt spid="31"/>
                                        </p:tgtEl>
                                        <p:attrNameLst>
                                          <p:attrName>ppt_x</p:attrName>
                                        </p:attrNameLst>
                                      </p:cBhvr>
                                      <p:tavLst>
                                        <p:tav tm="0">
                                          <p:val>
                                            <p:strVal val="#ppt_x+#ppt_w*1.125000"/>
                                          </p:val>
                                        </p:tav>
                                        <p:tav tm="100000">
                                          <p:val>
                                            <p:strVal val="#ppt_x"/>
                                          </p:val>
                                        </p:tav>
                                      </p:tavLst>
                                    </p:anim>
                                    <p:animEffect transition="in" filter="wipe(left)">
                                      <p:cBhvr>
                                        <p:cTn id="60" dur="500"/>
                                        <p:tgtEl>
                                          <p:spTgt spid="31"/>
                                        </p:tgtEl>
                                      </p:cBhvr>
                                    </p:animEffect>
                                  </p:childTnLst>
                                </p:cTn>
                              </p:par>
                            </p:childTnLst>
                          </p:cTn>
                        </p:par>
                        <p:par>
                          <p:cTn id="61" fill="hold">
                            <p:stCondLst>
                              <p:cond delay="3600"/>
                            </p:stCondLst>
                            <p:childTnLst>
                              <p:par>
                                <p:cTn id="62" presetID="10" presetClass="entr" presetSubtype="0" fill="hold" nodeType="afterEffect">
                                  <p:stCondLst>
                                    <p:cond delay="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500"/>
                                        <p:tgtEl>
                                          <p:spTgt spid="69"/>
                                        </p:tgtEl>
                                      </p:cBhvr>
                                    </p:animEffect>
                                  </p:childTnLst>
                                </p:cTn>
                              </p:par>
                              <p:par>
                                <p:cTn id="65" presetID="10" presetClass="entr" presetSubtype="0" fill="hold" nodeType="withEffect">
                                  <p:stCondLst>
                                    <p:cond delay="250"/>
                                  </p:stCondLst>
                                  <p:childTnLst>
                                    <p:set>
                                      <p:cBhvr>
                                        <p:cTn id="66" dur="1" fill="hold">
                                          <p:stCondLst>
                                            <p:cond delay="0"/>
                                          </p:stCondLst>
                                        </p:cTn>
                                        <p:tgtEl>
                                          <p:spTgt spid="63"/>
                                        </p:tgtEl>
                                        <p:attrNameLst>
                                          <p:attrName>style.visibility</p:attrName>
                                        </p:attrNameLst>
                                      </p:cBhvr>
                                      <p:to>
                                        <p:strVal val="visible"/>
                                      </p:to>
                                    </p:set>
                                    <p:animEffect transition="in" filter="fade">
                                      <p:cBhvr>
                                        <p:cTn id="67" dur="500"/>
                                        <p:tgtEl>
                                          <p:spTgt spid="63"/>
                                        </p:tgtEl>
                                      </p:cBhvr>
                                    </p:animEffect>
                                  </p:childTnLst>
                                </p:cTn>
                              </p:par>
                              <p:par>
                                <p:cTn id="68" presetID="10" presetClass="entr" presetSubtype="0" fill="hold" nodeType="withEffect">
                                  <p:stCondLst>
                                    <p:cond delay="500"/>
                                  </p:stCondLst>
                                  <p:childTnLst>
                                    <p:set>
                                      <p:cBhvr>
                                        <p:cTn id="69" dur="1" fill="hold">
                                          <p:stCondLst>
                                            <p:cond delay="0"/>
                                          </p:stCondLst>
                                        </p:cTn>
                                        <p:tgtEl>
                                          <p:spTgt spid="57"/>
                                        </p:tgtEl>
                                        <p:attrNameLst>
                                          <p:attrName>style.visibility</p:attrName>
                                        </p:attrNameLst>
                                      </p:cBhvr>
                                      <p:to>
                                        <p:strVal val="visible"/>
                                      </p:to>
                                    </p:set>
                                    <p:animEffect transition="in" filter="fade">
                                      <p:cBhvr>
                                        <p:cTn id="70" dur="500"/>
                                        <p:tgtEl>
                                          <p:spTgt spid="57"/>
                                        </p:tgtEl>
                                      </p:cBhvr>
                                    </p:animEffect>
                                  </p:childTnLst>
                                </p:cTn>
                              </p:par>
                            </p:childTnLst>
                          </p:cTn>
                        </p:par>
                        <p:par>
                          <p:cTn id="71" fill="hold">
                            <p:stCondLst>
                              <p:cond delay="4600"/>
                            </p:stCondLst>
                            <p:childTnLst>
                              <p:par>
                                <p:cTn id="72" presetID="22" presetClass="entr" presetSubtype="8" fill="hold" nodeType="afterEffect">
                                  <p:stCondLst>
                                    <p:cond delay="0"/>
                                  </p:stCondLst>
                                  <p:childTnLst>
                                    <p:set>
                                      <p:cBhvr>
                                        <p:cTn id="73" dur="1" fill="hold">
                                          <p:stCondLst>
                                            <p:cond delay="0"/>
                                          </p:stCondLst>
                                        </p:cTn>
                                        <p:tgtEl>
                                          <p:spTgt spid="6"/>
                                        </p:tgtEl>
                                        <p:attrNameLst>
                                          <p:attrName>style.visibility</p:attrName>
                                        </p:attrNameLst>
                                      </p:cBhvr>
                                      <p:to>
                                        <p:strVal val="visible"/>
                                      </p:to>
                                    </p:set>
                                    <p:animEffect transition="in" filter="wipe(left)">
                                      <p:cBhvr>
                                        <p:cTn id="74" dur="500"/>
                                        <p:tgtEl>
                                          <p:spTgt spid="6"/>
                                        </p:tgtEl>
                                      </p:cBhvr>
                                    </p:animEffect>
                                  </p:childTnLst>
                                </p:cTn>
                              </p:par>
                            </p:childTnLst>
                          </p:cTn>
                        </p:par>
                        <p:par>
                          <p:cTn id="75" fill="hold">
                            <p:stCondLst>
                              <p:cond delay="5100"/>
                            </p:stCondLst>
                            <p:childTnLst>
                              <p:par>
                                <p:cTn id="76" presetID="22" presetClass="entr" presetSubtype="8" fill="hold" nodeType="afterEffect">
                                  <p:stCondLst>
                                    <p:cond delay="0"/>
                                  </p:stCondLst>
                                  <p:childTnLst>
                                    <p:set>
                                      <p:cBhvr>
                                        <p:cTn id="77" dur="1" fill="hold">
                                          <p:stCondLst>
                                            <p:cond delay="0"/>
                                          </p:stCondLst>
                                        </p:cTn>
                                        <p:tgtEl>
                                          <p:spTgt spid="16"/>
                                        </p:tgtEl>
                                        <p:attrNameLst>
                                          <p:attrName>style.visibility</p:attrName>
                                        </p:attrNameLst>
                                      </p:cBhvr>
                                      <p:to>
                                        <p:strVal val="visible"/>
                                      </p:to>
                                    </p:set>
                                    <p:animEffect transition="in" filter="wipe(left)">
                                      <p:cBhvr>
                                        <p:cTn id="78" dur="500"/>
                                        <p:tgtEl>
                                          <p:spTgt spid="16"/>
                                        </p:tgtEl>
                                      </p:cBhvr>
                                    </p:animEffect>
                                  </p:childTnLst>
                                </p:cTn>
                              </p:par>
                            </p:childTnLst>
                          </p:cTn>
                        </p:par>
                        <p:par>
                          <p:cTn id="79" fill="hold">
                            <p:stCondLst>
                              <p:cond delay="5600"/>
                            </p:stCondLst>
                            <p:childTnLst>
                              <p:par>
                                <p:cTn id="80" presetID="22" presetClass="entr" presetSubtype="8" fill="hold" nodeType="afterEffect">
                                  <p:stCondLst>
                                    <p:cond delay="0"/>
                                  </p:stCondLst>
                                  <p:childTnLst>
                                    <p:set>
                                      <p:cBhvr>
                                        <p:cTn id="81" dur="1" fill="hold">
                                          <p:stCondLst>
                                            <p:cond delay="0"/>
                                          </p:stCondLst>
                                        </p:cTn>
                                        <p:tgtEl>
                                          <p:spTgt spid="11"/>
                                        </p:tgtEl>
                                        <p:attrNameLst>
                                          <p:attrName>style.visibility</p:attrName>
                                        </p:attrNameLst>
                                      </p:cBhvr>
                                      <p:to>
                                        <p:strVal val="visible"/>
                                      </p:to>
                                    </p:set>
                                    <p:animEffect transition="in" filter="wipe(left)">
                                      <p:cBhvr>
                                        <p:cTn id="8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我所欠缺的地方</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4167179" y="2233458"/>
            <a:ext cx="1502923" cy="1507907"/>
            <a:chOff x="4659549" y="1891625"/>
            <a:chExt cx="1502923" cy="1507907"/>
          </a:xfrm>
          <a:solidFill>
            <a:srgbClr val="00B0F0"/>
          </a:solidFill>
        </p:grpSpPr>
        <p:sp>
          <p:nvSpPr>
            <p:cNvPr id="7" name="矩形 2"/>
            <p:cNvSpPr/>
            <p:nvPr/>
          </p:nvSpPr>
          <p:spPr>
            <a:xfrm>
              <a:off x="4659549" y="2607012"/>
              <a:ext cx="742450" cy="792520"/>
            </a:xfrm>
            <a:custGeom>
              <a:avLst/>
              <a:gdLst>
                <a:gd name="connsiteX0" fmla="*/ 0 w 739589"/>
                <a:gd name="connsiteY0" fmla="*/ 0 h 782792"/>
                <a:gd name="connsiteX1" fmla="*/ 739589 w 739589"/>
                <a:gd name="connsiteY1" fmla="*/ 0 h 782792"/>
                <a:gd name="connsiteX2" fmla="*/ 739589 w 739589"/>
                <a:gd name="connsiteY2" fmla="*/ 782792 h 782792"/>
                <a:gd name="connsiteX3" fmla="*/ 0 w 739589"/>
                <a:gd name="connsiteY3" fmla="*/ 782792 h 782792"/>
                <a:gd name="connsiteX4" fmla="*/ 0 w 739589"/>
                <a:gd name="connsiteY4" fmla="*/ 0 h 782792"/>
                <a:gd name="connsiteX0" fmla="*/ 2861 w 742450"/>
                <a:gd name="connsiteY0" fmla="*/ 0 h 782792"/>
                <a:gd name="connsiteX1" fmla="*/ 742450 w 742450"/>
                <a:gd name="connsiteY1" fmla="*/ 0 h 782792"/>
                <a:gd name="connsiteX2" fmla="*/ 742450 w 742450"/>
                <a:gd name="connsiteY2" fmla="*/ 782792 h 782792"/>
                <a:gd name="connsiteX3" fmla="*/ 2861 w 742450"/>
                <a:gd name="connsiteY3" fmla="*/ 782792 h 782792"/>
                <a:gd name="connsiteX4" fmla="*/ 0 w 742450"/>
                <a:gd name="connsiteY4" fmla="*/ 116732 h 782792"/>
                <a:gd name="connsiteX5" fmla="*/ 2861 w 742450"/>
                <a:gd name="connsiteY5" fmla="*/ 0 h 782792"/>
                <a:gd name="connsiteX0" fmla="*/ 2861 w 742450"/>
                <a:gd name="connsiteY0" fmla="*/ 0 h 782792"/>
                <a:gd name="connsiteX1" fmla="*/ 92413 w 742450"/>
                <a:gd name="connsiteY1" fmla="*/ 0 h 782792"/>
                <a:gd name="connsiteX2" fmla="*/ 742450 w 742450"/>
                <a:gd name="connsiteY2" fmla="*/ 0 h 782792"/>
                <a:gd name="connsiteX3" fmla="*/ 742450 w 742450"/>
                <a:gd name="connsiteY3" fmla="*/ 782792 h 782792"/>
                <a:gd name="connsiteX4" fmla="*/ 2861 w 742450"/>
                <a:gd name="connsiteY4" fmla="*/ 782792 h 782792"/>
                <a:gd name="connsiteX5" fmla="*/ 0 w 742450"/>
                <a:gd name="connsiteY5" fmla="*/ 116732 h 782792"/>
                <a:gd name="connsiteX6" fmla="*/ 2861 w 742450"/>
                <a:gd name="connsiteY6" fmla="*/ 0 h 782792"/>
                <a:gd name="connsiteX0" fmla="*/ 66091 w 742450"/>
                <a:gd name="connsiteY0" fmla="*/ 0 h 792520"/>
                <a:gd name="connsiteX1" fmla="*/ 92413 w 742450"/>
                <a:gd name="connsiteY1" fmla="*/ 9728 h 792520"/>
                <a:gd name="connsiteX2" fmla="*/ 742450 w 742450"/>
                <a:gd name="connsiteY2" fmla="*/ 9728 h 792520"/>
                <a:gd name="connsiteX3" fmla="*/ 742450 w 742450"/>
                <a:gd name="connsiteY3" fmla="*/ 792520 h 792520"/>
                <a:gd name="connsiteX4" fmla="*/ 2861 w 742450"/>
                <a:gd name="connsiteY4" fmla="*/ 792520 h 792520"/>
                <a:gd name="connsiteX5" fmla="*/ 0 w 742450"/>
                <a:gd name="connsiteY5" fmla="*/ 126460 h 792520"/>
                <a:gd name="connsiteX6" fmla="*/ 66091 w 742450"/>
                <a:gd name="connsiteY6" fmla="*/ 0 h 79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2450" h="792520">
                  <a:moveTo>
                    <a:pt x="66091" y="0"/>
                  </a:moveTo>
                  <a:lnTo>
                    <a:pt x="92413" y="9728"/>
                  </a:lnTo>
                  <a:lnTo>
                    <a:pt x="742450" y="9728"/>
                  </a:lnTo>
                  <a:lnTo>
                    <a:pt x="742450" y="792520"/>
                  </a:lnTo>
                  <a:lnTo>
                    <a:pt x="2861" y="792520"/>
                  </a:lnTo>
                  <a:cubicBezTo>
                    <a:pt x="1907" y="570500"/>
                    <a:pt x="954" y="348480"/>
                    <a:pt x="0" y="126460"/>
                  </a:cubicBezTo>
                  <a:cubicBezTo>
                    <a:pt x="954" y="87549"/>
                    <a:pt x="65137" y="38911"/>
                    <a:pt x="66091" y="0"/>
                  </a:cubicBezTo>
                  <a:close/>
                </a:path>
              </a:pathLst>
            </a:custGeom>
            <a:grpFill/>
            <a:ln>
              <a:noFill/>
            </a:ln>
            <a:effectLst>
              <a:outerShdw blurRad="127000" dist="254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4664355" y="1891625"/>
              <a:ext cx="1498117" cy="832120"/>
            </a:xfrm>
            <a:custGeom>
              <a:avLst/>
              <a:gdLst>
                <a:gd name="connsiteX0" fmla="*/ 0 w 1498059"/>
                <a:gd name="connsiteY0" fmla="*/ 831715 h 831715"/>
                <a:gd name="connsiteX1" fmla="*/ 150778 w 1498059"/>
                <a:gd name="connsiteY1" fmla="*/ 739302 h 831715"/>
                <a:gd name="connsiteX2" fmla="*/ 1498059 w 1498059"/>
                <a:gd name="connsiteY2" fmla="*/ 739302 h 831715"/>
                <a:gd name="connsiteX3" fmla="*/ 1498059 w 1498059"/>
                <a:gd name="connsiteY3" fmla="*/ 0 h 831715"/>
                <a:gd name="connsiteX4" fmla="*/ 807396 w 1498059"/>
                <a:gd name="connsiteY4" fmla="*/ 0 h 831715"/>
                <a:gd name="connsiteX5" fmla="*/ 671208 w 1498059"/>
                <a:gd name="connsiteY5" fmla="*/ 48638 h 831715"/>
                <a:gd name="connsiteX6" fmla="*/ 68093 w 1498059"/>
                <a:gd name="connsiteY6" fmla="*/ 637161 h 831715"/>
                <a:gd name="connsiteX7" fmla="*/ 0 w 1498059"/>
                <a:gd name="connsiteY7" fmla="*/ 831715 h 831715"/>
                <a:gd name="connsiteX0" fmla="*/ 40 w 1498099"/>
                <a:gd name="connsiteY0" fmla="*/ 831715 h 831715"/>
                <a:gd name="connsiteX1" fmla="*/ 150818 w 1498099"/>
                <a:gd name="connsiteY1" fmla="*/ 739302 h 831715"/>
                <a:gd name="connsiteX2" fmla="*/ 1498099 w 1498099"/>
                <a:gd name="connsiteY2" fmla="*/ 739302 h 831715"/>
                <a:gd name="connsiteX3" fmla="*/ 1498099 w 1498099"/>
                <a:gd name="connsiteY3" fmla="*/ 0 h 831715"/>
                <a:gd name="connsiteX4" fmla="*/ 807436 w 1498099"/>
                <a:gd name="connsiteY4" fmla="*/ 0 h 831715"/>
                <a:gd name="connsiteX5" fmla="*/ 671248 w 1498099"/>
                <a:gd name="connsiteY5" fmla="*/ 48638 h 831715"/>
                <a:gd name="connsiteX6" fmla="*/ 68133 w 1498099"/>
                <a:gd name="connsiteY6" fmla="*/ 637161 h 831715"/>
                <a:gd name="connsiteX7" fmla="*/ 40 w 1498099"/>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117" h="832120">
                  <a:moveTo>
                    <a:pt x="58" y="832120"/>
                  </a:moveTo>
                  <a:cubicBezTo>
                    <a:pt x="35725" y="776997"/>
                    <a:pt x="81121" y="746192"/>
                    <a:pt x="150836" y="739707"/>
                  </a:cubicBezTo>
                  <a:lnTo>
                    <a:pt x="1498117" y="739707"/>
                  </a:lnTo>
                  <a:lnTo>
                    <a:pt x="1498117" y="405"/>
                  </a:lnTo>
                  <a:lnTo>
                    <a:pt x="807454" y="405"/>
                  </a:lnTo>
                  <a:cubicBezTo>
                    <a:pt x="742603" y="-2838"/>
                    <a:pt x="706935" y="13375"/>
                    <a:pt x="671266" y="49043"/>
                  </a:cubicBezTo>
                  <a:lnTo>
                    <a:pt x="68151" y="637566"/>
                  </a:lnTo>
                  <a:cubicBezTo>
                    <a:pt x="30862" y="678098"/>
                    <a:pt x="-1563" y="752678"/>
                    <a:pt x="58" y="832120"/>
                  </a:cubicBezTo>
                  <a:close/>
                </a:path>
              </a:pathLst>
            </a:custGeom>
            <a:grp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443054" y="2235950"/>
            <a:ext cx="1502923" cy="1507907"/>
            <a:chOff x="6935424" y="1894117"/>
            <a:chExt cx="1502923" cy="1507907"/>
          </a:xfrm>
          <a:solidFill>
            <a:srgbClr val="0065B0"/>
          </a:solidFill>
        </p:grpSpPr>
        <p:sp>
          <p:nvSpPr>
            <p:cNvPr id="10" name="矩形 2"/>
            <p:cNvSpPr/>
            <p:nvPr/>
          </p:nvSpPr>
          <p:spPr>
            <a:xfrm flipH="1">
              <a:off x="7695897" y="2609504"/>
              <a:ext cx="742450" cy="792520"/>
            </a:xfrm>
            <a:custGeom>
              <a:avLst/>
              <a:gdLst>
                <a:gd name="connsiteX0" fmla="*/ 0 w 739589"/>
                <a:gd name="connsiteY0" fmla="*/ 0 h 782792"/>
                <a:gd name="connsiteX1" fmla="*/ 739589 w 739589"/>
                <a:gd name="connsiteY1" fmla="*/ 0 h 782792"/>
                <a:gd name="connsiteX2" fmla="*/ 739589 w 739589"/>
                <a:gd name="connsiteY2" fmla="*/ 782792 h 782792"/>
                <a:gd name="connsiteX3" fmla="*/ 0 w 739589"/>
                <a:gd name="connsiteY3" fmla="*/ 782792 h 782792"/>
                <a:gd name="connsiteX4" fmla="*/ 0 w 739589"/>
                <a:gd name="connsiteY4" fmla="*/ 0 h 782792"/>
                <a:gd name="connsiteX0" fmla="*/ 2861 w 742450"/>
                <a:gd name="connsiteY0" fmla="*/ 0 h 782792"/>
                <a:gd name="connsiteX1" fmla="*/ 742450 w 742450"/>
                <a:gd name="connsiteY1" fmla="*/ 0 h 782792"/>
                <a:gd name="connsiteX2" fmla="*/ 742450 w 742450"/>
                <a:gd name="connsiteY2" fmla="*/ 782792 h 782792"/>
                <a:gd name="connsiteX3" fmla="*/ 2861 w 742450"/>
                <a:gd name="connsiteY3" fmla="*/ 782792 h 782792"/>
                <a:gd name="connsiteX4" fmla="*/ 0 w 742450"/>
                <a:gd name="connsiteY4" fmla="*/ 116732 h 782792"/>
                <a:gd name="connsiteX5" fmla="*/ 2861 w 742450"/>
                <a:gd name="connsiteY5" fmla="*/ 0 h 782792"/>
                <a:gd name="connsiteX0" fmla="*/ 2861 w 742450"/>
                <a:gd name="connsiteY0" fmla="*/ 0 h 782792"/>
                <a:gd name="connsiteX1" fmla="*/ 92413 w 742450"/>
                <a:gd name="connsiteY1" fmla="*/ 0 h 782792"/>
                <a:gd name="connsiteX2" fmla="*/ 742450 w 742450"/>
                <a:gd name="connsiteY2" fmla="*/ 0 h 782792"/>
                <a:gd name="connsiteX3" fmla="*/ 742450 w 742450"/>
                <a:gd name="connsiteY3" fmla="*/ 782792 h 782792"/>
                <a:gd name="connsiteX4" fmla="*/ 2861 w 742450"/>
                <a:gd name="connsiteY4" fmla="*/ 782792 h 782792"/>
                <a:gd name="connsiteX5" fmla="*/ 0 w 742450"/>
                <a:gd name="connsiteY5" fmla="*/ 116732 h 782792"/>
                <a:gd name="connsiteX6" fmla="*/ 2861 w 742450"/>
                <a:gd name="connsiteY6" fmla="*/ 0 h 782792"/>
                <a:gd name="connsiteX0" fmla="*/ 66091 w 742450"/>
                <a:gd name="connsiteY0" fmla="*/ 0 h 792520"/>
                <a:gd name="connsiteX1" fmla="*/ 92413 w 742450"/>
                <a:gd name="connsiteY1" fmla="*/ 9728 h 792520"/>
                <a:gd name="connsiteX2" fmla="*/ 742450 w 742450"/>
                <a:gd name="connsiteY2" fmla="*/ 9728 h 792520"/>
                <a:gd name="connsiteX3" fmla="*/ 742450 w 742450"/>
                <a:gd name="connsiteY3" fmla="*/ 792520 h 792520"/>
                <a:gd name="connsiteX4" fmla="*/ 2861 w 742450"/>
                <a:gd name="connsiteY4" fmla="*/ 792520 h 792520"/>
                <a:gd name="connsiteX5" fmla="*/ 0 w 742450"/>
                <a:gd name="connsiteY5" fmla="*/ 126460 h 792520"/>
                <a:gd name="connsiteX6" fmla="*/ 66091 w 742450"/>
                <a:gd name="connsiteY6" fmla="*/ 0 h 79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2450" h="792520">
                  <a:moveTo>
                    <a:pt x="66091" y="0"/>
                  </a:moveTo>
                  <a:lnTo>
                    <a:pt x="92413" y="9728"/>
                  </a:lnTo>
                  <a:lnTo>
                    <a:pt x="742450" y="9728"/>
                  </a:lnTo>
                  <a:lnTo>
                    <a:pt x="742450" y="792520"/>
                  </a:lnTo>
                  <a:lnTo>
                    <a:pt x="2861" y="792520"/>
                  </a:lnTo>
                  <a:cubicBezTo>
                    <a:pt x="1907" y="570500"/>
                    <a:pt x="954" y="348480"/>
                    <a:pt x="0" y="126460"/>
                  </a:cubicBezTo>
                  <a:cubicBezTo>
                    <a:pt x="954" y="87549"/>
                    <a:pt x="65137" y="38911"/>
                    <a:pt x="66091" y="0"/>
                  </a:cubicBezTo>
                  <a:close/>
                </a:path>
              </a:pathLst>
            </a:custGeom>
            <a:grp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flipH="1">
              <a:off x="6935424" y="1894117"/>
              <a:ext cx="1498117" cy="832120"/>
            </a:xfrm>
            <a:custGeom>
              <a:avLst/>
              <a:gdLst>
                <a:gd name="connsiteX0" fmla="*/ 0 w 1498059"/>
                <a:gd name="connsiteY0" fmla="*/ 831715 h 831715"/>
                <a:gd name="connsiteX1" fmla="*/ 150778 w 1498059"/>
                <a:gd name="connsiteY1" fmla="*/ 739302 h 831715"/>
                <a:gd name="connsiteX2" fmla="*/ 1498059 w 1498059"/>
                <a:gd name="connsiteY2" fmla="*/ 739302 h 831715"/>
                <a:gd name="connsiteX3" fmla="*/ 1498059 w 1498059"/>
                <a:gd name="connsiteY3" fmla="*/ 0 h 831715"/>
                <a:gd name="connsiteX4" fmla="*/ 807396 w 1498059"/>
                <a:gd name="connsiteY4" fmla="*/ 0 h 831715"/>
                <a:gd name="connsiteX5" fmla="*/ 671208 w 1498059"/>
                <a:gd name="connsiteY5" fmla="*/ 48638 h 831715"/>
                <a:gd name="connsiteX6" fmla="*/ 68093 w 1498059"/>
                <a:gd name="connsiteY6" fmla="*/ 637161 h 831715"/>
                <a:gd name="connsiteX7" fmla="*/ 0 w 1498059"/>
                <a:gd name="connsiteY7" fmla="*/ 831715 h 831715"/>
                <a:gd name="connsiteX0" fmla="*/ 40 w 1498099"/>
                <a:gd name="connsiteY0" fmla="*/ 831715 h 831715"/>
                <a:gd name="connsiteX1" fmla="*/ 150818 w 1498099"/>
                <a:gd name="connsiteY1" fmla="*/ 739302 h 831715"/>
                <a:gd name="connsiteX2" fmla="*/ 1498099 w 1498099"/>
                <a:gd name="connsiteY2" fmla="*/ 739302 h 831715"/>
                <a:gd name="connsiteX3" fmla="*/ 1498099 w 1498099"/>
                <a:gd name="connsiteY3" fmla="*/ 0 h 831715"/>
                <a:gd name="connsiteX4" fmla="*/ 807436 w 1498099"/>
                <a:gd name="connsiteY4" fmla="*/ 0 h 831715"/>
                <a:gd name="connsiteX5" fmla="*/ 671248 w 1498099"/>
                <a:gd name="connsiteY5" fmla="*/ 48638 h 831715"/>
                <a:gd name="connsiteX6" fmla="*/ 68133 w 1498099"/>
                <a:gd name="connsiteY6" fmla="*/ 637161 h 831715"/>
                <a:gd name="connsiteX7" fmla="*/ 40 w 1498099"/>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117" h="832120">
                  <a:moveTo>
                    <a:pt x="58" y="832120"/>
                  </a:moveTo>
                  <a:cubicBezTo>
                    <a:pt x="35725" y="776997"/>
                    <a:pt x="81121" y="746192"/>
                    <a:pt x="150836" y="739707"/>
                  </a:cubicBezTo>
                  <a:lnTo>
                    <a:pt x="1498117" y="739707"/>
                  </a:lnTo>
                  <a:lnTo>
                    <a:pt x="1498117" y="405"/>
                  </a:lnTo>
                  <a:lnTo>
                    <a:pt x="807454" y="405"/>
                  </a:lnTo>
                  <a:cubicBezTo>
                    <a:pt x="742603" y="-2838"/>
                    <a:pt x="706935" y="13375"/>
                    <a:pt x="671266" y="49043"/>
                  </a:cubicBezTo>
                  <a:lnTo>
                    <a:pt x="68151" y="637566"/>
                  </a:lnTo>
                  <a:cubicBezTo>
                    <a:pt x="30862" y="678098"/>
                    <a:pt x="-1563" y="752678"/>
                    <a:pt x="58" y="832120"/>
                  </a:cubicBezTo>
                  <a:close/>
                </a:path>
              </a:pathLst>
            </a:custGeom>
            <a:grp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6445547" y="4542730"/>
            <a:ext cx="1502923" cy="1507907"/>
            <a:chOff x="6937917" y="4200897"/>
            <a:chExt cx="1502923" cy="1507907"/>
          </a:xfrm>
          <a:solidFill>
            <a:srgbClr val="00B0F0"/>
          </a:solidFill>
        </p:grpSpPr>
        <p:sp>
          <p:nvSpPr>
            <p:cNvPr id="13" name="矩形 2"/>
            <p:cNvSpPr/>
            <p:nvPr/>
          </p:nvSpPr>
          <p:spPr>
            <a:xfrm rot="10800000">
              <a:off x="7698390" y="4200897"/>
              <a:ext cx="742450" cy="792520"/>
            </a:xfrm>
            <a:custGeom>
              <a:avLst/>
              <a:gdLst>
                <a:gd name="connsiteX0" fmla="*/ 0 w 739589"/>
                <a:gd name="connsiteY0" fmla="*/ 0 h 782792"/>
                <a:gd name="connsiteX1" fmla="*/ 739589 w 739589"/>
                <a:gd name="connsiteY1" fmla="*/ 0 h 782792"/>
                <a:gd name="connsiteX2" fmla="*/ 739589 w 739589"/>
                <a:gd name="connsiteY2" fmla="*/ 782792 h 782792"/>
                <a:gd name="connsiteX3" fmla="*/ 0 w 739589"/>
                <a:gd name="connsiteY3" fmla="*/ 782792 h 782792"/>
                <a:gd name="connsiteX4" fmla="*/ 0 w 739589"/>
                <a:gd name="connsiteY4" fmla="*/ 0 h 782792"/>
                <a:gd name="connsiteX0" fmla="*/ 2861 w 742450"/>
                <a:gd name="connsiteY0" fmla="*/ 0 h 782792"/>
                <a:gd name="connsiteX1" fmla="*/ 742450 w 742450"/>
                <a:gd name="connsiteY1" fmla="*/ 0 h 782792"/>
                <a:gd name="connsiteX2" fmla="*/ 742450 w 742450"/>
                <a:gd name="connsiteY2" fmla="*/ 782792 h 782792"/>
                <a:gd name="connsiteX3" fmla="*/ 2861 w 742450"/>
                <a:gd name="connsiteY3" fmla="*/ 782792 h 782792"/>
                <a:gd name="connsiteX4" fmla="*/ 0 w 742450"/>
                <a:gd name="connsiteY4" fmla="*/ 116732 h 782792"/>
                <a:gd name="connsiteX5" fmla="*/ 2861 w 742450"/>
                <a:gd name="connsiteY5" fmla="*/ 0 h 782792"/>
                <a:gd name="connsiteX0" fmla="*/ 2861 w 742450"/>
                <a:gd name="connsiteY0" fmla="*/ 0 h 782792"/>
                <a:gd name="connsiteX1" fmla="*/ 92413 w 742450"/>
                <a:gd name="connsiteY1" fmla="*/ 0 h 782792"/>
                <a:gd name="connsiteX2" fmla="*/ 742450 w 742450"/>
                <a:gd name="connsiteY2" fmla="*/ 0 h 782792"/>
                <a:gd name="connsiteX3" fmla="*/ 742450 w 742450"/>
                <a:gd name="connsiteY3" fmla="*/ 782792 h 782792"/>
                <a:gd name="connsiteX4" fmla="*/ 2861 w 742450"/>
                <a:gd name="connsiteY4" fmla="*/ 782792 h 782792"/>
                <a:gd name="connsiteX5" fmla="*/ 0 w 742450"/>
                <a:gd name="connsiteY5" fmla="*/ 116732 h 782792"/>
                <a:gd name="connsiteX6" fmla="*/ 2861 w 742450"/>
                <a:gd name="connsiteY6" fmla="*/ 0 h 782792"/>
                <a:gd name="connsiteX0" fmla="*/ 66091 w 742450"/>
                <a:gd name="connsiteY0" fmla="*/ 0 h 792520"/>
                <a:gd name="connsiteX1" fmla="*/ 92413 w 742450"/>
                <a:gd name="connsiteY1" fmla="*/ 9728 h 792520"/>
                <a:gd name="connsiteX2" fmla="*/ 742450 w 742450"/>
                <a:gd name="connsiteY2" fmla="*/ 9728 h 792520"/>
                <a:gd name="connsiteX3" fmla="*/ 742450 w 742450"/>
                <a:gd name="connsiteY3" fmla="*/ 792520 h 792520"/>
                <a:gd name="connsiteX4" fmla="*/ 2861 w 742450"/>
                <a:gd name="connsiteY4" fmla="*/ 792520 h 792520"/>
                <a:gd name="connsiteX5" fmla="*/ 0 w 742450"/>
                <a:gd name="connsiteY5" fmla="*/ 126460 h 792520"/>
                <a:gd name="connsiteX6" fmla="*/ 66091 w 742450"/>
                <a:gd name="connsiteY6" fmla="*/ 0 h 79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2450" h="792520">
                  <a:moveTo>
                    <a:pt x="66091" y="0"/>
                  </a:moveTo>
                  <a:lnTo>
                    <a:pt x="92413" y="9728"/>
                  </a:lnTo>
                  <a:lnTo>
                    <a:pt x="742450" y="9728"/>
                  </a:lnTo>
                  <a:lnTo>
                    <a:pt x="742450" y="792520"/>
                  </a:lnTo>
                  <a:lnTo>
                    <a:pt x="2861" y="792520"/>
                  </a:lnTo>
                  <a:cubicBezTo>
                    <a:pt x="1907" y="570500"/>
                    <a:pt x="954" y="348480"/>
                    <a:pt x="0" y="126460"/>
                  </a:cubicBezTo>
                  <a:cubicBezTo>
                    <a:pt x="954" y="87549"/>
                    <a:pt x="65137" y="38911"/>
                    <a:pt x="66091" y="0"/>
                  </a:cubicBezTo>
                  <a:close/>
                </a:path>
              </a:pathLst>
            </a:custGeom>
            <a:grp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rot="10800000">
              <a:off x="6937917" y="4876684"/>
              <a:ext cx="1498117" cy="832120"/>
            </a:xfrm>
            <a:custGeom>
              <a:avLst/>
              <a:gdLst>
                <a:gd name="connsiteX0" fmla="*/ 0 w 1498059"/>
                <a:gd name="connsiteY0" fmla="*/ 831715 h 831715"/>
                <a:gd name="connsiteX1" fmla="*/ 150778 w 1498059"/>
                <a:gd name="connsiteY1" fmla="*/ 739302 h 831715"/>
                <a:gd name="connsiteX2" fmla="*/ 1498059 w 1498059"/>
                <a:gd name="connsiteY2" fmla="*/ 739302 h 831715"/>
                <a:gd name="connsiteX3" fmla="*/ 1498059 w 1498059"/>
                <a:gd name="connsiteY3" fmla="*/ 0 h 831715"/>
                <a:gd name="connsiteX4" fmla="*/ 807396 w 1498059"/>
                <a:gd name="connsiteY4" fmla="*/ 0 h 831715"/>
                <a:gd name="connsiteX5" fmla="*/ 671208 w 1498059"/>
                <a:gd name="connsiteY5" fmla="*/ 48638 h 831715"/>
                <a:gd name="connsiteX6" fmla="*/ 68093 w 1498059"/>
                <a:gd name="connsiteY6" fmla="*/ 637161 h 831715"/>
                <a:gd name="connsiteX7" fmla="*/ 0 w 1498059"/>
                <a:gd name="connsiteY7" fmla="*/ 831715 h 831715"/>
                <a:gd name="connsiteX0" fmla="*/ 40 w 1498099"/>
                <a:gd name="connsiteY0" fmla="*/ 831715 h 831715"/>
                <a:gd name="connsiteX1" fmla="*/ 150818 w 1498099"/>
                <a:gd name="connsiteY1" fmla="*/ 739302 h 831715"/>
                <a:gd name="connsiteX2" fmla="*/ 1498099 w 1498099"/>
                <a:gd name="connsiteY2" fmla="*/ 739302 h 831715"/>
                <a:gd name="connsiteX3" fmla="*/ 1498099 w 1498099"/>
                <a:gd name="connsiteY3" fmla="*/ 0 h 831715"/>
                <a:gd name="connsiteX4" fmla="*/ 807436 w 1498099"/>
                <a:gd name="connsiteY4" fmla="*/ 0 h 831715"/>
                <a:gd name="connsiteX5" fmla="*/ 671248 w 1498099"/>
                <a:gd name="connsiteY5" fmla="*/ 48638 h 831715"/>
                <a:gd name="connsiteX6" fmla="*/ 68133 w 1498099"/>
                <a:gd name="connsiteY6" fmla="*/ 637161 h 831715"/>
                <a:gd name="connsiteX7" fmla="*/ 40 w 1498099"/>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117" h="832120">
                  <a:moveTo>
                    <a:pt x="58" y="832120"/>
                  </a:moveTo>
                  <a:cubicBezTo>
                    <a:pt x="35725" y="776997"/>
                    <a:pt x="81121" y="746192"/>
                    <a:pt x="150836" y="739707"/>
                  </a:cubicBezTo>
                  <a:lnTo>
                    <a:pt x="1498117" y="739707"/>
                  </a:lnTo>
                  <a:lnTo>
                    <a:pt x="1498117" y="405"/>
                  </a:lnTo>
                  <a:lnTo>
                    <a:pt x="807454" y="405"/>
                  </a:lnTo>
                  <a:cubicBezTo>
                    <a:pt x="742603" y="-2838"/>
                    <a:pt x="706935" y="13375"/>
                    <a:pt x="671266" y="49043"/>
                  </a:cubicBezTo>
                  <a:lnTo>
                    <a:pt x="68151" y="637566"/>
                  </a:lnTo>
                  <a:cubicBezTo>
                    <a:pt x="30862" y="678098"/>
                    <a:pt x="-1563" y="752678"/>
                    <a:pt x="58" y="832120"/>
                  </a:cubicBezTo>
                  <a:close/>
                </a:path>
              </a:pathLst>
            </a:custGeom>
            <a:grp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p:cNvGrpSpPr/>
          <p:nvPr/>
        </p:nvGrpSpPr>
        <p:grpSpPr>
          <a:xfrm>
            <a:off x="4188102" y="4540238"/>
            <a:ext cx="1474373" cy="1507907"/>
            <a:chOff x="4680472" y="4198405"/>
            <a:chExt cx="1474373" cy="1507907"/>
          </a:xfrm>
          <a:solidFill>
            <a:srgbClr val="0065B0"/>
          </a:solidFill>
        </p:grpSpPr>
        <p:sp>
          <p:nvSpPr>
            <p:cNvPr id="16" name="矩形 2"/>
            <p:cNvSpPr/>
            <p:nvPr/>
          </p:nvSpPr>
          <p:spPr>
            <a:xfrm rot="10800000" flipH="1">
              <a:off x="4680472" y="4198405"/>
              <a:ext cx="742450" cy="792520"/>
            </a:xfrm>
            <a:custGeom>
              <a:avLst/>
              <a:gdLst>
                <a:gd name="connsiteX0" fmla="*/ 0 w 739589"/>
                <a:gd name="connsiteY0" fmla="*/ 0 h 782792"/>
                <a:gd name="connsiteX1" fmla="*/ 739589 w 739589"/>
                <a:gd name="connsiteY1" fmla="*/ 0 h 782792"/>
                <a:gd name="connsiteX2" fmla="*/ 739589 w 739589"/>
                <a:gd name="connsiteY2" fmla="*/ 782792 h 782792"/>
                <a:gd name="connsiteX3" fmla="*/ 0 w 739589"/>
                <a:gd name="connsiteY3" fmla="*/ 782792 h 782792"/>
                <a:gd name="connsiteX4" fmla="*/ 0 w 739589"/>
                <a:gd name="connsiteY4" fmla="*/ 0 h 782792"/>
                <a:gd name="connsiteX0" fmla="*/ 2861 w 742450"/>
                <a:gd name="connsiteY0" fmla="*/ 0 h 782792"/>
                <a:gd name="connsiteX1" fmla="*/ 742450 w 742450"/>
                <a:gd name="connsiteY1" fmla="*/ 0 h 782792"/>
                <a:gd name="connsiteX2" fmla="*/ 742450 w 742450"/>
                <a:gd name="connsiteY2" fmla="*/ 782792 h 782792"/>
                <a:gd name="connsiteX3" fmla="*/ 2861 w 742450"/>
                <a:gd name="connsiteY3" fmla="*/ 782792 h 782792"/>
                <a:gd name="connsiteX4" fmla="*/ 0 w 742450"/>
                <a:gd name="connsiteY4" fmla="*/ 116732 h 782792"/>
                <a:gd name="connsiteX5" fmla="*/ 2861 w 742450"/>
                <a:gd name="connsiteY5" fmla="*/ 0 h 782792"/>
                <a:gd name="connsiteX0" fmla="*/ 2861 w 742450"/>
                <a:gd name="connsiteY0" fmla="*/ 0 h 782792"/>
                <a:gd name="connsiteX1" fmla="*/ 92413 w 742450"/>
                <a:gd name="connsiteY1" fmla="*/ 0 h 782792"/>
                <a:gd name="connsiteX2" fmla="*/ 742450 w 742450"/>
                <a:gd name="connsiteY2" fmla="*/ 0 h 782792"/>
                <a:gd name="connsiteX3" fmla="*/ 742450 w 742450"/>
                <a:gd name="connsiteY3" fmla="*/ 782792 h 782792"/>
                <a:gd name="connsiteX4" fmla="*/ 2861 w 742450"/>
                <a:gd name="connsiteY4" fmla="*/ 782792 h 782792"/>
                <a:gd name="connsiteX5" fmla="*/ 0 w 742450"/>
                <a:gd name="connsiteY5" fmla="*/ 116732 h 782792"/>
                <a:gd name="connsiteX6" fmla="*/ 2861 w 742450"/>
                <a:gd name="connsiteY6" fmla="*/ 0 h 782792"/>
                <a:gd name="connsiteX0" fmla="*/ 66091 w 742450"/>
                <a:gd name="connsiteY0" fmla="*/ 0 h 792520"/>
                <a:gd name="connsiteX1" fmla="*/ 92413 w 742450"/>
                <a:gd name="connsiteY1" fmla="*/ 9728 h 792520"/>
                <a:gd name="connsiteX2" fmla="*/ 742450 w 742450"/>
                <a:gd name="connsiteY2" fmla="*/ 9728 h 792520"/>
                <a:gd name="connsiteX3" fmla="*/ 742450 w 742450"/>
                <a:gd name="connsiteY3" fmla="*/ 792520 h 792520"/>
                <a:gd name="connsiteX4" fmla="*/ 2861 w 742450"/>
                <a:gd name="connsiteY4" fmla="*/ 792520 h 792520"/>
                <a:gd name="connsiteX5" fmla="*/ 0 w 742450"/>
                <a:gd name="connsiteY5" fmla="*/ 126460 h 792520"/>
                <a:gd name="connsiteX6" fmla="*/ 66091 w 742450"/>
                <a:gd name="connsiteY6" fmla="*/ 0 h 79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2450" h="792520">
                  <a:moveTo>
                    <a:pt x="66091" y="0"/>
                  </a:moveTo>
                  <a:lnTo>
                    <a:pt x="92413" y="9728"/>
                  </a:lnTo>
                  <a:lnTo>
                    <a:pt x="742450" y="9728"/>
                  </a:lnTo>
                  <a:lnTo>
                    <a:pt x="742450" y="792520"/>
                  </a:lnTo>
                  <a:lnTo>
                    <a:pt x="2861" y="792520"/>
                  </a:lnTo>
                  <a:cubicBezTo>
                    <a:pt x="1907" y="570500"/>
                    <a:pt x="954" y="348480"/>
                    <a:pt x="0" y="126460"/>
                  </a:cubicBezTo>
                  <a:cubicBezTo>
                    <a:pt x="954" y="87549"/>
                    <a:pt x="65137" y="38911"/>
                    <a:pt x="66091" y="0"/>
                  </a:cubicBezTo>
                  <a:close/>
                </a:path>
              </a:pathLst>
            </a:custGeom>
            <a:grpFill/>
            <a:ln>
              <a:noFill/>
            </a:ln>
            <a:effectLst>
              <a:outerShdw blurRad="127000" dist="254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0800000" flipH="1">
              <a:off x="4685278" y="4874192"/>
              <a:ext cx="1469567" cy="832120"/>
            </a:xfrm>
            <a:custGeom>
              <a:avLst/>
              <a:gdLst>
                <a:gd name="connsiteX0" fmla="*/ 0 w 1498059"/>
                <a:gd name="connsiteY0" fmla="*/ 831715 h 831715"/>
                <a:gd name="connsiteX1" fmla="*/ 150778 w 1498059"/>
                <a:gd name="connsiteY1" fmla="*/ 739302 h 831715"/>
                <a:gd name="connsiteX2" fmla="*/ 1498059 w 1498059"/>
                <a:gd name="connsiteY2" fmla="*/ 739302 h 831715"/>
                <a:gd name="connsiteX3" fmla="*/ 1498059 w 1498059"/>
                <a:gd name="connsiteY3" fmla="*/ 0 h 831715"/>
                <a:gd name="connsiteX4" fmla="*/ 807396 w 1498059"/>
                <a:gd name="connsiteY4" fmla="*/ 0 h 831715"/>
                <a:gd name="connsiteX5" fmla="*/ 671208 w 1498059"/>
                <a:gd name="connsiteY5" fmla="*/ 48638 h 831715"/>
                <a:gd name="connsiteX6" fmla="*/ 68093 w 1498059"/>
                <a:gd name="connsiteY6" fmla="*/ 637161 h 831715"/>
                <a:gd name="connsiteX7" fmla="*/ 0 w 1498059"/>
                <a:gd name="connsiteY7" fmla="*/ 831715 h 831715"/>
                <a:gd name="connsiteX0" fmla="*/ 40 w 1498099"/>
                <a:gd name="connsiteY0" fmla="*/ 831715 h 831715"/>
                <a:gd name="connsiteX1" fmla="*/ 150818 w 1498099"/>
                <a:gd name="connsiteY1" fmla="*/ 739302 h 831715"/>
                <a:gd name="connsiteX2" fmla="*/ 1498099 w 1498099"/>
                <a:gd name="connsiteY2" fmla="*/ 739302 h 831715"/>
                <a:gd name="connsiteX3" fmla="*/ 1498099 w 1498099"/>
                <a:gd name="connsiteY3" fmla="*/ 0 h 831715"/>
                <a:gd name="connsiteX4" fmla="*/ 807436 w 1498099"/>
                <a:gd name="connsiteY4" fmla="*/ 0 h 831715"/>
                <a:gd name="connsiteX5" fmla="*/ 671248 w 1498099"/>
                <a:gd name="connsiteY5" fmla="*/ 48638 h 831715"/>
                <a:gd name="connsiteX6" fmla="*/ 68133 w 1498099"/>
                <a:gd name="connsiteY6" fmla="*/ 637161 h 831715"/>
                <a:gd name="connsiteX7" fmla="*/ 40 w 1498099"/>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1715 h 831715"/>
                <a:gd name="connsiteX1" fmla="*/ 150836 w 1498117"/>
                <a:gd name="connsiteY1" fmla="*/ 739302 h 831715"/>
                <a:gd name="connsiteX2" fmla="*/ 1498117 w 1498117"/>
                <a:gd name="connsiteY2" fmla="*/ 739302 h 831715"/>
                <a:gd name="connsiteX3" fmla="*/ 1498117 w 1498117"/>
                <a:gd name="connsiteY3" fmla="*/ 0 h 831715"/>
                <a:gd name="connsiteX4" fmla="*/ 807454 w 1498117"/>
                <a:gd name="connsiteY4" fmla="*/ 0 h 831715"/>
                <a:gd name="connsiteX5" fmla="*/ 671266 w 1498117"/>
                <a:gd name="connsiteY5" fmla="*/ 48638 h 831715"/>
                <a:gd name="connsiteX6" fmla="*/ 68151 w 1498117"/>
                <a:gd name="connsiteY6" fmla="*/ 637161 h 831715"/>
                <a:gd name="connsiteX7" fmla="*/ 58 w 1498117"/>
                <a:gd name="connsiteY7" fmla="*/ 831715 h 831715"/>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 name="connsiteX0" fmla="*/ 58 w 1498117"/>
                <a:gd name="connsiteY0" fmla="*/ 832120 h 832120"/>
                <a:gd name="connsiteX1" fmla="*/ 150836 w 1498117"/>
                <a:gd name="connsiteY1" fmla="*/ 739707 h 832120"/>
                <a:gd name="connsiteX2" fmla="*/ 1498117 w 1498117"/>
                <a:gd name="connsiteY2" fmla="*/ 739707 h 832120"/>
                <a:gd name="connsiteX3" fmla="*/ 1498117 w 1498117"/>
                <a:gd name="connsiteY3" fmla="*/ 405 h 832120"/>
                <a:gd name="connsiteX4" fmla="*/ 807454 w 1498117"/>
                <a:gd name="connsiteY4" fmla="*/ 405 h 832120"/>
                <a:gd name="connsiteX5" fmla="*/ 671266 w 1498117"/>
                <a:gd name="connsiteY5" fmla="*/ 49043 h 832120"/>
                <a:gd name="connsiteX6" fmla="*/ 68151 w 1498117"/>
                <a:gd name="connsiteY6" fmla="*/ 637566 h 832120"/>
                <a:gd name="connsiteX7" fmla="*/ 58 w 1498117"/>
                <a:gd name="connsiteY7" fmla="*/ 832120 h 83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117" h="832120">
                  <a:moveTo>
                    <a:pt x="58" y="832120"/>
                  </a:moveTo>
                  <a:cubicBezTo>
                    <a:pt x="35725" y="776997"/>
                    <a:pt x="81121" y="746192"/>
                    <a:pt x="150836" y="739707"/>
                  </a:cubicBezTo>
                  <a:lnTo>
                    <a:pt x="1498117" y="739707"/>
                  </a:lnTo>
                  <a:lnTo>
                    <a:pt x="1498117" y="405"/>
                  </a:lnTo>
                  <a:lnTo>
                    <a:pt x="807454" y="405"/>
                  </a:lnTo>
                  <a:cubicBezTo>
                    <a:pt x="742603" y="-2838"/>
                    <a:pt x="706935" y="13375"/>
                    <a:pt x="671266" y="49043"/>
                  </a:cubicBezTo>
                  <a:lnTo>
                    <a:pt x="68151" y="637566"/>
                  </a:lnTo>
                  <a:cubicBezTo>
                    <a:pt x="30862" y="678098"/>
                    <a:pt x="-1563" y="752678"/>
                    <a:pt x="58" y="832120"/>
                  </a:cubicBezTo>
                  <a:close/>
                </a:path>
              </a:pathLst>
            </a:custGeom>
            <a:grpFill/>
            <a:ln>
              <a:noFill/>
            </a:ln>
            <a:effectLst>
              <a:outerShdw blurRad="127000" dist="254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 name="组合 17"/>
          <p:cNvGrpSpPr/>
          <p:nvPr/>
        </p:nvGrpSpPr>
        <p:grpSpPr>
          <a:xfrm>
            <a:off x="5654473" y="3724863"/>
            <a:ext cx="794075" cy="763651"/>
            <a:chOff x="6146843" y="3383030"/>
            <a:chExt cx="794075" cy="763651"/>
          </a:xfrm>
        </p:grpSpPr>
        <p:sp>
          <p:nvSpPr>
            <p:cNvPr id="19" name="Oval 131"/>
            <p:cNvSpPr>
              <a:spLocks noChangeArrowheads="1"/>
            </p:cNvSpPr>
            <p:nvPr/>
          </p:nvSpPr>
          <p:spPr bwMode="auto">
            <a:xfrm>
              <a:off x="6365214" y="3383030"/>
              <a:ext cx="357334" cy="361905"/>
            </a:xfrm>
            <a:prstGeom prst="ellipse">
              <a:avLst/>
            </a:pr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134"/>
            <p:cNvSpPr>
              <a:spLocks/>
            </p:cNvSpPr>
            <p:nvPr/>
          </p:nvSpPr>
          <p:spPr bwMode="auto">
            <a:xfrm>
              <a:off x="6146843" y="3801378"/>
              <a:ext cx="794075" cy="345303"/>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1" name="组合 20"/>
          <p:cNvGrpSpPr/>
          <p:nvPr/>
        </p:nvGrpSpPr>
        <p:grpSpPr>
          <a:xfrm>
            <a:off x="3794653" y="1909482"/>
            <a:ext cx="4489236" cy="4470322"/>
            <a:chOff x="4287023" y="1567649"/>
            <a:chExt cx="4489236" cy="4470322"/>
          </a:xfrm>
        </p:grpSpPr>
        <p:grpSp>
          <p:nvGrpSpPr>
            <p:cNvPr id="22" name="组合 21"/>
            <p:cNvGrpSpPr/>
            <p:nvPr/>
          </p:nvGrpSpPr>
          <p:grpSpPr>
            <a:xfrm>
              <a:off x="4556389" y="1891625"/>
              <a:ext cx="3955991" cy="3727427"/>
              <a:chOff x="4556389" y="1891625"/>
              <a:chExt cx="3955991" cy="3727427"/>
            </a:xfrm>
          </p:grpSpPr>
          <p:sp>
            <p:nvSpPr>
              <p:cNvPr id="32" name="矩形 31"/>
              <p:cNvSpPr/>
              <p:nvPr/>
            </p:nvSpPr>
            <p:spPr>
              <a:xfrm>
                <a:off x="6096277" y="1891625"/>
                <a:ext cx="890516" cy="646331"/>
              </a:xfrm>
              <a:prstGeom prst="rect">
                <a:avLst/>
              </a:prstGeom>
            </p:spPr>
            <p:txBody>
              <a:bodyPr wrap="square">
                <a:spAutoFit/>
              </a:bodyPr>
              <a:lstStyle/>
              <a:p>
                <a:pPr algn="ctr"/>
                <a:r>
                  <a:rPr lang="en-US" altLang="zh-CN" sz="3600" dirty="0" smtClean="0">
                    <a:solidFill>
                      <a:schemeClr val="tx1">
                        <a:lumMod val="65000"/>
                        <a:lumOff val="35000"/>
                      </a:schemeClr>
                    </a:solidFill>
                    <a:latin typeface="Haettenschweiler" panose="020B0706040902060204" pitchFamily="34" charset="0"/>
                    <a:ea typeface="微软雅黑" panose="020B0503020204020204" pitchFamily="34" charset="-122"/>
                  </a:rPr>
                  <a:t>01</a:t>
                </a:r>
                <a:endParaRPr lang="zh-CN" altLang="en-US" sz="3600" dirty="0">
                  <a:solidFill>
                    <a:schemeClr val="tx1">
                      <a:lumMod val="65000"/>
                      <a:lumOff val="35000"/>
                    </a:schemeClr>
                  </a:solidFill>
                  <a:latin typeface="Haettenschweiler" panose="020B0706040902060204" pitchFamily="34" charset="0"/>
                  <a:ea typeface="微软雅黑" panose="020B0503020204020204" pitchFamily="34" charset="-122"/>
                </a:endParaRPr>
              </a:p>
            </p:txBody>
          </p:sp>
          <p:sp>
            <p:nvSpPr>
              <p:cNvPr id="33" name="矩形 32"/>
              <p:cNvSpPr/>
              <p:nvPr/>
            </p:nvSpPr>
            <p:spPr>
              <a:xfrm>
                <a:off x="7621864" y="3435499"/>
                <a:ext cx="890516" cy="646331"/>
              </a:xfrm>
              <a:prstGeom prst="rect">
                <a:avLst/>
              </a:prstGeom>
            </p:spPr>
            <p:txBody>
              <a:bodyPr wrap="square">
                <a:spAutoFit/>
              </a:bodyPr>
              <a:lstStyle/>
              <a:p>
                <a:pPr algn="ctr"/>
                <a:r>
                  <a:rPr lang="en-US" altLang="zh-CN" sz="3600" dirty="0" smtClean="0">
                    <a:solidFill>
                      <a:schemeClr val="tx1">
                        <a:lumMod val="65000"/>
                        <a:lumOff val="35000"/>
                      </a:schemeClr>
                    </a:solidFill>
                    <a:latin typeface="Haettenschweiler" panose="020B0706040902060204" pitchFamily="34" charset="0"/>
                    <a:ea typeface="微软雅黑" panose="020B0503020204020204" pitchFamily="34" charset="-122"/>
                  </a:rPr>
                  <a:t>02</a:t>
                </a:r>
                <a:endParaRPr lang="zh-CN" altLang="en-US" sz="3600" dirty="0">
                  <a:solidFill>
                    <a:schemeClr val="tx1">
                      <a:lumMod val="65000"/>
                      <a:lumOff val="35000"/>
                    </a:schemeClr>
                  </a:solidFill>
                  <a:latin typeface="Haettenschweiler" panose="020B0706040902060204" pitchFamily="34" charset="0"/>
                  <a:ea typeface="微软雅黑" panose="020B0503020204020204" pitchFamily="34" charset="-122"/>
                </a:endParaRPr>
              </a:p>
            </p:txBody>
          </p:sp>
          <p:sp>
            <p:nvSpPr>
              <p:cNvPr id="34" name="矩形 33"/>
              <p:cNvSpPr/>
              <p:nvPr/>
            </p:nvSpPr>
            <p:spPr>
              <a:xfrm>
                <a:off x="6070616" y="4972721"/>
                <a:ext cx="890516" cy="646331"/>
              </a:xfrm>
              <a:prstGeom prst="rect">
                <a:avLst/>
              </a:prstGeom>
            </p:spPr>
            <p:txBody>
              <a:bodyPr wrap="square">
                <a:spAutoFit/>
              </a:bodyPr>
              <a:lstStyle/>
              <a:p>
                <a:pPr algn="ctr"/>
                <a:r>
                  <a:rPr lang="en-US" altLang="zh-CN" sz="3600" dirty="0" smtClean="0">
                    <a:solidFill>
                      <a:schemeClr val="tx1">
                        <a:lumMod val="65000"/>
                        <a:lumOff val="35000"/>
                      </a:schemeClr>
                    </a:solidFill>
                    <a:latin typeface="Haettenschweiler" panose="020B0706040902060204" pitchFamily="34" charset="0"/>
                    <a:ea typeface="微软雅黑" panose="020B0503020204020204" pitchFamily="34" charset="-122"/>
                  </a:rPr>
                  <a:t>03</a:t>
                </a:r>
                <a:endParaRPr lang="zh-CN" altLang="en-US" sz="3600" dirty="0">
                  <a:solidFill>
                    <a:schemeClr val="tx1">
                      <a:lumMod val="65000"/>
                      <a:lumOff val="35000"/>
                    </a:schemeClr>
                  </a:solidFill>
                  <a:latin typeface="Haettenschweiler" panose="020B0706040902060204" pitchFamily="34" charset="0"/>
                  <a:ea typeface="微软雅黑" panose="020B0503020204020204" pitchFamily="34" charset="-122"/>
                </a:endParaRPr>
              </a:p>
            </p:txBody>
          </p:sp>
          <p:sp>
            <p:nvSpPr>
              <p:cNvPr id="35" name="矩形 34"/>
              <p:cNvSpPr/>
              <p:nvPr/>
            </p:nvSpPr>
            <p:spPr>
              <a:xfrm>
                <a:off x="4556389" y="3450404"/>
                <a:ext cx="890516" cy="646331"/>
              </a:xfrm>
              <a:prstGeom prst="rect">
                <a:avLst/>
              </a:prstGeom>
            </p:spPr>
            <p:txBody>
              <a:bodyPr wrap="square">
                <a:spAutoFit/>
              </a:bodyPr>
              <a:lstStyle/>
              <a:p>
                <a:pPr algn="ctr"/>
                <a:r>
                  <a:rPr lang="en-US" altLang="zh-CN" sz="3600" dirty="0" smtClean="0">
                    <a:solidFill>
                      <a:schemeClr val="tx1">
                        <a:lumMod val="65000"/>
                        <a:lumOff val="35000"/>
                      </a:schemeClr>
                    </a:solidFill>
                    <a:latin typeface="Haettenschweiler" panose="020B0706040902060204" pitchFamily="34" charset="0"/>
                    <a:ea typeface="微软雅黑" panose="020B0503020204020204" pitchFamily="34" charset="-122"/>
                  </a:rPr>
                  <a:t>04</a:t>
                </a:r>
                <a:endParaRPr lang="zh-CN" altLang="en-US" sz="3600" dirty="0">
                  <a:solidFill>
                    <a:schemeClr val="tx1">
                      <a:lumMod val="65000"/>
                      <a:lumOff val="35000"/>
                    </a:schemeClr>
                  </a:solidFill>
                  <a:latin typeface="Haettenschweiler" panose="020B0706040902060204" pitchFamily="34" charset="0"/>
                  <a:ea typeface="微软雅黑" panose="020B0503020204020204" pitchFamily="34" charset="-122"/>
                </a:endParaRPr>
              </a:p>
            </p:txBody>
          </p:sp>
        </p:grpSp>
        <p:grpSp>
          <p:nvGrpSpPr>
            <p:cNvPr id="23" name="组合 22"/>
            <p:cNvGrpSpPr/>
            <p:nvPr/>
          </p:nvGrpSpPr>
          <p:grpSpPr>
            <a:xfrm>
              <a:off x="4287023" y="1567649"/>
              <a:ext cx="4489236" cy="4470322"/>
              <a:chOff x="4287023" y="1567649"/>
              <a:chExt cx="4489236" cy="4470322"/>
            </a:xfrm>
          </p:grpSpPr>
          <p:pic>
            <p:nvPicPr>
              <p:cNvPr id="24" name="图片 23"/>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flipV="1">
                <a:off x="4287023" y="3097783"/>
                <a:ext cx="1498975" cy="301749"/>
              </a:xfrm>
              <a:prstGeom prst="rect">
                <a:avLst/>
              </a:prstGeom>
            </p:spPr>
          </p:pic>
          <p:pic>
            <p:nvPicPr>
              <p:cNvPr id="25" name="图片 24"/>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0800000" flipV="1">
                <a:off x="4287023" y="4181617"/>
                <a:ext cx="1498975" cy="301749"/>
              </a:xfrm>
              <a:prstGeom prst="rect">
                <a:avLst/>
              </a:prstGeom>
            </p:spPr>
          </p:pic>
          <p:pic>
            <p:nvPicPr>
              <p:cNvPr id="26" name="图片 25"/>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flipV="1">
                <a:off x="7277284" y="3099222"/>
                <a:ext cx="1498975" cy="301749"/>
              </a:xfrm>
              <a:prstGeom prst="rect">
                <a:avLst/>
              </a:prstGeom>
            </p:spPr>
          </p:pic>
          <p:pic>
            <p:nvPicPr>
              <p:cNvPr id="27" name="图片 26"/>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0800000" flipV="1">
                <a:off x="7277284" y="4183056"/>
                <a:ext cx="1498975" cy="301749"/>
              </a:xfrm>
              <a:prstGeom prst="rect">
                <a:avLst/>
              </a:prstGeom>
            </p:spPr>
          </p:pic>
          <p:pic>
            <p:nvPicPr>
              <p:cNvPr id="28" name="图片 27"/>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5400000" flipV="1">
                <a:off x="6338737" y="2166262"/>
                <a:ext cx="1498975" cy="301749"/>
              </a:xfrm>
              <a:prstGeom prst="rect">
                <a:avLst/>
              </a:prstGeom>
            </p:spPr>
          </p:pic>
          <p:pic>
            <p:nvPicPr>
              <p:cNvPr id="29" name="图片 28"/>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flipV="1">
                <a:off x="5254903" y="2166262"/>
                <a:ext cx="1498975" cy="301749"/>
              </a:xfrm>
              <a:prstGeom prst="rect">
                <a:avLst/>
              </a:prstGeom>
            </p:spPr>
          </p:pic>
          <p:pic>
            <p:nvPicPr>
              <p:cNvPr id="30" name="图片 29"/>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5400000" flipV="1">
                <a:off x="6338317" y="5137609"/>
                <a:ext cx="1498975" cy="301749"/>
              </a:xfrm>
              <a:prstGeom prst="rect">
                <a:avLst/>
              </a:prstGeom>
            </p:spPr>
          </p:pic>
          <p:pic>
            <p:nvPicPr>
              <p:cNvPr id="31" name="图片 30"/>
              <p:cNvPicPr>
                <a:picLocks noChangeAspect="1"/>
              </p:cNvPicPr>
              <p:nvPr/>
            </p:nvPicPr>
            <p:blipFill rotWithShape="1">
              <a:blip r:embed="rId4">
                <a:biLevel thresh="75000"/>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flipV="1">
                <a:off x="5254483" y="5137609"/>
                <a:ext cx="1498975" cy="301749"/>
              </a:xfrm>
              <a:prstGeom prst="rect">
                <a:avLst/>
              </a:prstGeom>
            </p:spPr>
          </p:pic>
        </p:grpSp>
      </p:grpSp>
      <p:sp>
        <p:nvSpPr>
          <p:cNvPr id="37" name="文本框 3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174235" y="2520820"/>
            <a:ext cx="2339102" cy="1384995"/>
          </a:xfrm>
          <a:prstGeom prst="rect">
            <a:avLst/>
          </a:prstGeom>
          <a:noFill/>
          <a:effectLst/>
        </p:spPr>
        <p:txBody>
          <a:bodyPr wrap="none" rtlCol="0">
            <a:spAutoFit/>
          </a:bodyPr>
          <a:lstStyle/>
          <a:p>
            <a:r>
              <a:rPr lang="zh-CN" altLang="en-US" sz="2800" dirty="0" smtClean="0">
                <a:solidFill>
                  <a:srgbClr val="1D6FA9"/>
                </a:solidFill>
                <a:latin typeface="微软雅黑" pitchFamily="34" charset="-122"/>
                <a:ea typeface="微软雅黑" pitchFamily="34" charset="-122"/>
              </a:rPr>
              <a:t>   </a:t>
            </a:r>
            <a:r>
              <a:rPr lang="zh-CN" altLang="en-US" sz="2800" dirty="0" smtClean="0">
                <a:solidFill>
                  <a:srgbClr val="0065B0"/>
                </a:solidFill>
                <a:latin typeface="微软雅黑" pitchFamily="34" charset="-122"/>
                <a:ea typeface="微软雅黑" pitchFamily="34" charset="-122"/>
              </a:rPr>
              <a:t>添加标题</a:t>
            </a:r>
            <a:endParaRPr lang="en-US" altLang="zh-CN" sz="2800" dirty="0" smtClean="0">
              <a:solidFill>
                <a:srgbClr val="0065B0"/>
              </a:solidFill>
              <a:latin typeface="微软雅黑" pitchFamily="34" charset="-122"/>
              <a:ea typeface="微软雅黑"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8" name="文本框 3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174235" y="4853225"/>
            <a:ext cx="2339102" cy="1384995"/>
          </a:xfrm>
          <a:prstGeom prst="rect">
            <a:avLst/>
          </a:prstGeom>
          <a:noFill/>
          <a:effectLst/>
        </p:spPr>
        <p:txBody>
          <a:bodyPr wrap="none" rtlCol="0">
            <a:spAutoFit/>
          </a:bodyPr>
          <a:lstStyle/>
          <a:p>
            <a:r>
              <a:rPr lang="zh-CN" altLang="en-US" sz="2800" dirty="0" smtClean="0">
                <a:solidFill>
                  <a:srgbClr val="00B0F0"/>
                </a:solidFill>
                <a:latin typeface="微软雅黑" pitchFamily="34" charset="-122"/>
                <a:ea typeface="微软雅黑" pitchFamily="34" charset="-122"/>
              </a:rPr>
              <a:t>    添加标题</a:t>
            </a:r>
            <a:endParaRPr lang="en-US" altLang="zh-CN" sz="2800" dirty="0" smtClean="0">
              <a:solidFill>
                <a:srgbClr val="00B0F0"/>
              </a:solidFill>
              <a:latin typeface="微软雅黑" pitchFamily="34" charset="-122"/>
              <a:ea typeface="微软雅黑"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9" name="文本框 38"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524076" y="2520820"/>
            <a:ext cx="2339102" cy="1384995"/>
          </a:xfrm>
          <a:prstGeom prst="rect">
            <a:avLst/>
          </a:prstGeom>
          <a:noFill/>
          <a:effectLst/>
        </p:spPr>
        <p:txBody>
          <a:bodyPr wrap="none" rtlCol="0">
            <a:spAutoFit/>
          </a:bodyPr>
          <a:lstStyle/>
          <a:p>
            <a:r>
              <a:rPr lang="zh-CN" altLang="en-US" sz="2800" dirty="0" smtClean="0">
                <a:solidFill>
                  <a:srgbClr val="0065B0"/>
                </a:solidFill>
                <a:latin typeface="微软雅黑" pitchFamily="34" charset="-122"/>
                <a:ea typeface="微软雅黑" pitchFamily="34" charset="-122"/>
              </a:rPr>
              <a:t>   </a:t>
            </a:r>
            <a:r>
              <a:rPr lang="zh-CN" altLang="en-US" sz="2800" dirty="0" smtClean="0">
                <a:solidFill>
                  <a:srgbClr val="00B0F0"/>
                </a:solidFill>
                <a:latin typeface="微软雅黑" pitchFamily="34" charset="-122"/>
                <a:ea typeface="微软雅黑" pitchFamily="34" charset="-122"/>
              </a:rPr>
              <a:t>添加标题</a:t>
            </a:r>
            <a:endParaRPr lang="en-US" altLang="zh-CN" sz="2800" dirty="0" smtClean="0">
              <a:solidFill>
                <a:srgbClr val="00B0F0"/>
              </a:solidFill>
              <a:latin typeface="微软雅黑" pitchFamily="34" charset="-122"/>
              <a:ea typeface="微软雅黑"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0" name="文本框 3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524076" y="4849187"/>
            <a:ext cx="2339102" cy="1384995"/>
          </a:xfrm>
          <a:prstGeom prst="rect">
            <a:avLst/>
          </a:prstGeom>
          <a:noFill/>
          <a:effectLst/>
        </p:spPr>
        <p:txBody>
          <a:bodyPr wrap="none" rtlCol="0">
            <a:spAutoFit/>
          </a:bodyPr>
          <a:lstStyle/>
          <a:p>
            <a:r>
              <a:rPr lang="zh-CN" altLang="en-US" sz="2800" dirty="0" smtClean="0">
                <a:solidFill>
                  <a:srgbClr val="0065B0"/>
                </a:solidFill>
                <a:latin typeface="微软雅黑" pitchFamily="34" charset="-122"/>
                <a:ea typeface="微软雅黑" pitchFamily="34" charset="-122"/>
              </a:rPr>
              <a:t>   添加标题</a:t>
            </a:r>
            <a:endParaRPr lang="en-US" altLang="zh-CN" sz="2800" dirty="0" smtClean="0">
              <a:solidFill>
                <a:srgbClr val="0065B0"/>
              </a:solidFill>
              <a:latin typeface="微软雅黑" pitchFamily="34" charset="-122"/>
              <a:ea typeface="微软雅黑"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1053961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fltVal val="0"/>
                                          </p:val>
                                        </p:tav>
                                        <p:tav tm="100000">
                                          <p:val>
                                            <p:strVal val="#ppt_w"/>
                                          </p:val>
                                        </p:tav>
                                      </p:tavLst>
                                    </p:anim>
                                    <p:anim calcmode="lin" valueType="num">
                                      <p:cBhvr>
                                        <p:cTn id="8" dur="1000" fill="hold"/>
                                        <p:tgtEl>
                                          <p:spTgt spid="21"/>
                                        </p:tgtEl>
                                        <p:attrNameLst>
                                          <p:attrName>ppt_h</p:attrName>
                                        </p:attrNameLst>
                                      </p:cBhvr>
                                      <p:tavLst>
                                        <p:tav tm="0">
                                          <p:val>
                                            <p:fltVal val="0"/>
                                          </p:val>
                                        </p:tav>
                                        <p:tav tm="100000">
                                          <p:val>
                                            <p:strVal val="#ppt_h"/>
                                          </p:val>
                                        </p:tav>
                                      </p:tavLst>
                                    </p:anim>
                                    <p:anim calcmode="lin" valueType="num">
                                      <p:cBhvr>
                                        <p:cTn id="9" dur="1000" fill="hold"/>
                                        <p:tgtEl>
                                          <p:spTgt spid="21"/>
                                        </p:tgtEl>
                                        <p:attrNameLst>
                                          <p:attrName>style.rotation</p:attrName>
                                        </p:attrNameLst>
                                      </p:cBhvr>
                                      <p:tavLst>
                                        <p:tav tm="0">
                                          <p:val>
                                            <p:fltVal val="90"/>
                                          </p:val>
                                        </p:tav>
                                        <p:tav tm="100000">
                                          <p:val>
                                            <p:fltVal val="0"/>
                                          </p:val>
                                        </p:tav>
                                      </p:tavLst>
                                    </p:anim>
                                    <p:animEffect transition="in" filter="fade">
                                      <p:cBhvr>
                                        <p:cTn id="10" dur="1000"/>
                                        <p:tgtEl>
                                          <p:spTgt spid="21"/>
                                        </p:tgtEl>
                                      </p:cBhvr>
                                    </p:animEffect>
                                  </p:childTnLst>
                                </p:cTn>
                              </p:par>
                            </p:childTnLst>
                          </p:cTn>
                        </p:par>
                        <p:par>
                          <p:cTn id="11" fill="hold">
                            <p:stCondLst>
                              <p:cond delay="1000"/>
                            </p:stCondLst>
                            <p:childTnLst>
                              <p:par>
                                <p:cTn id="12" presetID="2" presetClass="entr" presetSubtype="9" decel="25333"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750" fill="hold"/>
                                        <p:tgtEl>
                                          <p:spTgt spid="6"/>
                                        </p:tgtEl>
                                        <p:attrNameLst>
                                          <p:attrName>ppt_x</p:attrName>
                                        </p:attrNameLst>
                                      </p:cBhvr>
                                      <p:tavLst>
                                        <p:tav tm="0">
                                          <p:val>
                                            <p:strVal val="0-#ppt_w/2"/>
                                          </p:val>
                                        </p:tav>
                                        <p:tav tm="100000">
                                          <p:val>
                                            <p:strVal val="#ppt_x"/>
                                          </p:val>
                                        </p:tav>
                                      </p:tavLst>
                                    </p:anim>
                                    <p:anim calcmode="lin" valueType="num">
                                      <p:cBhvr additive="base">
                                        <p:cTn id="15" dur="750" fill="hold"/>
                                        <p:tgtEl>
                                          <p:spTgt spid="6"/>
                                        </p:tgtEl>
                                        <p:attrNameLst>
                                          <p:attrName>ppt_y</p:attrName>
                                        </p:attrNameLst>
                                      </p:cBhvr>
                                      <p:tavLst>
                                        <p:tav tm="0">
                                          <p:val>
                                            <p:strVal val="0-#ppt_h/2"/>
                                          </p:val>
                                        </p:tav>
                                        <p:tav tm="100000">
                                          <p:val>
                                            <p:strVal val="#ppt_y"/>
                                          </p:val>
                                        </p:tav>
                                      </p:tavLst>
                                    </p:anim>
                                  </p:childTnLst>
                                </p:cTn>
                              </p:par>
                              <p:par>
                                <p:cTn id="16" presetID="2" presetClass="entr" presetSubtype="3" decel="25333"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additive="base">
                                        <p:cTn id="18" dur="750" fill="hold"/>
                                        <p:tgtEl>
                                          <p:spTgt spid="9"/>
                                        </p:tgtEl>
                                        <p:attrNameLst>
                                          <p:attrName>ppt_x</p:attrName>
                                        </p:attrNameLst>
                                      </p:cBhvr>
                                      <p:tavLst>
                                        <p:tav tm="0">
                                          <p:val>
                                            <p:strVal val="1+#ppt_w/2"/>
                                          </p:val>
                                        </p:tav>
                                        <p:tav tm="100000">
                                          <p:val>
                                            <p:strVal val="#ppt_x"/>
                                          </p:val>
                                        </p:tav>
                                      </p:tavLst>
                                    </p:anim>
                                    <p:anim calcmode="lin" valueType="num">
                                      <p:cBhvr additive="base">
                                        <p:cTn id="19" dur="750" fill="hold"/>
                                        <p:tgtEl>
                                          <p:spTgt spid="9"/>
                                        </p:tgtEl>
                                        <p:attrNameLst>
                                          <p:attrName>ppt_y</p:attrName>
                                        </p:attrNameLst>
                                      </p:cBhvr>
                                      <p:tavLst>
                                        <p:tav tm="0">
                                          <p:val>
                                            <p:strVal val="0-#ppt_h/2"/>
                                          </p:val>
                                        </p:tav>
                                        <p:tav tm="100000">
                                          <p:val>
                                            <p:strVal val="#ppt_y"/>
                                          </p:val>
                                        </p:tav>
                                      </p:tavLst>
                                    </p:anim>
                                  </p:childTnLst>
                                </p:cTn>
                              </p:par>
                              <p:par>
                                <p:cTn id="20" presetID="2" presetClass="entr" presetSubtype="12" decel="25333"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750" fill="hold"/>
                                        <p:tgtEl>
                                          <p:spTgt spid="15"/>
                                        </p:tgtEl>
                                        <p:attrNameLst>
                                          <p:attrName>ppt_x</p:attrName>
                                        </p:attrNameLst>
                                      </p:cBhvr>
                                      <p:tavLst>
                                        <p:tav tm="0">
                                          <p:val>
                                            <p:strVal val="0-#ppt_w/2"/>
                                          </p:val>
                                        </p:tav>
                                        <p:tav tm="100000">
                                          <p:val>
                                            <p:strVal val="#ppt_x"/>
                                          </p:val>
                                        </p:tav>
                                      </p:tavLst>
                                    </p:anim>
                                    <p:anim calcmode="lin" valueType="num">
                                      <p:cBhvr additive="base">
                                        <p:cTn id="23" dur="750" fill="hold"/>
                                        <p:tgtEl>
                                          <p:spTgt spid="15"/>
                                        </p:tgtEl>
                                        <p:attrNameLst>
                                          <p:attrName>ppt_y</p:attrName>
                                        </p:attrNameLst>
                                      </p:cBhvr>
                                      <p:tavLst>
                                        <p:tav tm="0">
                                          <p:val>
                                            <p:strVal val="1+#ppt_h/2"/>
                                          </p:val>
                                        </p:tav>
                                        <p:tav tm="100000">
                                          <p:val>
                                            <p:strVal val="#ppt_y"/>
                                          </p:val>
                                        </p:tav>
                                      </p:tavLst>
                                    </p:anim>
                                  </p:childTnLst>
                                </p:cTn>
                              </p:par>
                              <p:par>
                                <p:cTn id="24" presetID="2" presetClass="entr" presetSubtype="6" decel="25333"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750" fill="hold"/>
                                        <p:tgtEl>
                                          <p:spTgt spid="12"/>
                                        </p:tgtEl>
                                        <p:attrNameLst>
                                          <p:attrName>ppt_x</p:attrName>
                                        </p:attrNameLst>
                                      </p:cBhvr>
                                      <p:tavLst>
                                        <p:tav tm="0">
                                          <p:val>
                                            <p:strVal val="1+#ppt_w/2"/>
                                          </p:val>
                                        </p:tav>
                                        <p:tav tm="100000">
                                          <p:val>
                                            <p:strVal val="#ppt_x"/>
                                          </p:val>
                                        </p:tav>
                                      </p:tavLst>
                                    </p:anim>
                                    <p:anim calcmode="lin" valueType="num">
                                      <p:cBhvr additive="base">
                                        <p:cTn id="27" dur="750" fill="hold"/>
                                        <p:tgtEl>
                                          <p:spTgt spid="12"/>
                                        </p:tgtEl>
                                        <p:attrNameLst>
                                          <p:attrName>ppt_y</p:attrName>
                                        </p:attrNameLst>
                                      </p:cBhvr>
                                      <p:tavLst>
                                        <p:tav tm="0">
                                          <p:val>
                                            <p:strVal val="1+#ppt_h/2"/>
                                          </p:val>
                                        </p:tav>
                                        <p:tav tm="100000">
                                          <p:val>
                                            <p:strVal val="#ppt_y"/>
                                          </p:val>
                                        </p:tav>
                                      </p:tavLst>
                                    </p:anim>
                                  </p:childTnLst>
                                </p:cTn>
                              </p:par>
                            </p:childTnLst>
                          </p:cTn>
                        </p:par>
                        <p:par>
                          <p:cTn id="28" fill="hold">
                            <p:stCondLst>
                              <p:cond delay="1750"/>
                            </p:stCondLst>
                            <p:childTnLst>
                              <p:par>
                                <p:cTn id="29" presetID="10"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2250"/>
                            </p:stCondLst>
                            <p:childTnLst>
                              <p:par>
                                <p:cTn id="33" presetID="10" presetClass="entr" presetSubtype="0"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500"/>
                                        <p:tgtEl>
                                          <p:spTgt spid="37"/>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39"/>
                                        </p:tgtEl>
                                        <p:attrNameLst>
                                          <p:attrName>style.visibility</p:attrName>
                                        </p:attrNameLst>
                                      </p:cBhvr>
                                      <p:to>
                                        <p:strVal val="visible"/>
                                      </p:to>
                                    </p:set>
                                    <p:animEffect transition="in" filter="fade">
                                      <p:cBhvr>
                                        <p:cTn id="41" dur="500"/>
                                        <p:tgtEl>
                                          <p:spTgt spid="39"/>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工作岗位及职责</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1021224" y="2061592"/>
            <a:ext cx="2823411" cy="2823411"/>
            <a:chOff x="1021224" y="2061592"/>
            <a:chExt cx="2823411" cy="2823411"/>
          </a:xfrm>
        </p:grpSpPr>
        <p:sp>
          <p:nvSpPr>
            <p:cNvPr id="7" name="椭圆 6"/>
            <p:cNvSpPr/>
            <p:nvPr/>
          </p:nvSpPr>
          <p:spPr>
            <a:xfrm>
              <a:off x="1021224" y="2061592"/>
              <a:ext cx="2823411" cy="2823411"/>
            </a:xfrm>
            <a:prstGeom prst="ellipse">
              <a:avLst/>
            </a:prstGeom>
            <a:gradFill flip="none" rotWithShape="1">
              <a:gsLst>
                <a:gs pos="0">
                  <a:schemeClr val="bg1"/>
                </a:gs>
                <a:gs pos="100000">
                  <a:schemeClr val="bg1">
                    <a:lumMod val="85000"/>
                  </a:schemeClr>
                </a:gs>
              </a:gsLst>
              <a:lin ang="2700000" scaled="1"/>
              <a:tileRect/>
            </a:gradFill>
            <a:ln>
              <a:noFill/>
            </a:ln>
            <a:effectLst>
              <a:outerShdw blurRad="2794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nvGrpSpPr>
            <p:cNvPr id="8" name="组合 7"/>
            <p:cNvGrpSpPr/>
            <p:nvPr/>
          </p:nvGrpSpPr>
          <p:grpSpPr>
            <a:xfrm>
              <a:off x="1021224" y="2061592"/>
              <a:ext cx="2823411" cy="2823411"/>
              <a:chOff x="1077495" y="1863081"/>
              <a:chExt cx="2823410" cy="2823410"/>
            </a:xfrm>
          </p:grpSpPr>
          <p:sp>
            <p:nvSpPr>
              <p:cNvPr id="16" name="椭圆 15"/>
              <p:cNvSpPr/>
              <p:nvPr/>
            </p:nvSpPr>
            <p:spPr>
              <a:xfrm>
                <a:off x="1077495" y="1863081"/>
                <a:ext cx="2823410" cy="2823410"/>
              </a:xfrm>
              <a:prstGeom prst="ellipse">
                <a:avLst/>
              </a:prstGeom>
              <a:gradFill flip="none" rotWithShape="1">
                <a:gsLst>
                  <a:gs pos="16000">
                    <a:schemeClr val="bg1"/>
                  </a:gs>
                  <a:gs pos="62000">
                    <a:srgbClr val="F2F2F2"/>
                  </a:gs>
                  <a:gs pos="100000">
                    <a:schemeClr val="bg1">
                      <a:lumMod val="85000"/>
                    </a:schemeClr>
                  </a:gs>
                </a:gsLst>
                <a:lin ang="2700000" scaled="1"/>
                <a:tileRect/>
              </a:gradFill>
              <a:ln>
                <a:noFill/>
              </a:ln>
              <a:effectLst>
                <a:innerShdw blurRad="546100" dist="76200" dir="2700000">
                  <a:prstClr val="black">
                    <a:alpha val="1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17" name="椭圆 16"/>
              <p:cNvSpPr/>
              <p:nvPr/>
            </p:nvSpPr>
            <p:spPr>
              <a:xfrm>
                <a:off x="1271516" y="2057102"/>
                <a:ext cx="2435367" cy="2435367"/>
              </a:xfrm>
              <a:prstGeom prst="ellipse">
                <a:avLst/>
              </a:prstGeom>
              <a:solidFill>
                <a:srgbClr val="00B0F0"/>
              </a:solidFill>
              <a:ln w="28575">
                <a:gradFill flip="none" rotWithShape="1">
                  <a:gsLst>
                    <a:gs pos="0">
                      <a:srgbClr val="D3D3D3"/>
                    </a:gs>
                    <a:gs pos="100000">
                      <a:schemeClr val="bg1"/>
                    </a:gs>
                  </a:gsLst>
                  <a:lin ang="2700000" scaled="1"/>
                  <a:tileRect/>
                </a:gradFill>
              </a:ln>
              <a:effectLst>
                <a:innerShdw blurRad="1397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sp>
          <p:nvSpPr>
            <p:cNvPr id="9" name="饼形 8"/>
            <p:cNvSpPr/>
            <p:nvPr/>
          </p:nvSpPr>
          <p:spPr>
            <a:xfrm flipH="1">
              <a:off x="1350888" y="2391256"/>
              <a:ext cx="2164080" cy="2164080"/>
            </a:xfrm>
            <a:prstGeom prst="pie">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schemeClr val="bg1"/>
                </a:solidFill>
              </a:endParaRPr>
            </a:p>
          </p:txBody>
        </p:sp>
        <p:sp>
          <p:nvSpPr>
            <p:cNvPr id="10" name="文本框 9"/>
            <p:cNvSpPr txBox="1"/>
            <p:nvPr/>
          </p:nvSpPr>
          <p:spPr>
            <a:xfrm>
              <a:off x="1400744" y="2690810"/>
              <a:ext cx="1030514" cy="707886"/>
            </a:xfrm>
            <a:prstGeom prst="rect">
              <a:avLst/>
            </a:prstGeom>
            <a:noFill/>
          </p:spPr>
          <p:txBody>
            <a:bodyPr wrap="square" rtlCol="0">
              <a:spAutoFit/>
            </a:bodyPr>
            <a:lstStyle/>
            <a:p>
              <a:pPr algn="ctr"/>
              <a:r>
                <a:rPr lang="en-US" altLang="zh-CN" sz="4000" dirty="0">
                  <a:solidFill>
                    <a:schemeClr val="bg1"/>
                  </a:solidFill>
                  <a:latin typeface="Impact" panose="020B0806030902050204" pitchFamily="34" charset="0"/>
                </a:rPr>
                <a:t>01</a:t>
              </a:r>
              <a:endParaRPr lang="zh-CN" altLang="en-US" sz="4000" dirty="0">
                <a:solidFill>
                  <a:schemeClr val="bg1"/>
                </a:solidFill>
                <a:latin typeface="Impact" panose="020B0806030902050204" pitchFamily="34" charset="0"/>
              </a:endParaRPr>
            </a:p>
          </p:txBody>
        </p:sp>
        <p:cxnSp>
          <p:nvCxnSpPr>
            <p:cNvPr id="11" name="直接连接符 10"/>
            <p:cNvCxnSpPr/>
            <p:nvPr/>
          </p:nvCxnSpPr>
          <p:spPr>
            <a:xfrm>
              <a:off x="2629365" y="3453078"/>
              <a:ext cx="679321" cy="0"/>
            </a:xfrm>
            <a:prstGeom prst="line">
              <a:avLst/>
            </a:prstGeom>
            <a:ln w="1587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2741950" y="2921975"/>
              <a:ext cx="454147" cy="436659"/>
              <a:chOff x="3620725" y="5138333"/>
              <a:chExt cx="702937" cy="675873"/>
            </a:xfrm>
            <a:solidFill>
              <a:schemeClr val="bg1">
                <a:lumMod val="50000"/>
              </a:schemeClr>
            </a:solidFill>
          </p:grpSpPr>
          <p:sp>
            <p:nvSpPr>
              <p:cNvPr id="14" name="Freeform 18"/>
              <p:cNvSpPr>
                <a:spLocks/>
              </p:cNvSpPr>
              <p:nvPr/>
            </p:nvSpPr>
            <p:spPr bwMode="auto">
              <a:xfrm>
                <a:off x="3620725" y="5360332"/>
                <a:ext cx="702937" cy="280151"/>
              </a:xfrm>
              <a:custGeom>
                <a:avLst/>
                <a:gdLst>
                  <a:gd name="T0" fmla="*/ 699 w 813"/>
                  <a:gd name="T1" fmla="*/ 96 h 324"/>
                  <a:gd name="T2" fmla="*/ 661 w 813"/>
                  <a:gd name="T3" fmla="*/ 96 h 324"/>
                  <a:gd name="T4" fmla="*/ 661 w 813"/>
                  <a:gd name="T5" fmla="*/ 178 h 324"/>
                  <a:gd name="T6" fmla="*/ 632 w 813"/>
                  <a:gd name="T7" fmla="*/ 207 h 324"/>
                  <a:gd name="T8" fmla="*/ 317 w 813"/>
                  <a:gd name="T9" fmla="*/ 207 h 324"/>
                  <a:gd name="T10" fmla="*/ 317 w 813"/>
                  <a:gd name="T11" fmla="*/ 296 h 324"/>
                  <a:gd name="T12" fmla="*/ 289 w 813"/>
                  <a:gd name="T13" fmla="*/ 324 h 324"/>
                  <a:gd name="T14" fmla="*/ 120 w 813"/>
                  <a:gd name="T15" fmla="*/ 324 h 324"/>
                  <a:gd name="T16" fmla="*/ 92 w 813"/>
                  <a:gd name="T17" fmla="*/ 296 h 324"/>
                  <a:gd name="T18" fmla="*/ 92 w 813"/>
                  <a:gd name="T19" fmla="*/ 204 h 324"/>
                  <a:gd name="T20" fmla="*/ 0 w 813"/>
                  <a:gd name="T21" fmla="*/ 204 h 324"/>
                  <a:gd name="T22" fmla="*/ 0 w 813"/>
                  <a:gd name="T23" fmla="*/ 147 h 324"/>
                  <a:gd name="T24" fmla="*/ 120 w 813"/>
                  <a:gd name="T25" fmla="*/ 147 h 324"/>
                  <a:gd name="T26" fmla="*/ 149 w 813"/>
                  <a:gd name="T27" fmla="*/ 175 h 324"/>
                  <a:gd name="T28" fmla="*/ 149 w 813"/>
                  <a:gd name="T29" fmla="*/ 267 h 324"/>
                  <a:gd name="T30" fmla="*/ 260 w 813"/>
                  <a:gd name="T31" fmla="*/ 267 h 324"/>
                  <a:gd name="T32" fmla="*/ 260 w 813"/>
                  <a:gd name="T33" fmla="*/ 178 h 324"/>
                  <a:gd name="T34" fmla="*/ 289 w 813"/>
                  <a:gd name="T35" fmla="*/ 150 h 324"/>
                  <a:gd name="T36" fmla="*/ 603 w 813"/>
                  <a:gd name="T37" fmla="*/ 150 h 324"/>
                  <a:gd name="T38" fmla="*/ 603 w 813"/>
                  <a:gd name="T39" fmla="*/ 67 h 324"/>
                  <a:gd name="T40" fmla="*/ 632 w 813"/>
                  <a:gd name="T41" fmla="*/ 39 h 324"/>
                  <a:gd name="T42" fmla="*/ 699 w 813"/>
                  <a:gd name="T43" fmla="*/ 39 h 324"/>
                  <a:gd name="T44" fmla="*/ 699 w 813"/>
                  <a:gd name="T45" fmla="*/ 0 h 324"/>
                  <a:gd name="T46" fmla="*/ 813 w 813"/>
                  <a:gd name="T47" fmla="*/ 67 h 324"/>
                  <a:gd name="T48" fmla="*/ 699 w 813"/>
                  <a:gd name="T49" fmla="*/ 134 h 324"/>
                  <a:gd name="T50" fmla="*/ 699 w 813"/>
                  <a:gd name="T51" fmla="*/ 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3" h="324">
                    <a:moveTo>
                      <a:pt x="699" y="96"/>
                    </a:moveTo>
                    <a:cubicBezTo>
                      <a:pt x="661" y="96"/>
                      <a:pt x="661" y="96"/>
                      <a:pt x="661" y="96"/>
                    </a:cubicBezTo>
                    <a:cubicBezTo>
                      <a:pt x="661" y="123"/>
                      <a:pt x="661" y="151"/>
                      <a:pt x="661" y="178"/>
                    </a:cubicBezTo>
                    <a:cubicBezTo>
                      <a:pt x="661" y="194"/>
                      <a:pt x="648" y="207"/>
                      <a:pt x="632" y="207"/>
                    </a:cubicBezTo>
                    <a:cubicBezTo>
                      <a:pt x="317" y="207"/>
                      <a:pt x="317" y="207"/>
                      <a:pt x="317" y="207"/>
                    </a:cubicBezTo>
                    <a:cubicBezTo>
                      <a:pt x="317" y="296"/>
                      <a:pt x="317" y="296"/>
                      <a:pt x="317" y="296"/>
                    </a:cubicBezTo>
                    <a:cubicBezTo>
                      <a:pt x="317" y="312"/>
                      <a:pt x="305" y="324"/>
                      <a:pt x="289" y="324"/>
                    </a:cubicBezTo>
                    <a:cubicBezTo>
                      <a:pt x="120" y="324"/>
                      <a:pt x="120" y="324"/>
                      <a:pt x="120" y="324"/>
                    </a:cubicBezTo>
                    <a:cubicBezTo>
                      <a:pt x="105" y="324"/>
                      <a:pt x="92" y="312"/>
                      <a:pt x="92" y="296"/>
                    </a:cubicBezTo>
                    <a:cubicBezTo>
                      <a:pt x="92" y="204"/>
                      <a:pt x="92" y="204"/>
                      <a:pt x="92" y="204"/>
                    </a:cubicBezTo>
                    <a:cubicBezTo>
                      <a:pt x="0" y="204"/>
                      <a:pt x="0" y="204"/>
                      <a:pt x="0" y="204"/>
                    </a:cubicBezTo>
                    <a:cubicBezTo>
                      <a:pt x="0" y="147"/>
                      <a:pt x="0" y="147"/>
                      <a:pt x="0" y="147"/>
                    </a:cubicBezTo>
                    <a:cubicBezTo>
                      <a:pt x="28" y="147"/>
                      <a:pt x="92" y="147"/>
                      <a:pt x="120" y="147"/>
                    </a:cubicBezTo>
                    <a:cubicBezTo>
                      <a:pt x="136" y="147"/>
                      <a:pt x="149" y="159"/>
                      <a:pt x="149" y="175"/>
                    </a:cubicBezTo>
                    <a:cubicBezTo>
                      <a:pt x="149" y="267"/>
                      <a:pt x="149" y="267"/>
                      <a:pt x="149" y="267"/>
                    </a:cubicBezTo>
                    <a:cubicBezTo>
                      <a:pt x="260" y="267"/>
                      <a:pt x="260" y="267"/>
                      <a:pt x="260" y="267"/>
                    </a:cubicBezTo>
                    <a:cubicBezTo>
                      <a:pt x="260" y="178"/>
                      <a:pt x="260" y="178"/>
                      <a:pt x="260" y="178"/>
                    </a:cubicBezTo>
                    <a:cubicBezTo>
                      <a:pt x="260" y="162"/>
                      <a:pt x="273" y="150"/>
                      <a:pt x="289" y="150"/>
                    </a:cubicBezTo>
                    <a:cubicBezTo>
                      <a:pt x="603" y="150"/>
                      <a:pt x="603" y="150"/>
                      <a:pt x="603" y="150"/>
                    </a:cubicBezTo>
                    <a:cubicBezTo>
                      <a:pt x="603" y="67"/>
                      <a:pt x="603" y="67"/>
                      <a:pt x="603" y="67"/>
                    </a:cubicBezTo>
                    <a:cubicBezTo>
                      <a:pt x="603" y="51"/>
                      <a:pt x="616" y="39"/>
                      <a:pt x="632" y="39"/>
                    </a:cubicBezTo>
                    <a:cubicBezTo>
                      <a:pt x="699" y="39"/>
                      <a:pt x="699" y="39"/>
                      <a:pt x="699" y="39"/>
                    </a:cubicBezTo>
                    <a:cubicBezTo>
                      <a:pt x="699" y="0"/>
                      <a:pt x="699" y="0"/>
                      <a:pt x="699" y="0"/>
                    </a:cubicBezTo>
                    <a:cubicBezTo>
                      <a:pt x="813" y="67"/>
                      <a:pt x="813" y="67"/>
                      <a:pt x="813" y="67"/>
                    </a:cubicBezTo>
                    <a:cubicBezTo>
                      <a:pt x="699" y="134"/>
                      <a:pt x="699" y="134"/>
                      <a:pt x="699" y="134"/>
                    </a:cubicBezTo>
                    <a:cubicBezTo>
                      <a:pt x="699" y="96"/>
                      <a:pt x="699" y="96"/>
                      <a:pt x="699" y="96"/>
                    </a:cubicBezTo>
                    <a:close/>
                  </a:path>
                </a:pathLst>
              </a:custGeom>
              <a:solidFill>
                <a:srgbClr val="00B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9"/>
              <p:cNvSpPr>
                <a:spLocks noEditPoints="1"/>
              </p:cNvSpPr>
              <p:nvPr/>
            </p:nvSpPr>
            <p:spPr bwMode="auto">
              <a:xfrm>
                <a:off x="3620725" y="5138333"/>
                <a:ext cx="653563" cy="675873"/>
              </a:xfrm>
              <a:custGeom>
                <a:avLst/>
                <a:gdLst>
                  <a:gd name="T0" fmla="*/ 502 w 756"/>
                  <a:gd name="T1" fmla="*/ 57 h 782"/>
                  <a:gd name="T2" fmla="*/ 569 w 756"/>
                  <a:gd name="T3" fmla="*/ 331 h 782"/>
                  <a:gd name="T4" fmla="*/ 464 w 756"/>
                  <a:gd name="T5" fmla="*/ 369 h 782"/>
                  <a:gd name="T6" fmla="*/ 381 w 756"/>
                  <a:gd name="T7" fmla="*/ 57 h 782"/>
                  <a:gd name="T8" fmla="*/ 343 w 756"/>
                  <a:gd name="T9" fmla="*/ 146 h 782"/>
                  <a:gd name="T10" fmla="*/ 165 w 756"/>
                  <a:gd name="T11" fmla="*/ 57 h 782"/>
                  <a:gd name="T12" fmla="*/ 127 w 756"/>
                  <a:gd name="T13" fmla="*/ 146 h 782"/>
                  <a:gd name="T14" fmla="*/ 57 w 756"/>
                  <a:gd name="T15" fmla="*/ 57 h 782"/>
                  <a:gd name="T16" fmla="*/ 235 w 756"/>
                  <a:gd name="T17" fmla="*/ 222 h 782"/>
                  <a:gd name="T18" fmla="*/ 273 w 756"/>
                  <a:gd name="T19" fmla="*/ 102 h 782"/>
                  <a:gd name="T20" fmla="*/ 381 w 756"/>
                  <a:gd name="T21" fmla="*/ 222 h 782"/>
                  <a:gd name="T22" fmla="*/ 225 w 756"/>
                  <a:gd name="T23" fmla="*/ 369 h 782"/>
                  <a:gd name="T24" fmla="*/ 187 w 756"/>
                  <a:gd name="T25" fmla="*/ 486 h 782"/>
                  <a:gd name="T26" fmla="*/ 343 w 756"/>
                  <a:gd name="T27" fmla="*/ 331 h 782"/>
                  <a:gd name="T28" fmla="*/ 57 w 756"/>
                  <a:gd name="T29" fmla="*/ 260 h 782"/>
                  <a:gd name="T30" fmla="*/ 0 w 756"/>
                  <a:gd name="T31" fmla="*/ 365 h 782"/>
                  <a:gd name="T32" fmla="*/ 28 w 756"/>
                  <a:gd name="T33" fmla="*/ 0 h 782"/>
                  <a:gd name="T34" fmla="*/ 756 w 756"/>
                  <a:gd name="T35" fmla="*/ 29 h 782"/>
                  <a:gd name="T36" fmla="*/ 699 w 756"/>
                  <a:gd name="T37" fmla="*/ 213 h 782"/>
                  <a:gd name="T38" fmla="*/ 616 w 756"/>
                  <a:gd name="T39" fmla="*/ 146 h 782"/>
                  <a:gd name="T40" fmla="*/ 578 w 756"/>
                  <a:gd name="T41" fmla="*/ 261 h 782"/>
                  <a:gd name="T42" fmla="*/ 699 w 756"/>
                  <a:gd name="T43" fmla="*/ 108 h 782"/>
                  <a:gd name="T44" fmla="*/ 168 w 756"/>
                  <a:gd name="T45" fmla="*/ 655 h 782"/>
                  <a:gd name="T46" fmla="*/ 149 w 756"/>
                  <a:gd name="T47" fmla="*/ 616 h 782"/>
                  <a:gd name="T48" fmla="*/ 352 w 756"/>
                  <a:gd name="T49" fmla="*/ 502 h 782"/>
                  <a:gd name="T50" fmla="*/ 391 w 756"/>
                  <a:gd name="T51" fmla="*/ 655 h 782"/>
                  <a:gd name="T52" fmla="*/ 273 w 756"/>
                  <a:gd name="T53" fmla="*/ 725 h 782"/>
                  <a:gd name="T54" fmla="*/ 464 w 756"/>
                  <a:gd name="T55" fmla="*/ 616 h 782"/>
                  <a:gd name="T56" fmla="*/ 578 w 756"/>
                  <a:gd name="T57" fmla="*/ 540 h 782"/>
                  <a:gd name="T58" fmla="*/ 464 w 756"/>
                  <a:gd name="T59" fmla="*/ 502 h 782"/>
                  <a:gd name="T60" fmla="*/ 616 w 756"/>
                  <a:gd name="T61" fmla="*/ 655 h 782"/>
                  <a:gd name="T62" fmla="*/ 502 w 756"/>
                  <a:gd name="T63" fmla="*/ 725 h 782"/>
                  <a:gd name="T64" fmla="*/ 699 w 756"/>
                  <a:gd name="T65" fmla="*/ 435 h 782"/>
                  <a:gd name="T66" fmla="*/ 756 w 756"/>
                  <a:gd name="T67" fmla="*/ 753 h 782"/>
                  <a:gd name="T68" fmla="*/ 28 w 756"/>
                  <a:gd name="T69" fmla="*/ 782 h 782"/>
                  <a:gd name="T70" fmla="*/ 0 w 756"/>
                  <a:gd name="T71" fmla="*/ 499 h 782"/>
                  <a:gd name="T72" fmla="*/ 57 w 756"/>
                  <a:gd name="T73" fmla="*/ 725 h 782"/>
                  <a:gd name="T74" fmla="*/ 235 w 756"/>
                  <a:gd name="T75" fmla="*/ 655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6" h="782">
                    <a:moveTo>
                      <a:pt x="699" y="57"/>
                    </a:moveTo>
                    <a:cubicBezTo>
                      <a:pt x="502" y="57"/>
                      <a:pt x="502" y="57"/>
                      <a:pt x="502" y="57"/>
                    </a:cubicBezTo>
                    <a:cubicBezTo>
                      <a:pt x="502" y="331"/>
                      <a:pt x="502" y="331"/>
                      <a:pt x="502" y="331"/>
                    </a:cubicBezTo>
                    <a:cubicBezTo>
                      <a:pt x="569" y="331"/>
                      <a:pt x="569" y="331"/>
                      <a:pt x="569" y="331"/>
                    </a:cubicBezTo>
                    <a:cubicBezTo>
                      <a:pt x="569" y="369"/>
                      <a:pt x="569" y="369"/>
                      <a:pt x="569" y="369"/>
                    </a:cubicBezTo>
                    <a:cubicBezTo>
                      <a:pt x="464" y="369"/>
                      <a:pt x="464" y="369"/>
                      <a:pt x="464" y="369"/>
                    </a:cubicBezTo>
                    <a:cubicBezTo>
                      <a:pt x="464" y="57"/>
                      <a:pt x="464" y="57"/>
                      <a:pt x="464" y="57"/>
                    </a:cubicBezTo>
                    <a:cubicBezTo>
                      <a:pt x="381" y="57"/>
                      <a:pt x="381" y="57"/>
                      <a:pt x="381" y="57"/>
                    </a:cubicBezTo>
                    <a:cubicBezTo>
                      <a:pt x="381" y="146"/>
                      <a:pt x="381" y="146"/>
                      <a:pt x="381" y="146"/>
                    </a:cubicBezTo>
                    <a:cubicBezTo>
                      <a:pt x="343" y="146"/>
                      <a:pt x="343" y="146"/>
                      <a:pt x="343" y="146"/>
                    </a:cubicBezTo>
                    <a:cubicBezTo>
                      <a:pt x="343" y="57"/>
                      <a:pt x="343" y="57"/>
                      <a:pt x="343" y="57"/>
                    </a:cubicBezTo>
                    <a:cubicBezTo>
                      <a:pt x="165" y="57"/>
                      <a:pt x="165" y="57"/>
                      <a:pt x="165" y="57"/>
                    </a:cubicBezTo>
                    <a:cubicBezTo>
                      <a:pt x="165" y="146"/>
                      <a:pt x="165" y="146"/>
                      <a:pt x="165" y="146"/>
                    </a:cubicBezTo>
                    <a:cubicBezTo>
                      <a:pt x="127" y="146"/>
                      <a:pt x="127" y="146"/>
                      <a:pt x="127" y="146"/>
                    </a:cubicBezTo>
                    <a:cubicBezTo>
                      <a:pt x="127" y="57"/>
                      <a:pt x="127" y="57"/>
                      <a:pt x="127" y="57"/>
                    </a:cubicBezTo>
                    <a:cubicBezTo>
                      <a:pt x="57" y="57"/>
                      <a:pt x="57" y="57"/>
                      <a:pt x="57" y="57"/>
                    </a:cubicBezTo>
                    <a:cubicBezTo>
                      <a:pt x="57" y="222"/>
                      <a:pt x="57" y="222"/>
                      <a:pt x="57" y="222"/>
                    </a:cubicBezTo>
                    <a:cubicBezTo>
                      <a:pt x="235" y="222"/>
                      <a:pt x="235" y="222"/>
                      <a:pt x="235" y="222"/>
                    </a:cubicBezTo>
                    <a:cubicBezTo>
                      <a:pt x="235" y="102"/>
                      <a:pt x="235" y="102"/>
                      <a:pt x="235" y="102"/>
                    </a:cubicBezTo>
                    <a:cubicBezTo>
                      <a:pt x="273" y="102"/>
                      <a:pt x="273" y="102"/>
                      <a:pt x="273" y="102"/>
                    </a:cubicBezTo>
                    <a:cubicBezTo>
                      <a:pt x="273" y="222"/>
                      <a:pt x="273" y="222"/>
                      <a:pt x="273" y="222"/>
                    </a:cubicBezTo>
                    <a:cubicBezTo>
                      <a:pt x="381" y="222"/>
                      <a:pt x="381" y="222"/>
                      <a:pt x="381" y="222"/>
                    </a:cubicBezTo>
                    <a:cubicBezTo>
                      <a:pt x="381" y="369"/>
                      <a:pt x="381" y="369"/>
                      <a:pt x="381" y="369"/>
                    </a:cubicBezTo>
                    <a:cubicBezTo>
                      <a:pt x="225" y="369"/>
                      <a:pt x="225" y="369"/>
                      <a:pt x="225" y="369"/>
                    </a:cubicBezTo>
                    <a:cubicBezTo>
                      <a:pt x="225" y="486"/>
                      <a:pt x="225" y="486"/>
                      <a:pt x="225" y="486"/>
                    </a:cubicBezTo>
                    <a:cubicBezTo>
                      <a:pt x="187" y="486"/>
                      <a:pt x="187" y="486"/>
                      <a:pt x="187" y="486"/>
                    </a:cubicBezTo>
                    <a:cubicBezTo>
                      <a:pt x="187" y="331"/>
                      <a:pt x="187" y="331"/>
                      <a:pt x="187" y="331"/>
                    </a:cubicBezTo>
                    <a:cubicBezTo>
                      <a:pt x="343" y="331"/>
                      <a:pt x="343" y="331"/>
                      <a:pt x="343" y="331"/>
                    </a:cubicBezTo>
                    <a:cubicBezTo>
                      <a:pt x="343" y="260"/>
                      <a:pt x="343" y="260"/>
                      <a:pt x="343" y="260"/>
                    </a:cubicBezTo>
                    <a:cubicBezTo>
                      <a:pt x="57" y="260"/>
                      <a:pt x="57" y="260"/>
                      <a:pt x="57" y="260"/>
                    </a:cubicBezTo>
                    <a:cubicBezTo>
                      <a:pt x="57" y="365"/>
                      <a:pt x="57" y="365"/>
                      <a:pt x="57" y="365"/>
                    </a:cubicBezTo>
                    <a:cubicBezTo>
                      <a:pt x="0" y="365"/>
                      <a:pt x="0" y="365"/>
                      <a:pt x="0" y="365"/>
                    </a:cubicBezTo>
                    <a:cubicBezTo>
                      <a:pt x="0" y="29"/>
                      <a:pt x="0" y="29"/>
                      <a:pt x="0" y="29"/>
                    </a:cubicBezTo>
                    <a:cubicBezTo>
                      <a:pt x="0" y="13"/>
                      <a:pt x="12" y="0"/>
                      <a:pt x="28" y="0"/>
                    </a:cubicBezTo>
                    <a:cubicBezTo>
                      <a:pt x="727" y="0"/>
                      <a:pt x="727" y="0"/>
                      <a:pt x="727" y="0"/>
                    </a:cubicBezTo>
                    <a:cubicBezTo>
                      <a:pt x="743" y="0"/>
                      <a:pt x="756" y="13"/>
                      <a:pt x="756" y="29"/>
                    </a:cubicBezTo>
                    <a:cubicBezTo>
                      <a:pt x="756" y="247"/>
                      <a:pt x="756" y="247"/>
                      <a:pt x="756" y="247"/>
                    </a:cubicBezTo>
                    <a:cubicBezTo>
                      <a:pt x="699" y="213"/>
                      <a:pt x="699" y="213"/>
                      <a:pt x="699" y="213"/>
                    </a:cubicBezTo>
                    <a:cubicBezTo>
                      <a:pt x="699" y="146"/>
                      <a:pt x="699" y="146"/>
                      <a:pt x="699" y="146"/>
                    </a:cubicBezTo>
                    <a:cubicBezTo>
                      <a:pt x="616" y="146"/>
                      <a:pt x="616" y="146"/>
                      <a:pt x="616" y="146"/>
                    </a:cubicBezTo>
                    <a:cubicBezTo>
                      <a:pt x="616" y="261"/>
                      <a:pt x="616" y="261"/>
                      <a:pt x="616" y="261"/>
                    </a:cubicBezTo>
                    <a:cubicBezTo>
                      <a:pt x="578" y="261"/>
                      <a:pt x="578" y="261"/>
                      <a:pt x="578" y="261"/>
                    </a:cubicBezTo>
                    <a:cubicBezTo>
                      <a:pt x="578" y="108"/>
                      <a:pt x="578" y="108"/>
                      <a:pt x="578" y="108"/>
                    </a:cubicBezTo>
                    <a:cubicBezTo>
                      <a:pt x="618" y="108"/>
                      <a:pt x="658" y="108"/>
                      <a:pt x="699" y="108"/>
                    </a:cubicBezTo>
                    <a:cubicBezTo>
                      <a:pt x="699" y="57"/>
                      <a:pt x="699" y="57"/>
                      <a:pt x="699" y="57"/>
                    </a:cubicBezTo>
                    <a:close/>
                    <a:moveTo>
                      <a:pt x="168" y="655"/>
                    </a:moveTo>
                    <a:cubicBezTo>
                      <a:pt x="149" y="655"/>
                      <a:pt x="149" y="655"/>
                      <a:pt x="149" y="655"/>
                    </a:cubicBezTo>
                    <a:cubicBezTo>
                      <a:pt x="149" y="616"/>
                      <a:pt x="149" y="616"/>
                      <a:pt x="149" y="616"/>
                    </a:cubicBezTo>
                    <a:cubicBezTo>
                      <a:pt x="352" y="616"/>
                      <a:pt x="352" y="616"/>
                      <a:pt x="352" y="616"/>
                    </a:cubicBezTo>
                    <a:cubicBezTo>
                      <a:pt x="352" y="502"/>
                      <a:pt x="352" y="502"/>
                      <a:pt x="352" y="502"/>
                    </a:cubicBezTo>
                    <a:cubicBezTo>
                      <a:pt x="391" y="502"/>
                      <a:pt x="391" y="502"/>
                      <a:pt x="391" y="502"/>
                    </a:cubicBezTo>
                    <a:cubicBezTo>
                      <a:pt x="391" y="655"/>
                      <a:pt x="391" y="655"/>
                      <a:pt x="391" y="655"/>
                    </a:cubicBezTo>
                    <a:cubicBezTo>
                      <a:pt x="273" y="655"/>
                      <a:pt x="273" y="655"/>
                      <a:pt x="273" y="655"/>
                    </a:cubicBezTo>
                    <a:cubicBezTo>
                      <a:pt x="273" y="725"/>
                      <a:pt x="273" y="725"/>
                      <a:pt x="273" y="725"/>
                    </a:cubicBezTo>
                    <a:cubicBezTo>
                      <a:pt x="464" y="725"/>
                      <a:pt x="464" y="725"/>
                      <a:pt x="464" y="725"/>
                    </a:cubicBezTo>
                    <a:cubicBezTo>
                      <a:pt x="464" y="616"/>
                      <a:pt x="464" y="616"/>
                      <a:pt x="464" y="616"/>
                    </a:cubicBezTo>
                    <a:cubicBezTo>
                      <a:pt x="578" y="616"/>
                      <a:pt x="578" y="616"/>
                      <a:pt x="578" y="616"/>
                    </a:cubicBezTo>
                    <a:cubicBezTo>
                      <a:pt x="578" y="540"/>
                      <a:pt x="578" y="540"/>
                      <a:pt x="578" y="540"/>
                    </a:cubicBezTo>
                    <a:cubicBezTo>
                      <a:pt x="464" y="540"/>
                      <a:pt x="464" y="540"/>
                      <a:pt x="464" y="540"/>
                    </a:cubicBezTo>
                    <a:cubicBezTo>
                      <a:pt x="464" y="502"/>
                      <a:pt x="464" y="502"/>
                      <a:pt x="464" y="502"/>
                    </a:cubicBezTo>
                    <a:cubicBezTo>
                      <a:pt x="616" y="502"/>
                      <a:pt x="616" y="502"/>
                      <a:pt x="616" y="502"/>
                    </a:cubicBezTo>
                    <a:cubicBezTo>
                      <a:pt x="616" y="655"/>
                      <a:pt x="616" y="655"/>
                      <a:pt x="616" y="655"/>
                    </a:cubicBezTo>
                    <a:cubicBezTo>
                      <a:pt x="502" y="655"/>
                      <a:pt x="502" y="655"/>
                      <a:pt x="502" y="655"/>
                    </a:cubicBezTo>
                    <a:cubicBezTo>
                      <a:pt x="502" y="725"/>
                      <a:pt x="502" y="725"/>
                      <a:pt x="502" y="725"/>
                    </a:cubicBezTo>
                    <a:cubicBezTo>
                      <a:pt x="699" y="725"/>
                      <a:pt x="699" y="725"/>
                      <a:pt x="699" y="725"/>
                    </a:cubicBezTo>
                    <a:cubicBezTo>
                      <a:pt x="699" y="435"/>
                      <a:pt x="699" y="435"/>
                      <a:pt x="699" y="435"/>
                    </a:cubicBezTo>
                    <a:cubicBezTo>
                      <a:pt x="756" y="402"/>
                      <a:pt x="756" y="402"/>
                      <a:pt x="756" y="402"/>
                    </a:cubicBezTo>
                    <a:cubicBezTo>
                      <a:pt x="756" y="753"/>
                      <a:pt x="756" y="753"/>
                      <a:pt x="756" y="753"/>
                    </a:cubicBezTo>
                    <a:cubicBezTo>
                      <a:pt x="756" y="769"/>
                      <a:pt x="743" y="782"/>
                      <a:pt x="727" y="782"/>
                    </a:cubicBezTo>
                    <a:cubicBezTo>
                      <a:pt x="28" y="782"/>
                      <a:pt x="28" y="782"/>
                      <a:pt x="28" y="782"/>
                    </a:cubicBezTo>
                    <a:cubicBezTo>
                      <a:pt x="12" y="782"/>
                      <a:pt x="0" y="769"/>
                      <a:pt x="0" y="753"/>
                    </a:cubicBezTo>
                    <a:cubicBezTo>
                      <a:pt x="0" y="499"/>
                      <a:pt x="0" y="499"/>
                      <a:pt x="0" y="499"/>
                    </a:cubicBezTo>
                    <a:cubicBezTo>
                      <a:pt x="57" y="499"/>
                      <a:pt x="57" y="499"/>
                      <a:pt x="57" y="499"/>
                    </a:cubicBezTo>
                    <a:cubicBezTo>
                      <a:pt x="57" y="725"/>
                      <a:pt x="57" y="725"/>
                      <a:pt x="57" y="725"/>
                    </a:cubicBezTo>
                    <a:cubicBezTo>
                      <a:pt x="235" y="725"/>
                      <a:pt x="235" y="725"/>
                      <a:pt x="235" y="725"/>
                    </a:cubicBezTo>
                    <a:cubicBezTo>
                      <a:pt x="235" y="655"/>
                      <a:pt x="235" y="655"/>
                      <a:pt x="235" y="655"/>
                    </a:cubicBezTo>
                    <a:cubicBezTo>
                      <a:pt x="168" y="655"/>
                      <a:pt x="168" y="655"/>
                      <a:pt x="168" y="6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grpSp>
        <p:sp>
          <p:nvSpPr>
            <p:cNvPr id="13" name="文本框 12"/>
            <p:cNvSpPr txBox="1"/>
            <p:nvPr/>
          </p:nvSpPr>
          <p:spPr>
            <a:xfrm>
              <a:off x="1601254" y="3695475"/>
              <a:ext cx="1627369" cy="523220"/>
            </a:xfrm>
            <a:prstGeom prst="rect">
              <a:avLst/>
            </a:prstGeom>
            <a:noFill/>
          </p:spPr>
          <p:txBody>
            <a:bodyPr wrap="none" rtlCol="0">
              <a:spAutoFit/>
            </a:bodyPr>
            <a:lstStyle/>
            <a:p>
              <a:r>
                <a:rPr lang="zh-CN" altLang="en-US" sz="2800" b="1" dirty="0" smtClean="0">
                  <a:solidFill>
                    <a:srgbClr val="00B0F0"/>
                  </a:solidFill>
                  <a:latin typeface="幼圆" panose="02010509060101010101" pitchFamily="49" charset="-122"/>
                  <a:ea typeface="幼圆" panose="02010509060101010101" pitchFamily="49" charset="-122"/>
                </a:rPr>
                <a:t>实事求是</a:t>
              </a:r>
              <a:endParaRPr lang="zh-CN" altLang="en-US" sz="2800" b="1" dirty="0">
                <a:solidFill>
                  <a:srgbClr val="00B0F0"/>
                </a:solidFill>
                <a:latin typeface="幼圆" panose="02010509060101010101" pitchFamily="49" charset="-122"/>
                <a:ea typeface="幼圆" panose="02010509060101010101" pitchFamily="49" charset="-122"/>
              </a:endParaRPr>
            </a:p>
          </p:txBody>
        </p:sp>
      </p:grpSp>
      <p:grpSp>
        <p:nvGrpSpPr>
          <p:cNvPr id="18" name="组合 17"/>
          <p:cNvGrpSpPr/>
          <p:nvPr/>
        </p:nvGrpSpPr>
        <p:grpSpPr>
          <a:xfrm>
            <a:off x="4628024" y="2061592"/>
            <a:ext cx="2823411" cy="2823411"/>
            <a:chOff x="4628024" y="2061592"/>
            <a:chExt cx="2823411" cy="2823411"/>
          </a:xfrm>
        </p:grpSpPr>
        <p:sp>
          <p:nvSpPr>
            <p:cNvPr id="19" name="椭圆 18"/>
            <p:cNvSpPr/>
            <p:nvPr/>
          </p:nvSpPr>
          <p:spPr>
            <a:xfrm>
              <a:off x="4628024" y="2061592"/>
              <a:ext cx="2823411" cy="2823411"/>
            </a:xfrm>
            <a:prstGeom prst="ellipse">
              <a:avLst/>
            </a:prstGeom>
            <a:gradFill flip="none" rotWithShape="1">
              <a:gsLst>
                <a:gs pos="0">
                  <a:schemeClr val="bg1"/>
                </a:gs>
                <a:gs pos="100000">
                  <a:schemeClr val="bg1">
                    <a:lumMod val="85000"/>
                  </a:schemeClr>
                </a:gs>
              </a:gsLst>
              <a:lin ang="2700000" scaled="1"/>
              <a:tileRect/>
            </a:gradFill>
            <a:ln>
              <a:noFill/>
            </a:ln>
            <a:effectLst>
              <a:outerShdw blurRad="2794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nvGrpSpPr>
            <p:cNvPr id="20" name="组合 19"/>
            <p:cNvGrpSpPr/>
            <p:nvPr/>
          </p:nvGrpSpPr>
          <p:grpSpPr>
            <a:xfrm>
              <a:off x="4628024" y="2061592"/>
              <a:ext cx="2823411" cy="2823411"/>
              <a:chOff x="4684295" y="1863081"/>
              <a:chExt cx="2823410" cy="2823410"/>
            </a:xfrm>
          </p:grpSpPr>
          <p:sp>
            <p:nvSpPr>
              <p:cNvPr id="29" name="椭圆 28"/>
              <p:cNvSpPr/>
              <p:nvPr/>
            </p:nvSpPr>
            <p:spPr>
              <a:xfrm>
                <a:off x="4684295" y="1863081"/>
                <a:ext cx="2823410" cy="2823410"/>
              </a:xfrm>
              <a:prstGeom prst="ellipse">
                <a:avLst/>
              </a:prstGeom>
              <a:gradFill flip="none" rotWithShape="1">
                <a:gsLst>
                  <a:gs pos="16000">
                    <a:schemeClr val="bg1"/>
                  </a:gs>
                  <a:gs pos="62000">
                    <a:srgbClr val="F2F2F2"/>
                  </a:gs>
                  <a:gs pos="100000">
                    <a:schemeClr val="bg1">
                      <a:lumMod val="85000"/>
                    </a:schemeClr>
                  </a:gs>
                </a:gsLst>
                <a:lin ang="2700000" scaled="1"/>
                <a:tileRect/>
              </a:gradFill>
              <a:ln>
                <a:noFill/>
              </a:ln>
              <a:effectLst>
                <a:innerShdw blurRad="546100" dist="76200" dir="2700000">
                  <a:prstClr val="black">
                    <a:alpha val="1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30" name="椭圆 29"/>
              <p:cNvSpPr/>
              <p:nvPr/>
            </p:nvSpPr>
            <p:spPr>
              <a:xfrm>
                <a:off x="4878316" y="2057102"/>
                <a:ext cx="2435367" cy="2435367"/>
              </a:xfrm>
              <a:prstGeom prst="ellipse">
                <a:avLst/>
              </a:prstGeom>
              <a:solidFill>
                <a:srgbClr val="0065B0"/>
              </a:solidFill>
              <a:ln w="28575">
                <a:gradFill flip="none" rotWithShape="1">
                  <a:gsLst>
                    <a:gs pos="0">
                      <a:srgbClr val="D3D3D3"/>
                    </a:gs>
                    <a:gs pos="100000">
                      <a:schemeClr val="bg1"/>
                    </a:gs>
                  </a:gsLst>
                  <a:lin ang="2700000" scaled="1"/>
                  <a:tileRect/>
                </a:gradFill>
              </a:ln>
              <a:effectLst>
                <a:innerShdw blurRad="1397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sp>
          <p:nvSpPr>
            <p:cNvPr id="21" name="饼形 20"/>
            <p:cNvSpPr/>
            <p:nvPr/>
          </p:nvSpPr>
          <p:spPr>
            <a:xfrm flipH="1">
              <a:off x="4957688" y="2391256"/>
              <a:ext cx="2164080" cy="2164080"/>
            </a:xfrm>
            <a:prstGeom prst="pie">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schemeClr val="bg1"/>
                </a:solidFill>
              </a:endParaRPr>
            </a:p>
          </p:txBody>
        </p:sp>
        <p:sp>
          <p:nvSpPr>
            <p:cNvPr id="22" name="文本框 21"/>
            <p:cNvSpPr txBox="1"/>
            <p:nvPr/>
          </p:nvSpPr>
          <p:spPr>
            <a:xfrm>
              <a:off x="5026254" y="2690314"/>
              <a:ext cx="1030514" cy="707886"/>
            </a:xfrm>
            <a:prstGeom prst="rect">
              <a:avLst/>
            </a:prstGeom>
            <a:noFill/>
          </p:spPr>
          <p:txBody>
            <a:bodyPr wrap="square" rtlCol="0">
              <a:spAutoFit/>
            </a:bodyPr>
            <a:lstStyle/>
            <a:p>
              <a:pPr algn="ctr"/>
              <a:r>
                <a:rPr lang="en-US" altLang="zh-CN" sz="4000" dirty="0">
                  <a:solidFill>
                    <a:schemeClr val="bg1"/>
                  </a:solidFill>
                  <a:latin typeface="Impact" panose="020B0806030902050204" pitchFamily="34" charset="0"/>
                </a:rPr>
                <a:t>02</a:t>
              </a:r>
              <a:endParaRPr lang="zh-CN" altLang="en-US" sz="4000" dirty="0">
                <a:solidFill>
                  <a:schemeClr val="bg1"/>
                </a:solidFill>
                <a:latin typeface="Impact" panose="020B0806030902050204" pitchFamily="34" charset="0"/>
              </a:endParaRPr>
            </a:p>
          </p:txBody>
        </p:sp>
        <p:cxnSp>
          <p:nvCxnSpPr>
            <p:cNvPr id="23" name="直接连接符 22"/>
            <p:cNvCxnSpPr/>
            <p:nvPr/>
          </p:nvCxnSpPr>
          <p:spPr>
            <a:xfrm>
              <a:off x="6236165" y="3453078"/>
              <a:ext cx="679321" cy="0"/>
            </a:xfrm>
            <a:prstGeom prst="line">
              <a:avLst/>
            </a:prstGeom>
            <a:ln w="15875">
              <a:solidFill>
                <a:srgbClr val="0065B0"/>
              </a:solidFill>
            </a:ln>
          </p:spPr>
          <p:style>
            <a:lnRef idx="1">
              <a:schemeClr val="accent1"/>
            </a:lnRef>
            <a:fillRef idx="0">
              <a:schemeClr val="accent1"/>
            </a:fillRef>
            <a:effectRef idx="0">
              <a:schemeClr val="accent1"/>
            </a:effectRef>
            <a:fontRef idx="minor">
              <a:schemeClr val="tx1"/>
            </a:fontRef>
          </p:style>
        </p:cxnSp>
        <p:grpSp>
          <p:nvGrpSpPr>
            <p:cNvPr id="24" name="组合 23"/>
            <p:cNvGrpSpPr/>
            <p:nvPr/>
          </p:nvGrpSpPr>
          <p:grpSpPr>
            <a:xfrm>
              <a:off x="6353090" y="2937626"/>
              <a:ext cx="445468" cy="445468"/>
              <a:chOff x="6858828" y="3790714"/>
              <a:chExt cx="731377" cy="731377"/>
            </a:xfrm>
          </p:grpSpPr>
          <p:sp>
            <p:nvSpPr>
              <p:cNvPr id="26" name="Freeform 578"/>
              <p:cNvSpPr>
                <a:spLocks/>
              </p:cNvSpPr>
              <p:nvPr/>
            </p:nvSpPr>
            <p:spPr bwMode="auto">
              <a:xfrm>
                <a:off x="7450277" y="4178041"/>
                <a:ext cx="97373" cy="194024"/>
              </a:xfrm>
              <a:custGeom>
                <a:avLst/>
                <a:gdLst>
                  <a:gd name="T0" fmla="*/ 0 w 57"/>
                  <a:gd name="T1" fmla="*/ 99 h 114"/>
                  <a:gd name="T2" fmla="*/ 22 w 57"/>
                  <a:gd name="T3" fmla="*/ 114 h 114"/>
                  <a:gd name="T4" fmla="*/ 57 w 57"/>
                  <a:gd name="T5" fmla="*/ 0 h 114"/>
                  <a:gd name="T6" fmla="*/ 31 w 57"/>
                  <a:gd name="T7" fmla="*/ 0 h 114"/>
                  <a:gd name="T8" fmla="*/ 0 w 57"/>
                  <a:gd name="T9" fmla="*/ 99 h 114"/>
                </a:gdLst>
                <a:ahLst/>
                <a:cxnLst>
                  <a:cxn ang="0">
                    <a:pos x="T0" y="T1"/>
                  </a:cxn>
                  <a:cxn ang="0">
                    <a:pos x="T2" y="T3"/>
                  </a:cxn>
                  <a:cxn ang="0">
                    <a:pos x="T4" y="T5"/>
                  </a:cxn>
                  <a:cxn ang="0">
                    <a:pos x="T6" y="T7"/>
                  </a:cxn>
                  <a:cxn ang="0">
                    <a:pos x="T8" y="T9"/>
                  </a:cxn>
                </a:cxnLst>
                <a:rect l="0" t="0" r="r" b="b"/>
                <a:pathLst>
                  <a:path w="57" h="114">
                    <a:moveTo>
                      <a:pt x="0" y="99"/>
                    </a:moveTo>
                    <a:cubicBezTo>
                      <a:pt x="22" y="114"/>
                      <a:pt x="22" y="114"/>
                      <a:pt x="22" y="114"/>
                    </a:cubicBezTo>
                    <a:cubicBezTo>
                      <a:pt x="44" y="82"/>
                      <a:pt x="57" y="42"/>
                      <a:pt x="57" y="0"/>
                    </a:cubicBezTo>
                    <a:cubicBezTo>
                      <a:pt x="31" y="0"/>
                      <a:pt x="31" y="0"/>
                      <a:pt x="31" y="0"/>
                    </a:cubicBezTo>
                    <a:cubicBezTo>
                      <a:pt x="31" y="37"/>
                      <a:pt x="20" y="71"/>
                      <a:pt x="0" y="99"/>
                    </a:cubicBezTo>
                    <a:close/>
                  </a:path>
                </a:pathLst>
              </a:custGeom>
              <a:solidFill>
                <a:schemeClr val="tx1">
                  <a:lumMod val="50000"/>
                  <a:lumOff val="50000"/>
                </a:schemeClr>
              </a:solidFill>
              <a:ln>
                <a:noFill/>
              </a:ln>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27" name="Freeform 579"/>
              <p:cNvSpPr>
                <a:spLocks/>
              </p:cNvSpPr>
              <p:nvPr/>
            </p:nvSpPr>
            <p:spPr bwMode="auto">
              <a:xfrm>
                <a:off x="7228844" y="3790714"/>
                <a:ext cx="361361" cy="362804"/>
              </a:xfrm>
              <a:custGeom>
                <a:avLst/>
                <a:gdLst>
                  <a:gd name="T0" fmla="*/ 187 w 212"/>
                  <a:gd name="T1" fmla="*/ 213 h 213"/>
                  <a:gd name="T2" fmla="*/ 212 w 212"/>
                  <a:gd name="T3" fmla="*/ 213 h 213"/>
                  <a:gd name="T4" fmla="*/ 0 w 212"/>
                  <a:gd name="T5" fmla="*/ 0 h 213"/>
                  <a:gd name="T6" fmla="*/ 0 w 212"/>
                  <a:gd name="T7" fmla="*/ 25 h 213"/>
                  <a:gd name="T8" fmla="*/ 0 w 212"/>
                  <a:gd name="T9" fmla="*/ 52 h 213"/>
                  <a:gd name="T10" fmla="*/ 0 w 212"/>
                  <a:gd name="T11" fmla="*/ 213 h 213"/>
                  <a:gd name="T12" fmla="*/ 160 w 212"/>
                  <a:gd name="T13" fmla="*/ 213 h 213"/>
                  <a:gd name="T14" fmla="*/ 187 w 212"/>
                  <a:gd name="T15" fmla="*/ 213 h 2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2" h="213">
                    <a:moveTo>
                      <a:pt x="187" y="213"/>
                    </a:moveTo>
                    <a:cubicBezTo>
                      <a:pt x="212" y="213"/>
                      <a:pt x="212" y="213"/>
                      <a:pt x="212" y="213"/>
                    </a:cubicBezTo>
                    <a:cubicBezTo>
                      <a:pt x="187" y="7"/>
                      <a:pt x="0" y="0"/>
                      <a:pt x="0" y="0"/>
                    </a:cubicBezTo>
                    <a:cubicBezTo>
                      <a:pt x="0" y="25"/>
                      <a:pt x="0" y="25"/>
                      <a:pt x="0" y="25"/>
                    </a:cubicBezTo>
                    <a:cubicBezTo>
                      <a:pt x="0" y="52"/>
                      <a:pt x="0" y="52"/>
                      <a:pt x="0" y="52"/>
                    </a:cubicBezTo>
                    <a:cubicBezTo>
                      <a:pt x="0" y="213"/>
                      <a:pt x="0" y="213"/>
                      <a:pt x="0" y="213"/>
                    </a:cubicBezTo>
                    <a:cubicBezTo>
                      <a:pt x="160" y="213"/>
                      <a:pt x="160" y="213"/>
                      <a:pt x="160" y="213"/>
                    </a:cubicBezTo>
                    <a:lnTo>
                      <a:pt x="187" y="213"/>
                    </a:lnTo>
                    <a:close/>
                  </a:path>
                </a:pathLst>
              </a:custGeom>
              <a:solidFill>
                <a:srgbClr val="0065B0"/>
              </a:solidFill>
              <a:ln>
                <a:noFill/>
              </a:ln>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580"/>
              <p:cNvSpPr>
                <a:spLocks/>
              </p:cNvSpPr>
              <p:nvPr/>
            </p:nvSpPr>
            <p:spPr bwMode="auto">
              <a:xfrm>
                <a:off x="6858828" y="3833269"/>
                <a:ext cx="605154" cy="688822"/>
              </a:xfrm>
              <a:custGeom>
                <a:avLst/>
                <a:gdLst>
                  <a:gd name="T0" fmla="*/ 202 w 355"/>
                  <a:gd name="T1" fmla="*/ 202 h 404"/>
                  <a:gd name="T2" fmla="*/ 202 w 355"/>
                  <a:gd name="T3" fmla="*/ 26 h 404"/>
                  <a:gd name="T4" fmla="*/ 202 w 355"/>
                  <a:gd name="T5" fmla="*/ 0 h 404"/>
                  <a:gd name="T6" fmla="*/ 0 w 355"/>
                  <a:gd name="T7" fmla="*/ 202 h 404"/>
                  <a:gd name="T8" fmla="*/ 202 w 355"/>
                  <a:gd name="T9" fmla="*/ 404 h 404"/>
                  <a:gd name="T10" fmla="*/ 355 w 355"/>
                  <a:gd name="T11" fmla="*/ 335 h 404"/>
                  <a:gd name="T12" fmla="*/ 335 w 355"/>
                  <a:gd name="T13" fmla="*/ 317 h 404"/>
                  <a:gd name="T14" fmla="*/ 202 w 355"/>
                  <a:gd name="T15" fmla="*/ 202 h 4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404">
                    <a:moveTo>
                      <a:pt x="202" y="202"/>
                    </a:moveTo>
                    <a:cubicBezTo>
                      <a:pt x="202" y="26"/>
                      <a:pt x="202" y="26"/>
                      <a:pt x="202" y="26"/>
                    </a:cubicBezTo>
                    <a:cubicBezTo>
                      <a:pt x="202" y="0"/>
                      <a:pt x="202" y="0"/>
                      <a:pt x="202" y="0"/>
                    </a:cubicBezTo>
                    <a:cubicBezTo>
                      <a:pt x="91" y="0"/>
                      <a:pt x="0" y="90"/>
                      <a:pt x="0" y="202"/>
                    </a:cubicBezTo>
                    <a:cubicBezTo>
                      <a:pt x="0" y="314"/>
                      <a:pt x="91" y="404"/>
                      <a:pt x="202" y="404"/>
                    </a:cubicBezTo>
                    <a:cubicBezTo>
                      <a:pt x="263" y="404"/>
                      <a:pt x="318" y="377"/>
                      <a:pt x="355" y="335"/>
                    </a:cubicBezTo>
                    <a:cubicBezTo>
                      <a:pt x="335" y="317"/>
                      <a:pt x="335" y="317"/>
                      <a:pt x="335" y="317"/>
                    </a:cubicBezTo>
                    <a:lnTo>
                      <a:pt x="202" y="202"/>
                    </a:lnTo>
                    <a:close/>
                  </a:path>
                </a:pathLst>
              </a:custGeom>
              <a:solidFill>
                <a:schemeClr val="tx1">
                  <a:lumMod val="50000"/>
                  <a:lumOff val="50000"/>
                </a:schemeClr>
              </a:solidFill>
              <a:ln>
                <a:noFill/>
              </a:ln>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grpSp>
        <p:sp>
          <p:nvSpPr>
            <p:cNvPr id="25" name="文本框 24"/>
            <p:cNvSpPr txBox="1"/>
            <p:nvPr/>
          </p:nvSpPr>
          <p:spPr>
            <a:xfrm>
              <a:off x="5288117" y="3651021"/>
              <a:ext cx="1627369" cy="523220"/>
            </a:xfrm>
            <a:prstGeom prst="rect">
              <a:avLst/>
            </a:prstGeom>
            <a:noFill/>
          </p:spPr>
          <p:txBody>
            <a:bodyPr wrap="none" rtlCol="0">
              <a:spAutoFit/>
            </a:bodyPr>
            <a:lstStyle/>
            <a:p>
              <a:r>
                <a:rPr lang="zh-CN" altLang="en-US" sz="2800" b="1" dirty="0" smtClean="0">
                  <a:solidFill>
                    <a:srgbClr val="0065B0"/>
                  </a:solidFill>
                  <a:latin typeface="幼圆" panose="02010509060101010101" pitchFamily="49" charset="-122"/>
                  <a:ea typeface="幼圆" panose="02010509060101010101" pitchFamily="49" charset="-122"/>
                </a:rPr>
                <a:t>以人为本</a:t>
              </a:r>
              <a:endParaRPr lang="zh-CN" altLang="en-US" sz="2800" b="1" dirty="0">
                <a:solidFill>
                  <a:srgbClr val="0065B0"/>
                </a:solidFill>
                <a:latin typeface="幼圆" panose="02010509060101010101" pitchFamily="49" charset="-122"/>
                <a:ea typeface="幼圆" panose="02010509060101010101" pitchFamily="49" charset="-122"/>
              </a:endParaRPr>
            </a:p>
          </p:txBody>
        </p:sp>
      </p:grpSp>
      <p:grpSp>
        <p:nvGrpSpPr>
          <p:cNvPr id="31" name="组合 30"/>
          <p:cNvGrpSpPr/>
          <p:nvPr/>
        </p:nvGrpSpPr>
        <p:grpSpPr>
          <a:xfrm>
            <a:off x="8234824" y="2061592"/>
            <a:ext cx="2823411" cy="2823411"/>
            <a:chOff x="8234824" y="2061592"/>
            <a:chExt cx="2823411" cy="2823411"/>
          </a:xfrm>
        </p:grpSpPr>
        <p:sp>
          <p:nvSpPr>
            <p:cNvPr id="32" name="椭圆 31"/>
            <p:cNvSpPr/>
            <p:nvPr/>
          </p:nvSpPr>
          <p:spPr>
            <a:xfrm>
              <a:off x="8234824" y="2061592"/>
              <a:ext cx="2823411" cy="2823411"/>
            </a:xfrm>
            <a:prstGeom prst="ellipse">
              <a:avLst/>
            </a:prstGeom>
            <a:gradFill flip="none" rotWithShape="1">
              <a:gsLst>
                <a:gs pos="0">
                  <a:schemeClr val="bg1"/>
                </a:gs>
                <a:gs pos="100000">
                  <a:schemeClr val="bg1">
                    <a:lumMod val="85000"/>
                  </a:schemeClr>
                </a:gs>
              </a:gsLst>
              <a:lin ang="2700000" scaled="1"/>
              <a:tileRect/>
            </a:gradFill>
            <a:ln>
              <a:noFill/>
            </a:ln>
            <a:effectLst>
              <a:outerShdw blurRad="2794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nvGrpSpPr>
            <p:cNvPr id="33" name="组合 32"/>
            <p:cNvGrpSpPr/>
            <p:nvPr/>
          </p:nvGrpSpPr>
          <p:grpSpPr>
            <a:xfrm>
              <a:off x="8234824" y="2061592"/>
              <a:ext cx="2823411" cy="2823411"/>
              <a:chOff x="8291095" y="1863081"/>
              <a:chExt cx="2823410" cy="2823410"/>
            </a:xfrm>
          </p:grpSpPr>
          <p:sp>
            <p:nvSpPr>
              <p:cNvPr id="44" name="椭圆 43"/>
              <p:cNvSpPr/>
              <p:nvPr/>
            </p:nvSpPr>
            <p:spPr>
              <a:xfrm>
                <a:off x="8291095" y="1863081"/>
                <a:ext cx="2823410" cy="2823410"/>
              </a:xfrm>
              <a:prstGeom prst="ellipse">
                <a:avLst/>
              </a:prstGeom>
              <a:gradFill flip="none" rotWithShape="1">
                <a:gsLst>
                  <a:gs pos="16000">
                    <a:schemeClr val="bg1"/>
                  </a:gs>
                  <a:gs pos="62000">
                    <a:srgbClr val="F2F2F2"/>
                  </a:gs>
                  <a:gs pos="100000">
                    <a:schemeClr val="bg1">
                      <a:lumMod val="85000"/>
                    </a:schemeClr>
                  </a:gs>
                </a:gsLst>
                <a:lin ang="2700000" scaled="1"/>
                <a:tileRect/>
              </a:gradFill>
              <a:ln>
                <a:noFill/>
              </a:ln>
              <a:effectLst>
                <a:innerShdw blurRad="546100" dist="76200" dir="2700000">
                  <a:prstClr val="black">
                    <a:alpha val="1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45" name="椭圆 44"/>
              <p:cNvSpPr/>
              <p:nvPr/>
            </p:nvSpPr>
            <p:spPr>
              <a:xfrm>
                <a:off x="8485116" y="2057102"/>
                <a:ext cx="2435367" cy="2435367"/>
              </a:xfrm>
              <a:prstGeom prst="ellipse">
                <a:avLst/>
              </a:prstGeom>
              <a:solidFill>
                <a:srgbClr val="00B0F0"/>
              </a:solidFill>
              <a:ln w="28575">
                <a:gradFill flip="none" rotWithShape="1">
                  <a:gsLst>
                    <a:gs pos="0">
                      <a:srgbClr val="D3D3D3"/>
                    </a:gs>
                    <a:gs pos="100000">
                      <a:schemeClr val="bg1"/>
                    </a:gs>
                  </a:gsLst>
                  <a:lin ang="2700000" scaled="1"/>
                  <a:tileRect/>
                </a:gradFill>
              </a:ln>
              <a:effectLst>
                <a:innerShdw blurRad="1397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grpSp>
        <p:sp>
          <p:nvSpPr>
            <p:cNvPr id="34" name="饼形 33"/>
            <p:cNvSpPr/>
            <p:nvPr/>
          </p:nvSpPr>
          <p:spPr>
            <a:xfrm flipH="1">
              <a:off x="8564488" y="2391256"/>
              <a:ext cx="2164080" cy="2164080"/>
            </a:xfrm>
            <a:prstGeom prst="pie">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schemeClr val="bg1"/>
                </a:solidFill>
              </a:endParaRPr>
            </a:p>
          </p:txBody>
        </p:sp>
        <p:sp>
          <p:nvSpPr>
            <p:cNvPr id="35" name="文本框 34"/>
            <p:cNvSpPr txBox="1"/>
            <p:nvPr/>
          </p:nvSpPr>
          <p:spPr>
            <a:xfrm>
              <a:off x="8628853" y="2690314"/>
              <a:ext cx="1030514" cy="707886"/>
            </a:xfrm>
            <a:prstGeom prst="rect">
              <a:avLst/>
            </a:prstGeom>
            <a:noFill/>
          </p:spPr>
          <p:txBody>
            <a:bodyPr wrap="square" rtlCol="0">
              <a:spAutoFit/>
            </a:bodyPr>
            <a:lstStyle/>
            <a:p>
              <a:pPr algn="ctr"/>
              <a:r>
                <a:rPr lang="en-US" altLang="zh-CN" sz="4000" dirty="0">
                  <a:solidFill>
                    <a:schemeClr val="bg1"/>
                  </a:solidFill>
                  <a:latin typeface="Impact" panose="020B0806030902050204" pitchFamily="34" charset="0"/>
                </a:rPr>
                <a:t>03</a:t>
              </a:r>
              <a:endParaRPr lang="zh-CN" altLang="en-US" sz="4000" dirty="0">
                <a:solidFill>
                  <a:schemeClr val="bg1"/>
                </a:solidFill>
                <a:latin typeface="Impact" panose="020B0806030902050204" pitchFamily="34" charset="0"/>
              </a:endParaRPr>
            </a:p>
          </p:txBody>
        </p:sp>
        <p:cxnSp>
          <p:nvCxnSpPr>
            <p:cNvPr id="37" name="直接连接符 36"/>
            <p:cNvCxnSpPr/>
            <p:nvPr/>
          </p:nvCxnSpPr>
          <p:spPr>
            <a:xfrm>
              <a:off x="9842965" y="3453078"/>
              <a:ext cx="679321" cy="0"/>
            </a:xfrm>
            <a:prstGeom prst="line">
              <a:avLst/>
            </a:prstGeom>
            <a:ln w="1587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9957896" y="2985530"/>
              <a:ext cx="448776" cy="383603"/>
              <a:chOff x="1179499" y="5126995"/>
              <a:chExt cx="695313" cy="594335"/>
            </a:xfrm>
            <a:solidFill>
              <a:schemeClr val="tx1">
                <a:lumMod val="50000"/>
                <a:lumOff val="50000"/>
              </a:schemeClr>
            </a:solidFill>
          </p:grpSpPr>
          <p:sp>
            <p:nvSpPr>
              <p:cNvPr id="40" name="Freeform 131"/>
              <p:cNvSpPr>
                <a:spLocks/>
              </p:cNvSpPr>
              <p:nvPr/>
            </p:nvSpPr>
            <p:spPr bwMode="auto">
              <a:xfrm>
                <a:off x="1179499" y="5632612"/>
                <a:ext cx="695313" cy="88718"/>
              </a:xfrm>
              <a:custGeom>
                <a:avLst/>
                <a:gdLst>
                  <a:gd name="T0" fmla="*/ 383 w 408"/>
                  <a:gd name="T1" fmla="*/ 0 h 52"/>
                  <a:gd name="T2" fmla="*/ 363 w 408"/>
                  <a:gd name="T3" fmla="*/ 0 h 52"/>
                  <a:gd name="T4" fmla="*/ 363 w 408"/>
                  <a:gd name="T5" fmla="*/ 17 h 52"/>
                  <a:gd name="T6" fmla="*/ 283 w 408"/>
                  <a:gd name="T7" fmla="*/ 17 h 52"/>
                  <a:gd name="T8" fmla="*/ 283 w 408"/>
                  <a:gd name="T9" fmla="*/ 0 h 52"/>
                  <a:gd name="T10" fmla="*/ 238 w 408"/>
                  <a:gd name="T11" fmla="*/ 0 h 52"/>
                  <a:gd name="T12" fmla="*/ 238 w 408"/>
                  <a:gd name="T13" fmla="*/ 14 h 52"/>
                  <a:gd name="T14" fmla="*/ 158 w 408"/>
                  <a:gd name="T15" fmla="*/ 14 h 52"/>
                  <a:gd name="T16" fmla="*/ 158 w 408"/>
                  <a:gd name="T17" fmla="*/ 0 h 52"/>
                  <a:gd name="T18" fmla="*/ 115 w 408"/>
                  <a:gd name="T19" fmla="*/ 0 h 52"/>
                  <a:gd name="T20" fmla="*/ 115 w 408"/>
                  <a:gd name="T21" fmla="*/ 15 h 52"/>
                  <a:gd name="T22" fmla="*/ 35 w 408"/>
                  <a:gd name="T23" fmla="*/ 15 h 52"/>
                  <a:gd name="T24" fmla="*/ 35 w 408"/>
                  <a:gd name="T25" fmla="*/ 0 h 52"/>
                  <a:gd name="T26" fmla="*/ 26 w 408"/>
                  <a:gd name="T27" fmla="*/ 0 h 52"/>
                  <a:gd name="T28" fmla="*/ 0 w 408"/>
                  <a:gd name="T29" fmla="*/ 26 h 52"/>
                  <a:gd name="T30" fmla="*/ 0 w 408"/>
                  <a:gd name="T31" fmla="*/ 27 h 52"/>
                  <a:gd name="T32" fmla="*/ 26 w 408"/>
                  <a:gd name="T33" fmla="*/ 52 h 52"/>
                  <a:gd name="T34" fmla="*/ 383 w 408"/>
                  <a:gd name="T35" fmla="*/ 52 h 52"/>
                  <a:gd name="T36" fmla="*/ 408 w 408"/>
                  <a:gd name="T37" fmla="*/ 27 h 52"/>
                  <a:gd name="T38" fmla="*/ 408 w 408"/>
                  <a:gd name="T39" fmla="*/ 26 h 52"/>
                  <a:gd name="T40" fmla="*/ 383 w 408"/>
                  <a:gd name="T4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8" h="52">
                    <a:moveTo>
                      <a:pt x="383" y="0"/>
                    </a:moveTo>
                    <a:cubicBezTo>
                      <a:pt x="363" y="0"/>
                      <a:pt x="363" y="0"/>
                      <a:pt x="363" y="0"/>
                    </a:cubicBezTo>
                    <a:cubicBezTo>
                      <a:pt x="363" y="17"/>
                      <a:pt x="363" y="17"/>
                      <a:pt x="363" y="17"/>
                    </a:cubicBezTo>
                    <a:cubicBezTo>
                      <a:pt x="283" y="17"/>
                      <a:pt x="283" y="17"/>
                      <a:pt x="283" y="17"/>
                    </a:cubicBezTo>
                    <a:cubicBezTo>
                      <a:pt x="283" y="0"/>
                      <a:pt x="283" y="0"/>
                      <a:pt x="283" y="0"/>
                    </a:cubicBezTo>
                    <a:cubicBezTo>
                      <a:pt x="238" y="0"/>
                      <a:pt x="238" y="0"/>
                      <a:pt x="238" y="0"/>
                    </a:cubicBezTo>
                    <a:cubicBezTo>
                      <a:pt x="238" y="14"/>
                      <a:pt x="238" y="14"/>
                      <a:pt x="238" y="14"/>
                    </a:cubicBezTo>
                    <a:cubicBezTo>
                      <a:pt x="158" y="14"/>
                      <a:pt x="158" y="14"/>
                      <a:pt x="158" y="14"/>
                    </a:cubicBezTo>
                    <a:cubicBezTo>
                      <a:pt x="158" y="0"/>
                      <a:pt x="158" y="0"/>
                      <a:pt x="158" y="0"/>
                    </a:cubicBezTo>
                    <a:cubicBezTo>
                      <a:pt x="115" y="0"/>
                      <a:pt x="115" y="0"/>
                      <a:pt x="115" y="0"/>
                    </a:cubicBezTo>
                    <a:cubicBezTo>
                      <a:pt x="115" y="15"/>
                      <a:pt x="115" y="15"/>
                      <a:pt x="115" y="15"/>
                    </a:cubicBezTo>
                    <a:cubicBezTo>
                      <a:pt x="35" y="15"/>
                      <a:pt x="35" y="15"/>
                      <a:pt x="35" y="15"/>
                    </a:cubicBezTo>
                    <a:cubicBezTo>
                      <a:pt x="35" y="0"/>
                      <a:pt x="35" y="0"/>
                      <a:pt x="35" y="0"/>
                    </a:cubicBezTo>
                    <a:cubicBezTo>
                      <a:pt x="26" y="0"/>
                      <a:pt x="26" y="0"/>
                      <a:pt x="26" y="0"/>
                    </a:cubicBezTo>
                    <a:cubicBezTo>
                      <a:pt x="12" y="0"/>
                      <a:pt x="0" y="12"/>
                      <a:pt x="0" y="26"/>
                    </a:cubicBezTo>
                    <a:cubicBezTo>
                      <a:pt x="0" y="27"/>
                      <a:pt x="0" y="27"/>
                      <a:pt x="0" y="27"/>
                    </a:cubicBezTo>
                    <a:cubicBezTo>
                      <a:pt x="0" y="41"/>
                      <a:pt x="12" y="52"/>
                      <a:pt x="26" y="52"/>
                    </a:cubicBezTo>
                    <a:cubicBezTo>
                      <a:pt x="383" y="52"/>
                      <a:pt x="383" y="52"/>
                      <a:pt x="383" y="52"/>
                    </a:cubicBezTo>
                    <a:cubicBezTo>
                      <a:pt x="397" y="52"/>
                      <a:pt x="408" y="41"/>
                      <a:pt x="408" y="27"/>
                    </a:cubicBezTo>
                    <a:cubicBezTo>
                      <a:pt x="408" y="26"/>
                      <a:pt x="408" y="26"/>
                      <a:pt x="408" y="26"/>
                    </a:cubicBezTo>
                    <a:cubicBezTo>
                      <a:pt x="408" y="12"/>
                      <a:pt x="397" y="0"/>
                      <a:pt x="383" y="0"/>
                    </a:cubicBezTo>
                    <a:close/>
                  </a:path>
                </a:pathLst>
              </a:custGeom>
              <a:solidFill>
                <a:srgbClr val="00B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41" name="Rectangle 132"/>
              <p:cNvSpPr>
                <a:spLocks noChangeArrowheads="1"/>
              </p:cNvSpPr>
              <p:nvPr/>
            </p:nvSpPr>
            <p:spPr bwMode="auto">
              <a:xfrm>
                <a:off x="1662036" y="5126995"/>
                <a:ext cx="136322" cy="50561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42" name="Rectangle 133"/>
              <p:cNvSpPr>
                <a:spLocks noChangeArrowheads="1"/>
              </p:cNvSpPr>
              <p:nvPr/>
            </p:nvSpPr>
            <p:spPr bwMode="auto">
              <a:xfrm>
                <a:off x="1449258" y="5274857"/>
                <a:ext cx="136322" cy="357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sp>
            <p:nvSpPr>
              <p:cNvPr id="43" name="Rectangle 134"/>
              <p:cNvSpPr>
                <a:spLocks noChangeArrowheads="1"/>
              </p:cNvSpPr>
              <p:nvPr/>
            </p:nvSpPr>
            <p:spPr bwMode="auto">
              <a:xfrm>
                <a:off x="1239366" y="5401081"/>
                <a:ext cx="136322" cy="23153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latin typeface="Arial" panose="020B0604020202020204" pitchFamily="34" charset="0"/>
                  <a:ea typeface="微软雅黑" panose="020B0503020204020204" pitchFamily="34" charset="-122"/>
                  <a:sym typeface="Arial" panose="020B0604020202020204" pitchFamily="34" charset="0"/>
                </a:endParaRPr>
              </a:p>
            </p:txBody>
          </p:sp>
        </p:grpSp>
        <p:sp>
          <p:nvSpPr>
            <p:cNvPr id="39" name="文本框 38"/>
            <p:cNvSpPr txBox="1"/>
            <p:nvPr/>
          </p:nvSpPr>
          <p:spPr>
            <a:xfrm>
              <a:off x="8894917" y="3695475"/>
              <a:ext cx="1627369" cy="523220"/>
            </a:xfrm>
            <a:prstGeom prst="rect">
              <a:avLst/>
            </a:prstGeom>
            <a:noFill/>
          </p:spPr>
          <p:txBody>
            <a:bodyPr wrap="none" rtlCol="0">
              <a:spAutoFit/>
            </a:bodyPr>
            <a:lstStyle/>
            <a:p>
              <a:r>
                <a:rPr lang="zh-CN" altLang="en-US" sz="2800" b="1" dirty="0" smtClean="0">
                  <a:solidFill>
                    <a:srgbClr val="00B0F0"/>
                  </a:solidFill>
                  <a:latin typeface="幼圆" panose="02010509060101010101" pitchFamily="49" charset="-122"/>
                  <a:ea typeface="幼圆" panose="02010509060101010101" pitchFamily="49" charset="-122"/>
                </a:rPr>
                <a:t>勤奋务实</a:t>
              </a:r>
              <a:endParaRPr lang="zh-CN" altLang="en-US" sz="2800" b="1" dirty="0">
                <a:solidFill>
                  <a:srgbClr val="00B0F0"/>
                </a:solidFill>
                <a:latin typeface="幼圆" panose="02010509060101010101" pitchFamily="49" charset="-122"/>
                <a:ea typeface="幼圆" panose="02010509060101010101" pitchFamily="49" charset="-122"/>
              </a:endParaRPr>
            </a:p>
          </p:txBody>
        </p:sp>
      </p:grpSp>
      <p:sp>
        <p:nvSpPr>
          <p:cNvPr id="46" name="文本框 4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1536389" y="5181782"/>
            <a:ext cx="2114224" cy="1569660"/>
          </a:xfrm>
          <a:prstGeom prst="rect">
            <a:avLst/>
          </a:prstGeom>
          <a:noFill/>
          <a:effectLst/>
        </p:spPr>
        <p:txBody>
          <a:bodyPr wrap="square" rtlCol="0">
            <a:spAutoFit/>
          </a:bodyPr>
          <a:lstStyle/>
          <a:p>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7" name="文本框 4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007544" y="5179478"/>
            <a:ext cx="2114224" cy="1569660"/>
          </a:xfrm>
          <a:prstGeom prst="rect">
            <a:avLst/>
          </a:prstGeom>
          <a:noFill/>
          <a:effectLst/>
        </p:spPr>
        <p:txBody>
          <a:bodyPr wrap="square" rtlCol="0">
            <a:spAutoFit/>
          </a:bodyPr>
          <a:lstStyle/>
          <a:p>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8" name="文本框 4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8651489" y="5179478"/>
            <a:ext cx="2114224" cy="1569660"/>
          </a:xfrm>
          <a:prstGeom prst="rect">
            <a:avLst/>
          </a:prstGeom>
          <a:noFill/>
          <a:effectLst/>
        </p:spPr>
        <p:txBody>
          <a:bodyPr wrap="square" rtlCol="0">
            <a:spAutoFit/>
          </a:bodyPr>
          <a:lstStyle/>
          <a:p>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23145956"/>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0" dur="1000" fill="hold"/>
                                        <p:tgtEl>
                                          <p:spTgt spid="6"/>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6"/>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wipe(up)">
                                      <p:cBhvr>
                                        <p:cTn id="18" dur="500"/>
                                        <p:tgtEl>
                                          <p:spTgt spid="46"/>
                                        </p:tgtEl>
                                      </p:cBhvr>
                                    </p:animEffect>
                                  </p:childTnLst>
                                </p:cTn>
                              </p:par>
                            </p:childTnLst>
                          </p:cTn>
                        </p:par>
                        <p:par>
                          <p:cTn id="19" fill="hold">
                            <p:stCondLst>
                              <p:cond delay="1500"/>
                            </p:stCondLst>
                            <p:childTnLst>
                              <p:par>
                                <p:cTn id="20" presetID="25" presetClass="entr" presetSubtype="0"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25" dur="1000" fill="hold"/>
                                        <p:tgtEl>
                                          <p:spTgt spid="18"/>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18"/>
                                        </p:tgtEl>
                                      </p:cBhvr>
                                    </p:animEffect>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wipe(up)">
                                      <p:cBhvr>
                                        <p:cTn id="33" dur="500"/>
                                        <p:tgtEl>
                                          <p:spTgt spid="47"/>
                                        </p:tgtEl>
                                      </p:cBhvr>
                                    </p:animEffect>
                                  </p:childTnLst>
                                </p:cTn>
                              </p:par>
                            </p:childTnLst>
                          </p:cTn>
                        </p:par>
                        <p:par>
                          <p:cTn id="34" fill="hold">
                            <p:stCondLst>
                              <p:cond delay="3000"/>
                            </p:stCondLst>
                            <p:childTnLst>
                              <p:par>
                                <p:cTn id="35" presetID="25" presetClass="entr" presetSubtype="0"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38" dur="50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39" dur="500" accel="50000" fill="hold">
                                          <p:stCondLst>
                                            <p:cond delay="500"/>
                                          </p:stCondLst>
                                        </p:cTn>
                                        <p:tgtEl>
                                          <p:spTgt spid="31"/>
                                        </p:tgtEl>
                                        <p:attrNameLst>
                                          <p:attrName>ppt_w</p:attrName>
                                        </p:attrNameLst>
                                      </p:cBhvr>
                                      <p:tavLst>
                                        <p:tav tm="0">
                                          <p:val>
                                            <p:strVal val="#ppt_w*.05"/>
                                          </p:val>
                                        </p:tav>
                                        <p:tav tm="100000">
                                          <p:val>
                                            <p:strVal val="#ppt_w"/>
                                          </p:val>
                                        </p:tav>
                                      </p:tavLst>
                                    </p:anim>
                                    <p:anim calcmode="lin" valueType="num">
                                      <p:cBhvr>
                                        <p:cTn id="40" dur="1000" fill="hold"/>
                                        <p:tgtEl>
                                          <p:spTgt spid="31"/>
                                        </p:tgtEl>
                                        <p:attrNameLst>
                                          <p:attrName>ppt_h</p:attrName>
                                        </p:attrNameLst>
                                      </p:cBhvr>
                                      <p:tavLst>
                                        <p:tav tm="0">
                                          <p:val>
                                            <p:strVal val="#ppt_h"/>
                                          </p:val>
                                        </p:tav>
                                        <p:tav tm="100000">
                                          <p:val>
                                            <p:strVal val="#ppt_h"/>
                                          </p:val>
                                        </p:tav>
                                      </p:tavLst>
                                    </p:anim>
                                    <p:anim calcmode="lin" valueType="num">
                                      <p:cBhvr>
                                        <p:cTn id="41" dur="50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42" dur="50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43" dur="500" accel="50000" fill="hold">
                                          <p:stCondLst>
                                            <p:cond delay="500"/>
                                          </p:stCondLst>
                                        </p:cTn>
                                        <p:tgtEl>
                                          <p:spTgt spid="31"/>
                                        </p:tgtEl>
                                        <p:attrNameLst>
                                          <p:attrName>ppt_y</p:attrName>
                                        </p:attrNameLst>
                                      </p:cBhvr>
                                      <p:tavLst>
                                        <p:tav tm="0">
                                          <p:val>
                                            <p:strVal val="#ppt_y+.1"/>
                                          </p:val>
                                        </p:tav>
                                        <p:tav tm="100000">
                                          <p:val>
                                            <p:strVal val="#ppt_y"/>
                                          </p:val>
                                        </p:tav>
                                      </p:tavLst>
                                    </p:anim>
                                    <p:animEffect transition="in" filter="fade">
                                      <p:cBhvr>
                                        <p:cTn id="44" dur="1000" decel="50000">
                                          <p:stCondLst>
                                            <p:cond delay="0"/>
                                          </p:stCondLst>
                                        </p:cTn>
                                        <p:tgtEl>
                                          <p:spTgt spid="31"/>
                                        </p:tgtEl>
                                      </p:cBhvr>
                                    </p:animEffect>
                                  </p:childTnLst>
                                </p:cTn>
                              </p:par>
                            </p:childTnLst>
                          </p:cTn>
                        </p:par>
                        <p:par>
                          <p:cTn id="45" fill="hold">
                            <p:stCondLst>
                              <p:cond delay="4000"/>
                            </p:stCondLst>
                            <p:childTnLst>
                              <p:par>
                                <p:cTn id="46" presetID="22" presetClass="entr" presetSubtype="1" fill="hold" grpId="0" nodeType="after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wipe(up)">
                                      <p:cBhvr>
                                        <p:cTn id="4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9820" y="4477"/>
            <a:ext cx="7415512" cy="6278604"/>
          </a:xfrm>
          <a:prstGeom prst="rect">
            <a:avLst/>
          </a:prstGeom>
        </p:spPr>
      </p:pic>
      <p:sp>
        <p:nvSpPr>
          <p:cNvPr id="3" name="等腰三角形 2"/>
          <p:cNvSpPr/>
          <p:nvPr/>
        </p:nvSpPr>
        <p:spPr>
          <a:xfrm>
            <a:off x="3707757" y="1106245"/>
            <a:ext cx="4776486" cy="4117658"/>
          </a:xfrm>
          <a:prstGeom prst="triangle">
            <a:avLst/>
          </a:prstGeom>
          <a:solidFill>
            <a:schemeClr val="bg1"/>
          </a:solidFill>
          <a:ln w="5715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98"/>
          <p:cNvSpPr txBox="1"/>
          <p:nvPr/>
        </p:nvSpPr>
        <p:spPr>
          <a:xfrm>
            <a:off x="5430785" y="2359447"/>
            <a:ext cx="1502278" cy="1569660"/>
          </a:xfrm>
          <a:prstGeom prst="rect">
            <a:avLst/>
          </a:prstGeom>
          <a:noFill/>
        </p:spPr>
        <p:txBody>
          <a:bodyPr wrap="square" rtlCol="0">
            <a:spAutoFit/>
          </a:bodyPr>
          <a:lstStyle/>
          <a:p>
            <a:pPr algn="dist"/>
            <a:r>
              <a:rPr lang="en-US" altLang="zh-CN" sz="9600" dirty="0" smtClean="0">
                <a:solidFill>
                  <a:srgbClr val="2E75B6"/>
                </a:solidFill>
                <a:latin typeface="Impact" panose="020B0806030902050204" pitchFamily="34" charset="0"/>
                <a:ea typeface="Kozuka Gothic Pr6N B" panose="020B0800000000000000" pitchFamily="34" charset="-128"/>
              </a:rPr>
              <a:t>03</a:t>
            </a:r>
            <a:endParaRPr lang="zh-CN" altLang="en-US" sz="9600" dirty="0">
              <a:solidFill>
                <a:srgbClr val="2E75B6"/>
              </a:solidFill>
              <a:latin typeface="Impact" panose="020B0806030902050204" pitchFamily="34" charset="0"/>
              <a:ea typeface="Kozuka Gothic Pr6N B" panose="020B0800000000000000" pitchFamily="34" charset="-128"/>
            </a:endParaRPr>
          </a:p>
        </p:txBody>
      </p:sp>
      <p:sp>
        <p:nvSpPr>
          <p:cNvPr id="7" name="矩形 6"/>
          <p:cNvSpPr/>
          <p:nvPr/>
        </p:nvSpPr>
        <p:spPr>
          <a:xfrm flipV="1">
            <a:off x="5575362" y="3836601"/>
            <a:ext cx="1108372" cy="63075"/>
          </a:xfrm>
          <a:prstGeom prst="rect">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71947" y="4084457"/>
            <a:ext cx="2448106" cy="769441"/>
          </a:xfrm>
          <a:prstGeom prst="rect">
            <a:avLst/>
          </a:prstGeom>
          <a:noFill/>
        </p:spPr>
        <p:txBody>
          <a:bodyPr wrap="none" rtlCol="0">
            <a:spAutoFit/>
          </a:bodyPr>
          <a:lstStyle/>
          <a:p>
            <a:r>
              <a:rPr lang="zh-CN" altLang="en-US" sz="4400" b="1" dirty="0" smtClean="0">
                <a:solidFill>
                  <a:srgbClr val="0065B0"/>
                </a:solidFill>
                <a:latin typeface="幼圆" panose="02010509060101010101" pitchFamily="49" charset="-122"/>
                <a:ea typeface="幼圆" panose="02010509060101010101" pitchFamily="49" charset="-122"/>
              </a:rPr>
              <a:t>工作体会</a:t>
            </a:r>
            <a:endParaRPr lang="zh-CN" altLang="en-US" sz="4400" b="1" dirty="0">
              <a:solidFill>
                <a:srgbClr val="0065B0"/>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3815212093"/>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14" dur="1000" fill="hold"/>
                                        <p:tgtEl>
                                          <p:spTgt spid="3"/>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2000"/>
                            </p:stCondLst>
                            <p:childTnLst>
                              <p:par>
                                <p:cTn id="26" presetID="16" presetClass="entr" presetSubtype="37"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outVertical)">
                                      <p:cBhvr>
                                        <p:cTn id="28" dur="500"/>
                                        <p:tgtEl>
                                          <p:spTgt spid="7"/>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4124398" y="205118"/>
            <a:ext cx="3897221"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工作心得体会</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1037566" y="2135250"/>
            <a:ext cx="6122890" cy="4320628"/>
            <a:chOff x="1037566" y="2135250"/>
            <a:chExt cx="6122890" cy="4320628"/>
          </a:xfrm>
        </p:grpSpPr>
        <p:sp>
          <p:nvSpPr>
            <p:cNvPr id="7" name="椭圆 6"/>
            <p:cNvSpPr/>
            <p:nvPr/>
          </p:nvSpPr>
          <p:spPr>
            <a:xfrm>
              <a:off x="1037566" y="4067140"/>
              <a:ext cx="474188" cy="474188"/>
            </a:xfrm>
            <a:prstGeom prst="ellipse">
              <a:avLst/>
            </a:prstGeom>
            <a:gradFill>
              <a:gsLst>
                <a:gs pos="0">
                  <a:srgbClr val="F0F0F0"/>
                </a:gs>
                <a:gs pos="100000">
                  <a:schemeClr val="bg1"/>
                </a:gs>
              </a:gsLst>
              <a:lin ang="2700000" scaled="1"/>
            </a:gradFill>
            <a:ln w="15875">
              <a:gradFill flip="none" rotWithShape="1">
                <a:gsLst>
                  <a:gs pos="0">
                    <a:schemeClr val="bg1"/>
                  </a:gs>
                  <a:gs pos="100000">
                    <a:schemeClr val="bg1">
                      <a:lumMod val="85000"/>
                    </a:schemeClr>
                  </a:gs>
                </a:gsLst>
                <a:lin ang="2700000" scaled="1"/>
                <a:tileRect/>
              </a:gradFill>
            </a:ln>
            <a:effectLst>
              <a:outerShdw blurRad="1143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任意多边形 7"/>
            <p:cNvSpPr/>
            <p:nvPr/>
          </p:nvSpPr>
          <p:spPr>
            <a:xfrm>
              <a:off x="1088343" y="2135250"/>
              <a:ext cx="6072113" cy="4320628"/>
            </a:xfrm>
            <a:custGeom>
              <a:avLst/>
              <a:gdLst>
                <a:gd name="connsiteX0" fmla="*/ 314722 w 6083663"/>
                <a:gd name="connsiteY0" fmla="*/ 0 h 4328848"/>
                <a:gd name="connsiteX1" fmla="*/ 3468385 w 6083663"/>
                <a:gd name="connsiteY1" fmla="*/ 0 h 4328848"/>
                <a:gd name="connsiteX2" fmla="*/ 5758709 w 6083663"/>
                <a:gd name="connsiteY2" fmla="*/ 0 h 4328848"/>
                <a:gd name="connsiteX3" fmla="*/ 5768941 w 6083663"/>
                <a:gd name="connsiteY3" fmla="*/ 0 h 4328848"/>
                <a:gd name="connsiteX4" fmla="*/ 6083663 w 6083663"/>
                <a:gd name="connsiteY4" fmla="*/ 314722 h 4328848"/>
                <a:gd name="connsiteX5" fmla="*/ 6083663 w 6083663"/>
                <a:gd name="connsiteY5" fmla="*/ 324954 h 4328848"/>
                <a:gd name="connsiteX6" fmla="*/ 6083663 w 6083663"/>
                <a:gd name="connsiteY6" fmla="*/ 1573572 h 4328848"/>
                <a:gd name="connsiteX7" fmla="*/ 6083663 w 6083663"/>
                <a:gd name="connsiteY7" fmla="*/ 2755276 h 4328848"/>
                <a:gd name="connsiteX8" fmla="*/ 6083663 w 6083663"/>
                <a:gd name="connsiteY8" fmla="*/ 4003894 h 4328848"/>
                <a:gd name="connsiteX9" fmla="*/ 6083663 w 6083663"/>
                <a:gd name="connsiteY9" fmla="*/ 4014126 h 4328848"/>
                <a:gd name="connsiteX10" fmla="*/ 5768941 w 6083663"/>
                <a:gd name="connsiteY10" fmla="*/ 4328848 h 4328848"/>
                <a:gd name="connsiteX11" fmla="*/ 5758709 w 6083663"/>
                <a:gd name="connsiteY11" fmla="*/ 4328848 h 4328848"/>
                <a:gd name="connsiteX12" fmla="*/ 3468385 w 6083663"/>
                <a:gd name="connsiteY12" fmla="*/ 4328848 h 4328848"/>
                <a:gd name="connsiteX13" fmla="*/ 314722 w 6083663"/>
                <a:gd name="connsiteY13" fmla="*/ 4328848 h 4328848"/>
                <a:gd name="connsiteX14" fmla="*/ 0 w 6083663"/>
                <a:gd name="connsiteY14" fmla="*/ 4014126 h 4328848"/>
                <a:gd name="connsiteX15" fmla="*/ 0 w 6083663"/>
                <a:gd name="connsiteY15" fmla="*/ 2755276 h 4328848"/>
                <a:gd name="connsiteX16" fmla="*/ 314722 w 6083663"/>
                <a:gd name="connsiteY16" fmla="*/ 2440554 h 4328848"/>
                <a:gd name="connsiteX17" fmla="*/ 3143431 w 6083663"/>
                <a:gd name="connsiteY17" fmla="*/ 2440554 h 4328848"/>
                <a:gd name="connsiteX18" fmla="*/ 3143431 w 6083663"/>
                <a:gd name="connsiteY18" fmla="*/ 1888294 h 4328848"/>
                <a:gd name="connsiteX19" fmla="*/ 314722 w 6083663"/>
                <a:gd name="connsiteY19" fmla="*/ 1888294 h 4328848"/>
                <a:gd name="connsiteX20" fmla="*/ 0 w 6083663"/>
                <a:gd name="connsiteY20" fmla="*/ 1573572 h 4328848"/>
                <a:gd name="connsiteX21" fmla="*/ 0 w 6083663"/>
                <a:gd name="connsiteY21" fmla="*/ 314722 h 4328848"/>
                <a:gd name="connsiteX22" fmla="*/ 314722 w 6083663"/>
                <a:gd name="connsiteY22" fmla="*/ 0 h 432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083663" h="4328848">
                  <a:moveTo>
                    <a:pt x="314722" y="0"/>
                  </a:moveTo>
                  <a:lnTo>
                    <a:pt x="3468385" y="0"/>
                  </a:lnTo>
                  <a:lnTo>
                    <a:pt x="5758709" y="0"/>
                  </a:lnTo>
                  <a:lnTo>
                    <a:pt x="5768941" y="0"/>
                  </a:lnTo>
                  <a:cubicBezTo>
                    <a:pt x="5942757" y="0"/>
                    <a:pt x="6083663" y="140906"/>
                    <a:pt x="6083663" y="314722"/>
                  </a:cubicBezTo>
                  <a:lnTo>
                    <a:pt x="6083663" y="324954"/>
                  </a:lnTo>
                  <a:lnTo>
                    <a:pt x="6083663" y="1573572"/>
                  </a:lnTo>
                  <a:lnTo>
                    <a:pt x="6083663" y="2755276"/>
                  </a:lnTo>
                  <a:lnTo>
                    <a:pt x="6083663" y="4003894"/>
                  </a:lnTo>
                  <a:lnTo>
                    <a:pt x="6083663" y="4014126"/>
                  </a:lnTo>
                  <a:cubicBezTo>
                    <a:pt x="6083663" y="4187942"/>
                    <a:pt x="5942757" y="4328848"/>
                    <a:pt x="5768941" y="4328848"/>
                  </a:cubicBezTo>
                  <a:lnTo>
                    <a:pt x="5758709" y="4328848"/>
                  </a:lnTo>
                  <a:lnTo>
                    <a:pt x="3468385" y="4328848"/>
                  </a:lnTo>
                  <a:lnTo>
                    <a:pt x="314722" y="4328848"/>
                  </a:lnTo>
                  <a:cubicBezTo>
                    <a:pt x="140906" y="4328848"/>
                    <a:pt x="0" y="4187942"/>
                    <a:pt x="0" y="4014126"/>
                  </a:cubicBezTo>
                  <a:lnTo>
                    <a:pt x="0" y="2755276"/>
                  </a:lnTo>
                  <a:cubicBezTo>
                    <a:pt x="0" y="2581460"/>
                    <a:pt x="140906" y="2440554"/>
                    <a:pt x="314722" y="2440554"/>
                  </a:cubicBezTo>
                  <a:lnTo>
                    <a:pt x="3143431" y="2440554"/>
                  </a:lnTo>
                  <a:lnTo>
                    <a:pt x="3143431" y="1888294"/>
                  </a:lnTo>
                  <a:lnTo>
                    <a:pt x="314722" y="1888294"/>
                  </a:lnTo>
                  <a:cubicBezTo>
                    <a:pt x="140906" y="1888294"/>
                    <a:pt x="0" y="1747388"/>
                    <a:pt x="0" y="1573572"/>
                  </a:cubicBezTo>
                  <a:lnTo>
                    <a:pt x="0" y="314722"/>
                  </a:lnTo>
                  <a:cubicBezTo>
                    <a:pt x="0" y="140906"/>
                    <a:pt x="140906" y="0"/>
                    <a:pt x="314722" y="0"/>
                  </a:cubicBezTo>
                  <a:close/>
                </a:path>
              </a:pathLst>
            </a:custGeom>
            <a:gradFill flip="none" rotWithShape="1">
              <a:gsLst>
                <a:gs pos="0">
                  <a:srgbClr val="F0F0F0"/>
                </a:gs>
                <a:gs pos="100000">
                  <a:schemeClr val="bg1"/>
                </a:gs>
              </a:gsLst>
              <a:lin ang="2700000" scaled="1"/>
              <a:tileRect/>
            </a:gradFill>
            <a:ln w="19050">
              <a:gradFill flip="none" rotWithShape="1">
                <a:gsLst>
                  <a:gs pos="0">
                    <a:schemeClr val="bg1"/>
                  </a:gs>
                  <a:gs pos="100000">
                    <a:schemeClr val="bg1">
                      <a:lumMod val="85000"/>
                    </a:schemeClr>
                  </a:gs>
                </a:gsLst>
                <a:lin ang="2700000" scaled="1"/>
                <a:tileRect/>
              </a:gradFill>
            </a:ln>
            <a:effectLst>
              <a:outerShdw blurRad="279400" dist="1143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9" name="圆角矩形 8"/>
            <p:cNvSpPr/>
            <p:nvPr/>
          </p:nvSpPr>
          <p:spPr>
            <a:xfrm>
              <a:off x="1345643" y="2415819"/>
              <a:ext cx="5557510" cy="3759492"/>
            </a:xfrm>
            <a:prstGeom prst="roundRect">
              <a:avLst>
                <a:gd name="adj" fmla="val 5630"/>
              </a:avLst>
            </a:prstGeom>
            <a:solidFill>
              <a:srgbClr val="F7F7F7"/>
            </a:solidFill>
            <a:ln w="22225">
              <a:gradFill flip="none" rotWithShape="1">
                <a:gsLst>
                  <a:gs pos="0">
                    <a:schemeClr val="bg1"/>
                  </a:gs>
                  <a:gs pos="100000">
                    <a:schemeClr val="bg1">
                      <a:lumMod val="85000"/>
                    </a:schemeClr>
                  </a:gs>
                </a:gsLst>
                <a:lin ang="2700000" scaled="1"/>
                <a:tileRect/>
              </a:gradFill>
            </a:ln>
            <a:effectLst>
              <a:outerShdw blurRad="304800" dist="127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0" name="任意多边形 9"/>
            <p:cNvSpPr/>
            <p:nvPr/>
          </p:nvSpPr>
          <p:spPr>
            <a:xfrm rot="2700000">
              <a:off x="1179779" y="4210663"/>
              <a:ext cx="189763" cy="190182"/>
            </a:xfrm>
            <a:custGeom>
              <a:avLst/>
              <a:gdLst>
                <a:gd name="connsiteX0" fmla="*/ 0 w 377825"/>
                <a:gd name="connsiteY0" fmla="*/ 0 h 396875"/>
                <a:gd name="connsiteX1" fmla="*/ 0 w 377825"/>
                <a:gd name="connsiteY1" fmla="*/ 396875 h 396875"/>
                <a:gd name="connsiteX2" fmla="*/ 377825 w 377825"/>
                <a:gd name="connsiteY2" fmla="*/ 396875 h 396875"/>
              </a:gdLst>
              <a:ahLst/>
              <a:cxnLst>
                <a:cxn ang="0">
                  <a:pos x="connsiteX0" y="connsiteY0"/>
                </a:cxn>
                <a:cxn ang="0">
                  <a:pos x="connsiteX1" y="connsiteY1"/>
                </a:cxn>
                <a:cxn ang="0">
                  <a:pos x="connsiteX2" y="connsiteY2"/>
                </a:cxn>
              </a:cxnLst>
              <a:rect l="l" t="t" r="r" b="b"/>
              <a:pathLst>
                <a:path w="377825" h="396875">
                  <a:moveTo>
                    <a:pt x="0" y="0"/>
                  </a:moveTo>
                  <a:lnTo>
                    <a:pt x="0" y="396875"/>
                  </a:lnTo>
                  <a:lnTo>
                    <a:pt x="377825" y="396875"/>
                  </a:lnTo>
                </a:path>
              </a:pathLst>
            </a:cu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cxnSp>
        <p:nvCxnSpPr>
          <p:cNvPr id="11" name="直接连接符 10"/>
          <p:cNvCxnSpPr/>
          <p:nvPr/>
        </p:nvCxnSpPr>
        <p:spPr>
          <a:xfrm>
            <a:off x="3619178" y="2434502"/>
            <a:ext cx="0" cy="3736576"/>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750834" y="2804471"/>
            <a:ext cx="1506244" cy="2305930"/>
            <a:chOff x="1750834" y="2804471"/>
            <a:chExt cx="1506244" cy="2305930"/>
          </a:xfrm>
        </p:grpSpPr>
        <p:grpSp>
          <p:nvGrpSpPr>
            <p:cNvPr id="13" name="Group 737"/>
            <p:cNvGrpSpPr>
              <a:grpSpLocks noChangeAspect="1"/>
            </p:cNvGrpSpPr>
            <p:nvPr/>
          </p:nvGrpSpPr>
          <p:grpSpPr bwMode="auto">
            <a:xfrm>
              <a:off x="1750834" y="2804471"/>
              <a:ext cx="1489199" cy="1403319"/>
              <a:chOff x="2105" y="527"/>
              <a:chExt cx="3468" cy="3268"/>
            </a:xfrm>
          </p:grpSpPr>
          <p:sp>
            <p:nvSpPr>
              <p:cNvPr id="32" name="AutoShape 736"/>
              <p:cNvSpPr>
                <a:spLocks noChangeAspect="1" noChangeArrowheads="1" noTextEdit="1"/>
              </p:cNvSpPr>
              <p:nvPr/>
            </p:nvSpPr>
            <p:spPr bwMode="auto">
              <a:xfrm>
                <a:off x="2107" y="527"/>
                <a:ext cx="3466" cy="32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738"/>
              <p:cNvSpPr>
                <a:spLocks noEditPoints="1"/>
              </p:cNvSpPr>
              <p:nvPr/>
            </p:nvSpPr>
            <p:spPr bwMode="auto">
              <a:xfrm>
                <a:off x="2105" y="2581"/>
                <a:ext cx="333" cy="478"/>
              </a:xfrm>
              <a:custGeom>
                <a:avLst/>
                <a:gdLst>
                  <a:gd name="T0" fmla="*/ 50 w 141"/>
                  <a:gd name="T1" fmla="*/ 181 h 202"/>
                  <a:gd name="T2" fmla="*/ 61 w 141"/>
                  <a:gd name="T3" fmla="*/ 177 h 202"/>
                  <a:gd name="T4" fmla="*/ 58 w 141"/>
                  <a:gd name="T5" fmla="*/ 195 h 202"/>
                  <a:gd name="T6" fmla="*/ 131 w 141"/>
                  <a:gd name="T7" fmla="*/ 171 h 202"/>
                  <a:gd name="T8" fmla="*/ 100 w 141"/>
                  <a:gd name="T9" fmla="*/ 173 h 202"/>
                  <a:gd name="T10" fmla="*/ 83 w 141"/>
                  <a:gd name="T11" fmla="*/ 168 h 202"/>
                  <a:gd name="T12" fmla="*/ 88 w 141"/>
                  <a:gd name="T13" fmla="*/ 167 h 202"/>
                  <a:gd name="T14" fmla="*/ 82 w 141"/>
                  <a:gd name="T15" fmla="*/ 185 h 202"/>
                  <a:gd name="T16" fmla="*/ 121 w 141"/>
                  <a:gd name="T17" fmla="*/ 150 h 202"/>
                  <a:gd name="T18" fmla="*/ 131 w 141"/>
                  <a:gd name="T19" fmla="*/ 148 h 202"/>
                  <a:gd name="T20" fmla="*/ 131 w 141"/>
                  <a:gd name="T21" fmla="*/ 148 h 202"/>
                  <a:gd name="T22" fmla="*/ 95 w 141"/>
                  <a:gd name="T23" fmla="*/ 122 h 202"/>
                  <a:gd name="T24" fmla="*/ 38 w 141"/>
                  <a:gd name="T25" fmla="*/ 115 h 202"/>
                  <a:gd name="T26" fmla="*/ 31 w 141"/>
                  <a:gd name="T27" fmla="*/ 113 h 202"/>
                  <a:gd name="T28" fmla="*/ 92 w 141"/>
                  <a:gd name="T29" fmla="*/ 114 h 202"/>
                  <a:gd name="T30" fmla="*/ 92 w 141"/>
                  <a:gd name="T31" fmla="*/ 114 h 202"/>
                  <a:gd name="T32" fmla="*/ 85 w 141"/>
                  <a:gd name="T33" fmla="*/ 109 h 202"/>
                  <a:gd name="T34" fmla="*/ 63 w 141"/>
                  <a:gd name="T35" fmla="*/ 101 h 202"/>
                  <a:gd name="T36" fmla="*/ 72 w 141"/>
                  <a:gd name="T37" fmla="*/ 107 h 202"/>
                  <a:gd name="T38" fmla="*/ 72 w 141"/>
                  <a:gd name="T39" fmla="*/ 107 h 202"/>
                  <a:gd name="T40" fmla="*/ 33 w 141"/>
                  <a:gd name="T41" fmla="*/ 62 h 202"/>
                  <a:gd name="T42" fmla="*/ 51 w 141"/>
                  <a:gd name="T43" fmla="*/ 45 h 202"/>
                  <a:gd name="T44" fmla="*/ 37 w 141"/>
                  <a:gd name="T45" fmla="*/ 75 h 202"/>
                  <a:gd name="T46" fmla="*/ 57 w 141"/>
                  <a:gd name="T47" fmla="*/ 55 h 202"/>
                  <a:gd name="T48" fmla="*/ 62 w 141"/>
                  <a:gd name="T49" fmla="*/ 53 h 202"/>
                  <a:gd name="T50" fmla="*/ 84 w 141"/>
                  <a:gd name="T51" fmla="*/ 41 h 202"/>
                  <a:gd name="T52" fmla="*/ 35 w 141"/>
                  <a:gd name="T53" fmla="*/ 102 h 202"/>
                  <a:gd name="T54" fmla="*/ 17 w 141"/>
                  <a:gd name="T55" fmla="*/ 37 h 202"/>
                  <a:gd name="T56" fmla="*/ 16 w 141"/>
                  <a:gd name="T57" fmla="*/ 36 h 202"/>
                  <a:gd name="T58" fmla="*/ 36 w 141"/>
                  <a:gd name="T59" fmla="*/ 28 h 202"/>
                  <a:gd name="T60" fmla="*/ 40 w 141"/>
                  <a:gd name="T61" fmla="*/ 46 h 202"/>
                  <a:gd name="T62" fmla="*/ 29 w 141"/>
                  <a:gd name="T63" fmla="*/ 79 h 202"/>
                  <a:gd name="T64" fmla="*/ 87 w 141"/>
                  <a:gd name="T65" fmla="*/ 71 h 202"/>
                  <a:gd name="T66" fmla="*/ 114 w 141"/>
                  <a:gd name="T67" fmla="*/ 142 h 202"/>
                  <a:gd name="T68" fmla="*/ 113 w 141"/>
                  <a:gd name="T69" fmla="*/ 144 h 202"/>
                  <a:gd name="T70" fmla="*/ 128 w 141"/>
                  <a:gd name="T71" fmla="*/ 167 h 202"/>
                  <a:gd name="T72" fmla="*/ 94 w 141"/>
                  <a:gd name="T73" fmla="*/ 157 h 202"/>
                  <a:gd name="T74" fmla="*/ 50 w 141"/>
                  <a:gd name="T75" fmla="*/ 151 h 202"/>
                  <a:gd name="T76" fmla="*/ 98 w 141"/>
                  <a:gd name="T77" fmla="*/ 125 h 202"/>
                  <a:gd name="T78" fmla="*/ 84 w 141"/>
                  <a:gd name="T79" fmla="*/ 95 h 202"/>
                  <a:gd name="T80" fmla="*/ 36 w 141"/>
                  <a:gd name="T81" fmla="*/ 102 h 202"/>
                  <a:gd name="T82" fmla="*/ 2 w 141"/>
                  <a:gd name="T83" fmla="*/ 16 h 202"/>
                  <a:gd name="T84" fmla="*/ 1 w 141"/>
                  <a:gd name="T85" fmla="*/ 17 h 202"/>
                  <a:gd name="T86" fmla="*/ 2 w 141"/>
                  <a:gd name="T87" fmla="*/ 19 h 202"/>
                  <a:gd name="T88" fmla="*/ 8 w 141"/>
                  <a:gd name="T89" fmla="*/ 92 h 202"/>
                  <a:gd name="T90" fmla="*/ 24 w 141"/>
                  <a:gd name="T91" fmla="*/ 114 h 202"/>
                  <a:gd name="T92" fmla="*/ 38 w 141"/>
                  <a:gd name="T93" fmla="*/ 119 h 202"/>
                  <a:gd name="T94" fmla="*/ 77 w 141"/>
                  <a:gd name="T95" fmla="*/ 112 h 202"/>
                  <a:gd name="T96" fmla="*/ 87 w 141"/>
                  <a:gd name="T97" fmla="*/ 115 h 202"/>
                  <a:gd name="T98" fmla="*/ 87 w 141"/>
                  <a:gd name="T99" fmla="*/ 130 h 202"/>
                  <a:gd name="T100" fmla="*/ 55 w 141"/>
                  <a:gd name="T101" fmla="*/ 198 h 202"/>
                  <a:gd name="T102" fmla="*/ 57 w 141"/>
                  <a:gd name="T103" fmla="*/ 199 h 202"/>
                  <a:gd name="T104" fmla="*/ 60 w 141"/>
                  <a:gd name="T105" fmla="*/ 198 h 202"/>
                  <a:gd name="T106" fmla="*/ 116 w 141"/>
                  <a:gd name="T107" fmla="*/ 200 h 202"/>
                  <a:gd name="T108" fmla="*/ 140 w 141"/>
                  <a:gd name="T109" fmla="*/ 182 h 202"/>
                  <a:gd name="T110" fmla="*/ 141 w 141"/>
                  <a:gd name="T111" fmla="*/ 131 h 202"/>
                  <a:gd name="T112" fmla="*/ 128 w 141"/>
                  <a:gd name="T113" fmla="*/ 97 h 202"/>
                  <a:gd name="T114" fmla="*/ 47 w 141"/>
                  <a:gd name="T115" fmla="*/ 77 h 202"/>
                  <a:gd name="T116" fmla="*/ 41 w 141"/>
                  <a:gd name="T117" fmla="*/ 68 h 202"/>
                  <a:gd name="T118" fmla="*/ 86 w 141"/>
                  <a:gd name="T119" fmla="*/ 51 h 202"/>
                  <a:gd name="T120" fmla="*/ 78 w 141"/>
                  <a:gd name="T121" fmla="*/ 8 h 202"/>
                  <a:gd name="T122" fmla="*/ 24 w 141"/>
                  <a:gd name="T123" fmla="*/ 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 h="202">
                    <a:moveTo>
                      <a:pt x="116" y="191"/>
                    </a:moveTo>
                    <a:cubicBezTo>
                      <a:pt x="115" y="189"/>
                      <a:pt x="114" y="187"/>
                      <a:pt x="113" y="186"/>
                    </a:cubicBezTo>
                    <a:cubicBezTo>
                      <a:pt x="115" y="184"/>
                      <a:pt x="118" y="182"/>
                      <a:pt x="120" y="180"/>
                    </a:cubicBezTo>
                    <a:cubicBezTo>
                      <a:pt x="119" y="183"/>
                      <a:pt x="117" y="187"/>
                      <a:pt x="116" y="191"/>
                    </a:cubicBezTo>
                    <a:moveTo>
                      <a:pt x="53" y="187"/>
                    </a:moveTo>
                    <a:cubicBezTo>
                      <a:pt x="52" y="185"/>
                      <a:pt x="51" y="183"/>
                      <a:pt x="50" y="181"/>
                    </a:cubicBezTo>
                    <a:cubicBezTo>
                      <a:pt x="52" y="181"/>
                      <a:pt x="53" y="180"/>
                      <a:pt x="55" y="179"/>
                    </a:cubicBezTo>
                    <a:cubicBezTo>
                      <a:pt x="55" y="182"/>
                      <a:pt x="54" y="184"/>
                      <a:pt x="53" y="187"/>
                    </a:cubicBezTo>
                    <a:moveTo>
                      <a:pt x="58" y="195"/>
                    </a:moveTo>
                    <a:cubicBezTo>
                      <a:pt x="57" y="194"/>
                      <a:pt x="57" y="192"/>
                      <a:pt x="56" y="191"/>
                    </a:cubicBezTo>
                    <a:cubicBezTo>
                      <a:pt x="56" y="191"/>
                      <a:pt x="56" y="191"/>
                      <a:pt x="56" y="191"/>
                    </a:cubicBezTo>
                    <a:cubicBezTo>
                      <a:pt x="58" y="186"/>
                      <a:pt x="59" y="182"/>
                      <a:pt x="61" y="177"/>
                    </a:cubicBezTo>
                    <a:cubicBezTo>
                      <a:pt x="61" y="177"/>
                      <a:pt x="61" y="177"/>
                      <a:pt x="61" y="177"/>
                    </a:cubicBezTo>
                    <a:cubicBezTo>
                      <a:pt x="63" y="176"/>
                      <a:pt x="66" y="175"/>
                      <a:pt x="69" y="174"/>
                    </a:cubicBezTo>
                    <a:cubicBezTo>
                      <a:pt x="67" y="180"/>
                      <a:pt x="65" y="186"/>
                      <a:pt x="63" y="192"/>
                    </a:cubicBezTo>
                    <a:cubicBezTo>
                      <a:pt x="63" y="193"/>
                      <a:pt x="63" y="193"/>
                      <a:pt x="63" y="193"/>
                    </a:cubicBezTo>
                    <a:cubicBezTo>
                      <a:pt x="63" y="193"/>
                      <a:pt x="62" y="193"/>
                      <a:pt x="62" y="193"/>
                    </a:cubicBezTo>
                    <a:cubicBezTo>
                      <a:pt x="60" y="194"/>
                      <a:pt x="59" y="194"/>
                      <a:pt x="58" y="195"/>
                    </a:cubicBezTo>
                    <a:moveTo>
                      <a:pt x="119" y="197"/>
                    </a:moveTo>
                    <a:cubicBezTo>
                      <a:pt x="119" y="196"/>
                      <a:pt x="119" y="196"/>
                      <a:pt x="119" y="196"/>
                    </a:cubicBezTo>
                    <a:cubicBezTo>
                      <a:pt x="119" y="196"/>
                      <a:pt x="119" y="196"/>
                      <a:pt x="119" y="196"/>
                    </a:cubicBezTo>
                    <a:cubicBezTo>
                      <a:pt x="121" y="189"/>
                      <a:pt x="124" y="182"/>
                      <a:pt x="127" y="174"/>
                    </a:cubicBezTo>
                    <a:cubicBezTo>
                      <a:pt x="127" y="174"/>
                      <a:pt x="127" y="174"/>
                      <a:pt x="127" y="174"/>
                    </a:cubicBezTo>
                    <a:cubicBezTo>
                      <a:pt x="128" y="173"/>
                      <a:pt x="129" y="172"/>
                      <a:pt x="131" y="171"/>
                    </a:cubicBezTo>
                    <a:cubicBezTo>
                      <a:pt x="133" y="175"/>
                      <a:pt x="134" y="178"/>
                      <a:pt x="136" y="182"/>
                    </a:cubicBezTo>
                    <a:cubicBezTo>
                      <a:pt x="136" y="183"/>
                      <a:pt x="136" y="183"/>
                      <a:pt x="136" y="183"/>
                    </a:cubicBezTo>
                    <a:cubicBezTo>
                      <a:pt x="130" y="187"/>
                      <a:pt x="126" y="191"/>
                      <a:pt x="119" y="197"/>
                    </a:cubicBezTo>
                    <a:moveTo>
                      <a:pt x="95" y="179"/>
                    </a:moveTo>
                    <a:cubicBezTo>
                      <a:pt x="96" y="176"/>
                      <a:pt x="97" y="173"/>
                      <a:pt x="98" y="170"/>
                    </a:cubicBezTo>
                    <a:cubicBezTo>
                      <a:pt x="99" y="171"/>
                      <a:pt x="99" y="172"/>
                      <a:pt x="100" y="173"/>
                    </a:cubicBezTo>
                    <a:cubicBezTo>
                      <a:pt x="100" y="174"/>
                      <a:pt x="101" y="175"/>
                      <a:pt x="101" y="176"/>
                    </a:cubicBezTo>
                    <a:cubicBezTo>
                      <a:pt x="99" y="177"/>
                      <a:pt x="97" y="178"/>
                      <a:pt x="95" y="179"/>
                    </a:cubicBezTo>
                    <a:moveTo>
                      <a:pt x="68" y="191"/>
                    </a:moveTo>
                    <a:cubicBezTo>
                      <a:pt x="70" y="185"/>
                      <a:pt x="72" y="178"/>
                      <a:pt x="74" y="172"/>
                    </a:cubicBezTo>
                    <a:cubicBezTo>
                      <a:pt x="74" y="172"/>
                      <a:pt x="74" y="172"/>
                      <a:pt x="74" y="172"/>
                    </a:cubicBezTo>
                    <a:cubicBezTo>
                      <a:pt x="77" y="170"/>
                      <a:pt x="80" y="169"/>
                      <a:pt x="83" y="168"/>
                    </a:cubicBezTo>
                    <a:cubicBezTo>
                      <a:pt x="81" y="174"/>
                      <a:pt x="79" y="181"/>
                      <a:pt x="77" y="187"/>
                    </a:cubicBezTo>
                    <a:cubicBezTo>
                      <a:pt x="77" y="188"/>
                      <a:pt x="77" y="188"/>
                      <a:pt x="77" y="188"/>
                    </a:cubicBezTo>
                    <a:cubicBezTo>
                      <a:pt x="76" y="188"/>
                      <a:pt x="75" y="188"/>
                      <a:pt x="74" y="189"/>
                    </a:cubicBezTo>
                    <a:cubicBezTo>
                      <a:pt x="72" y="189"/>
                      <a:pt x="70" y="190"/>
                      <a:pt x="68" y="191"/>
                    </a:cubicBezTo>
                    <a:moveTo>
                      <a:pt x="82" y="185"/>
                    </a:moveTo>
                    <a:cubicBezTo>
                      <a:pt x="84" y="179"/>
                      <a:pt x="86" y="173"/>
                      <a:pt x="88" y="167"/>
                    </a:cubicBezTo>
                    <a:cubicBezTo>
                      <a:pt x="88" y="166"/>
                      <a:pt x="88" y="166"/>
                      <a:pt x="88" y="165"/>
                    </a:cubicBezTo>
                    <a:cubicBezTo>
                      <a:pt x="90" y="164"/>
                      <a:pt x="92" y="163"/>
                      <a:pt x="94" y="162"/>
                    </a:cubicBezTo>
                    <a:cubicBezTo>
                      <a:pt x="94" y="163"/>
                      <a:pt x="95" y="164"/>
                      <a:pt x="95" y="165"/>
                    </a:cubicBezTo>
                    <a:cubicBezTo>
                      <a:pt x="93" y="170"/>
                      <a:pt x="92" y="175"/>
                      <a:pt x="90" y="181"/>
                    </a:cubicBezTo>
                    <a:cubicBezTo>
                      <a:pt x="90" y="181"/>
                      <a:pt x="90" y="181"/>
                      <a:pt x="90" y="182"/>
                    </a:cubicBezTo>
                    <a:cubicBezTo>
                      <a:pt x="87" y="183"/>
                      <a:pt x="85" y="184"/>
                      <a:pt x="82" y="185"/>
                    </a:cubicBezTo>
                    <a:moveTo>
                      <a:pt x="118" y="146"/>
                    </a:moveTo>
                    <a:cubicBezTo>
                      <a:pt x="118" y="145"/>
                      <a:pt x="118" y="145"/>
                      <a:pt x="118" y="144"/>
                    </a:cubicBezTo>
                    <a:cubicBezTo>
                      <a:pt x="118" y="144"/>
                      <a:pt x="119" y="143"/>
                      <a:pt x="119" y="143"/>
                    </a:cubicBezTo>
                    <a:cubicBezTo>
                      <a:pt x="119" y="144"/>
                      <a:pt x="119" y="145"/>
                      <a:pt x="118" y="146"/>
                    </a:cubicBezTo>
                    <a:moveTo>
                      <a:pt x="124" y="155"/>
                    </a:moveTo>
                    <a:cubicBezTo>
                      <a:pt x="123" y="154"/>
                      <a:pt x="122" y="152"/>
                      <a:pt x="121" y="150"/>
                    </a:cubicBezTo>
                    <a:cubicBezTo>
                      <a:pt x="123" y="145"/>
                      <a:pt x="125" y="140"/>
                      <a:pt x="127" y="135"/>
                    </a:cubicBezTo>
                    <a:cubicBezTo>
                      <a:pt x="127" y="135"/>
                      <a:pt x="127" y="135"/>
                      <a:pt x="127" y="135"/>
                    </a:cubicBezTo>
                    <a:cubicBezTo>
                      <a:pt x="128" y="133"/>
                      <a:pt x="130" y="131"/>
                      <a:pt x="131" y="128"/>
                    </a:cubicBezTo>
                    <a:cubicBezTo>
                      <a:pt x="129" y="133"/>
                      <a:pt x="128" y="139"/>
                      <a:pt x="127" y="143"/>
                    </a:cubicBezTo>
                    <a:cubicBezTo>
                      <a:pt x="126" y="148"/>
                      <a:pt x="125" y="153"/>
                      <a:pt x="124" y="155"/>
                    </a:cubicBezTo>
                    <a:moveTo>
                      <a:pt x="131" y="148"/>
                    </a:moveTo>
                    <a:cubicBezTo>
                      <a:pt x="132" y="143"/>
                      <a:pt x="133" y="138"/>
                      <a:pt x="134" y="133"/>
                    </a:cubicBezTo>
                    <a:cubicBezTo>
                      <a:pt x="135" y="130"/>
                      <a:pt x="135" y="127"/>
                      <a:pt x="136" y="125"/>
                    </a:cubicBezTo>
                    <a:cubicBezTo>
                      <a:pt x="136" y="127"/>
                      <a:pt x="137" y="128"/>
                      <a:pt x="137" y="128"/>
                    </a:cubicBezTo>
                    <a:cubicBezTo>
                      <a:pt x="137" y="129"/>
                      <a:pt x="137" y="130"/>
                      <a:pt x="137" y="130"/>
                    </a:cubicBezTo>
                    <a:cubicBezTo>
                      <a:pt x="137" y="130"/>
                      <a:pt x="137" y="130"/>
                      <a:pt x="137" y="130"/>
                    </a:cubicBezTo>
                    <a:cubicBezTo>
                      <a:pt x="137" y="136"/>
                      <a:pt x="134" y="143"/>
                      <a:pt x="131" y="148"/>
                    </a:cubicBezTo>
                    <a:moveTo>
                      <a:pt x="133" y="119"/>
                    </a:moveTo>
                    <a:cubicBezTo>
                      <a:pt x="133" y="119"/>
                      <a:pt x="133" y="118"/>
                      <a:pt x="133" y="118"/>
                    </a:cubicBezTo>
                    <a:cubicBezTo>
                      <a:pt x="133" y="118"/>
                      <a:pt x="133" y="118"/>
                      <a:pt x="133" y="118"/>
                    </a:cubicBezTo>
                    <a:cubicBezTo>
                      <a:pt x="133" y="119"/>
                      <a:pt x="133" y="119"/>
                      <a:pt x="133" y="119"/>
                    </a:cubicBezTo>
                    <a:cubicBezTo>
                      <a:pt x="133" y="119"/>
                      <a:pt x="133" y="119"/>
                      <a:pt x="133" y="119"/>
                    </a:cubicBezTo>
                    <a:moveTo>
                      <a:pt x="95" y="122"/>
                    </a:moveTo>
                    <a:cubicBezTo>
                      <a:pt x="95" y="121"/>
                      <a:pt x="95" y="121"/>
                      <a:pt x="95" y="120"/>
                    </a:cubicBezTo>
                    <a:cubicBezTo>
                      <a:pt x="95" y="118"/>
                      <a:pt x="96" y="116"/>
                      <a:pt x="97" y="113"/>
                    </a:cubicBezTo>
                    <a:cubicBezTo>
                      <a:pt x="97" y="113"/>
                      <a:pt x="97" y="113"/>
                      <a:pt x="97" y="113"/>
                    </a:cubicBezTo>
                    <a:cubicBezTo>
                      <a:pt x="97" y="116"/>
                      <a:pt x="96" y="119"/>
                      <a:pt x="95" y="122"/>
                    </a:cubicBezTo>
                    <a:moveTo>
                      <a:pt x="39" y="115"/>
                    </a:moveTo>
                    <a:cubicBezTo>
                      <a:pt x="39" y="115"/>
                      <a:pt x="38" y="115"/>
                      <a:pt x="38" y="115"/>
                    </a:cubicBezTo>
                    <a:cubicBezTo>
                      <a:pt x="37" y="115"/>
                      <a:pt x="36" y="115"/>
                      <a:pt x="35" y="115"/>
                    </a:cubicBezTo>
                    <a:cubicBezTo>
                      <a:pt x="36" y="112"/>
                      <a:pt x="36" y="109"/>
                      <a:pt x="37" y="106"/>
                    </a:cubicBezTo>
                    <a:cubicBezTo>
                      <a:pt x="40" y="106"/>
                      <a:pt x="43" y="106"/>
                      <a:pt x="45" y="105"/>
                    </a:cubicBezTo>
                    <a:cubicBezTo>
                      <a:pt x="44" y="108"/>
                      <a:pt x="43" y="112"/>
                      <a:pt x="42" y="115"/>
                    </a:cubicBezTo>
                    <a:cubicBezTo>
                      <a:pt x="41" y="115"/>
                      <a:pt x="40" y="115"/>
                      <a:pt x="39" y="115"/>
                    </a:cubicBezTo>
                    <a:moveTo>
                      <a:pt x="31" y="113"/>
                    </a:moveTo>
                    <a:cubicBezTo>
                      <a:pt x="29" y="113"/>
                      <a:pt x="28" y="112"/>
                      <a:pt x="26" y="110"/>
                    </a:cubicBezTo>
                    <a:cubicBezTo>
                      <a:pt x="24" y="108"/>
                      <a:pt x="23" y="105"/>
                      <a:pt x="21" y="103"/>
                    </a:cubicBezTo>
                    <a:cubicBezTo>
                      <a:pt x="23" y="104"/>
                      <a:pt x="25" y="105"/>
                      <a:pt x="28" y="105"/>
                    </a:cubicBezTo>
                    <a:cubicBezTo>
                      <a:pt x="29" y="106"/>
                      <a:pt x="31" y="106"/>
                      <a:pt x="33" y="106"/>
                    </a:cubicBezTo>
                    <a:cubicBezTo>
                      <a:pt x="32" y="108"/>
                      <a:pt x="31" y="111"/>
                      <a:pt x="31" y="113"/>
                    </a:cubicBezTo>
                    <a:moveTo>
                      <a:pt x="92" y="114"/>
                    </a:moveTo>
                    <a:cubicBezTo>
                      <a:pt x="92" y="114"/>
                      <a:pt x="91" y="113"/>
                      <a:pt x="91" y="112"/>
                    </a:cubicBezTo>
                    <a:cubicBezTo>
                      <a:pt x="90" y="112"/>
                      <a:pt x="89" y="111"/>
                      <a:pt x="89" y="111"/>
                    </a:cubicBezTo>
                    <a:cubicBezTo>
                      <a:pt x="90" y="108"/>
                      <a:pt x="91" y="106"/>
                      <a:pt x="92" y="103"/>
                    </a:cubicBezTo>
                    <a:cubicBezTo>
                      <a:pt x="93" y="104"/>
                      <a:pt x="94" y="105"/>
                      <a:pt x="95" y="106"/>
                    </a:cubicBezTo>
                    <a:cubicBezTo>
                      <a:pt x="95" y="106"/>
                      <a:pt x="95" y="106"/>
                      <a:pt x="95" y="106"/>
                    </a:cubicBezTo>
                    <a:cubicBezTo>
                      <a:pt x="94" y="109"/>
                      <a:pt x="93" y="112"/>
                      <a:pt x="92" y="114"/>
                    </a:cubicBezTo>
                    <a:moveTo>
                      <a:pt x="47" y="114"/>
                    </a:moveTo>
                    <a:cubicBezTo>
                      <a:pt x="48" y="111"/>
                      <a:pt x="49" y="107"/>
                      <a:pt x="50" y="104"/>
                    </a:cubicBezTo>
                    <a:cubicBezTo>
                      <a:pt x="53" y="103"/>
                      <a:pt x="55" y="103"/>
                      <a:pt x="58" y="102"/>
                    </a:cubicBezTo>
                    <a:cubicBezTo>
                      <a:pt x="57" y="105"/>
                      <a:pt x="56" y="108"/>
                      <a:pt x="54" y="112"/>
                    </a:cubicBezTo>
                    <a:cubicBezTo>
                      <a:pt x="52" y="112"/>
                      <a:pt x="49" y="113"/>
                      <a:pt x="47" y="114"/>
                    </a:cubicBezTo>
                    <a:moveTo>
                      <a:pt x="85" y="109"/>
                    </a:moveTo>
                    <a:cubicBezTo>
                      <a:pt x="84" y="108"/>
                      <a:pt x="82" y="108"/>
                      <a:pt x="80" y="107"/>
                    </a:cubicBezTo>
                    <a:cubicBezTo>
                      <a:pt x="81" y="105"/>
                      <a:pt x="82" y="102"/>
                      <a:pt x="83" y="99"/>
                    </a:cubicBezTo>
                    <a:cubicBezTo>
                      <a:pt x="85" y="99"/>
                      <a:pt x="87" y="100"/>
                      <a:pt x="88" y="100"/>
                    </a:cubicBezTo>
                    <a:cubicBezTo>
                      <a:pt x="87" y="103"/>
                      <a:pt x="86" y="106"/>
                      <a:pt x="85" y="109"/>
                    </a:cubicBezTo>
                    <a:moveTo>
                      <a:pt x="60" y="110"/>
                    </a:moveTo>
                    <a:cubicBezTo>
                      <a:pt x="61" y="107"/>
                      <a:pt x="62" y="104"/>
                      <a:pt x="63" y="101"/>
                    </a:cubicBezTo>
                    <a:cubicBezTo>
                      <a:pt x="63" y="100"/>
                      <a:pt x="63" y="100"/>
                      <a:pt x="63" y="100"/>
                    </a:cubicBezTo>
                    <a:cubicBezTo>
                      <a:pt x="64" y="100"/>
                      <a:pt x="64" y="100"/>
                      <a:pt x="65" y="100"/>
                    </a:cubicBezTo>
                    <a:cubicBezTo>
                      <a:pt x="67" y="99"/>
                      <a:pt x="69" y="99"/>
                      <a:pt x="71" y="98"/>
                    </a:cubicBezTo>
                    <a:cubicBezTo>
                      <a:pt x="70" y="101"/>
                      <a:pt x="69" y="105"/>
                      <a:pt x="67" y="108"/>
                    </a:cubicBezTo>
                    <a:cubicBezTo>
                      <a:pt x="65" y="108"/>
                      <a:pt x="62" y="109"/>
                      <a:pt x="60" y="110"/>
                    </a:cubicBezTo>
                    <a:moveTo>
                      <a:pt x="72" y="107"/>
                    </a:moveTo>
                    <a:cubicBezTo>
                      <a:pt x="73" y="104"/>
                      <a:pt x="74" y="101"/>
                      <a:pt x="76" y="98"/>
                    </a:cubicBezTo>
                    <a:cubicBezTo>
                      <a:pt x="76" y="98"/>
                      <a:pt x="76" y="98"/>
                      <a:pt x="76" y="98"/>
                    </a:cubicBezTo>
                    <a:cubicBezTo>
                      <a:pt x="77" y="98"/>
                      <a:pt x="78" y="98"/>
                      <a:pt x="79" y="98"/>
                    </a:cubicBezTo>
                    <a:cubicBezTo>
                      <a:pt x="78" y="101"/>
                      <a:pt x="77" y="104"/>
                      <a:pt x="76" y="107"/>
                    </a:cubicBezTo>
                    <a:cubicBezTo>
                      <a:pt x="75" y="107"/>
                      <a:pt x="75" y="107"/>
                      <a:pt x="75" y="107"/>
                    </a:cubicBezTo>
                    <a:cubicBezTo>
                      <a:pt x="74" y="107"/>
                      <a:pt x="73" y="107"/>
                      <a:pt x="72" y="107"/>
                    </a:cubicBezTo>
                    <a:moveTo>
                      <a:pt x="30" y="74"/>
                    </a:moveTo>
                    <a:cubicBezTo>
                      <a:pt x="28" y="72"/>
                      <a:pt x="27" y="70"/>
                      <a:pt x="26" y="67"/>
                    </a:cubicBezTo>
                    <a:cubicBezTo>
                      <a:pt x="26" y="67"/>
                      <a:pt x="26" y="67"/>
                      <a:pt x="26" y="67"/>
                    </a:cubicBezTo>
                    <a:cubicBezTo>
                      <a:pt x="26" y="64"/>
                      <a:pt x="28" y="61"/>
                      <a:pt x="31" y="57"/>
                    </a:cubicBezTo>
                    <a:cubicBezTo>
                      <a:pt x="33" y="56"/>
                      <a:pt x="34" y="54"/>
                      <a:pt x="36" y="53"/>
                    </a:cubicBezTo>
                    <a:cubicBezTo>
                      <a:pt x="35" y="56"/>
                      <a:pt x="34" y="59"/>
                      <a:pt x="33" y="62"/>
                    </a:cubicBezTo>
                    <a:cubicBezTo>
                      <a:pt x="32" y="67"/>
                      <a:pt x="31" y="71"/>
                      <a:pt x="30" y="74"/>
                    </a:cubicBezTo>
                    <a:moveTo>
                      <a:pt x="38" y="77"/>
                    </a:moveTo>
                    <a:cubicBezTo>
                      <a:pt x="36" y="77"/>
                      <a:pt x="35" y="77"/>
                      <a:pt x="34" y="76"/>
                    </a:cubicBezTo>
                    <a:cubicBezTo>
                      <a:pt x="34" y="73"/>
                      <a:pt x="36" y="68"/>
                      <a:pt x="38" y="63"/>
                    </a:cubicBezTo>
                    <a:cubicBezTo>
                      <a:pt x="39" y="58"/>
                      <a:pt x="41" y="52"/>
                      <a:pt x="42" y="49"/>
                    </a:cubicBezTo>
                    <a:cubicBezTo>
                      <a:pt x="45" y="48"/>
                      <a:pt x="48" y="46"/>
                      <a:pt x="51" y="45"/>
                    </a:cubicBezTo>
                    <a:cubicBezTo>
                      <a:pt x="49" y="49"/>
                      <a:pt x="46" y="54"/>
                      <a:pt x="45" y="58"/>
                    </a:cubicBezTo>
                    <a:cubicBezTo>
                      <a:pt x="44" y="59"/>
                      <a:pt x="44" y="60"/>
                      <a:pt x="45" y="60"/>
                    </a:cubicBezTo>
                    <a:cubicBezTo>
                      <a:pt x="44" y="61"/>
                      <a:pt x="44" y="61"/>
                      <a:pt x="43" y="61"/>
                    </a:cubicBezTo>
                    <a:cubicBezTo>
                      <a:pt x="41" y="63"/>
                      <a:pt x="39" y="64"/>
                      <a:pt x="38" y="66"/>
                    </a:cubicBezTo>
                    <a:cubicBezTo>
                      <a:pt x="37" y="67"/>
                      <a:pt x="36" y="69"/>
                      <a:pt x="36" y="72"/>
                    </a:cubicBezTo>
                    <a:cubicBezTo>
                      <a:pt x="36" y="73"/>
                      <a:pt x="36" y="74"/>
                      <a:pt x="37" y="75"/>
                    </a:cubicBezTo>
                    <a:cubicBezTo>
                      <a:pt x="37" y="76"/>
                      <a:pt x="37" y="77"/>
                      <a:pt x="38" y="77"/>
                    </a:cubicBezTo>
                    <a:moveTo>
                      <a:pt x="49" y="58"/>
                    </a:moveTo>
                    <a:cubicBezTo>
                      <a:pt x="51" y="53"/>
                      <a:pt x="54" y="48"/>
                      <a:pt x="56" y="43"/>
                    </a:cubicBezTo>
                    <a:cubicBezTo>
                      <a:pt x="57" y="43"/>
                      <a:pt x="57" y="43"/>
                      <a:pt x="57" y="43"/>
                    </a:cubicBezTo>
                    <a:cubicBezTo>
                      <a:pt x="59" y="42"/>
                      <a:pt x="61" y="41"/>
                      <a:pt x="63" y="41"/>
                    </a:cubicBezTo>
                    <a:cubicBezTo>
                      <a:pt x="61" y="45"/>
                      <a:pt x="59" y="50"/>
                      <a:pt x="57" y="55"/>
                    </a:cubicBezTo>
                    <a:cubicBezTo>
                      <a:pt x="54" y="56"/>
                      <a:pt x="52" y="57"/>
                      <a:pt x="49" y="58"/>
                    </a:cubicBezTo>
                    <a:moveTo>
                      <a:pt x="73" y="50"/>
                    </a:moveTo>
                    <a:cubicBezTo>
                      <a:pt x="75" y="46"/>
                      <a:pt x="77" y="43"/>
                      <a:pt x="78" y="39"/>
                    </a:cubicBezTo>
                    <a:cubicBezTo>
                      <a:pt x="79" y="42"/>
                      <a:pt x="81" y="45"/>
                      <a:pt x="82" y="47"/>
                    </a:cubicBezTo>
                    <a:cubicBezTo>
                      <a:pt x="80" y="48"/>
                      <a:pt x="77" y="49"/>
                      <a:pt x="73" y="50"/>
                    </a:cubicBezTo>
                    <a:moveTo>
                      <a:pt x="62" y="53"/>
                    </a:moveTo>
                    <a:cubicBezTo>
                      <a:pt x="64" y="48"/>
                      <a:pt x="66" y="44"/>
                      <a:pt x="69" y="39"/>
                    </a:cubicBezTo>
                    <a:cubicBezTo>
                      <a:pt x="70" y="39"/>
                      <a:pt x="72" y="39"/>
                      <a:pt x="74" y="39"/>
                    </a:cubicBezTo>
                    <a:cubicBezTo>
                      <a:pt x="72" y="42"/>
                      <a:pt x="70" y="46"/>
                      <a:pt x="68" y="50"/>
                    </a:cubicBezTo>
                    <a:cubicBezTo>
                      <a:pt x="68" y="51"/>
                      <a:pt x="68" y="51"/>
                      <a:pt x="68" y="51"/>
                    </a:cubicBezTo>
                    <a:cubicBezTo>
                      <a:pt x="66" y="52"/>
                      <a:pt x="64" y="52"/>
                      <a:pt x="62" y="53"/>
                    </a:cubicBezTo>
                    <a:moveTo>
                      <a:pt x="84" y="41"/>
                    </a:moveTo>
                    <a:cubicBezTo>
                      <a:pt x="83" y="39"/>
                      <a:pt x="82" y="37"/>
                      <a:pt x="81" y="35"/>
                    </a:cubicBezTo>
                    <a:cubicBezTo>
                      <a:pt x="81" y="29"/>
                      <a:pt x="80" y="23"/>
                      <a:pt x="80" y="17"/>
                    </a:cubicBezTo>
                    <a:cubicBezTo>
                      <a:pt x="81" y="20"/>
                      <a:pt x="83" y="23"/>
                      <a:pt x="84" y="25"/>
                    </a:cubicBezTo>
                    <a:cubicBezTo>
                      <a:pt x="85" y="26"/>
                      <a:pt x="85" y="26"/>
                      <a:pt x="85" y="26"/>
                    </a:cubicBezTo>
                    <a:cubicBezTo>
                      <a:pt x="84" y="31"/>
                      <a:pt x="84" y="36"/>
                      <a:pt x="84" y="41"/>
                    </a:cubicBezTo>
                    <a:moveTo>
                      <a:pt x="35" y="102"/>
                    </a:moveTo>
                    <a:cubicBezTo>
                      <a:pt x="33" y="102"/>
                      <a:pt x="31" y="102"/>
                      <a:pt x="29" y="101"/>
                    </a:cubicBezTo>
                    <a:cubicBezTo>
                      <a:pt x="20" y="99"/>
                      <a:pt x="15" y="94"/>
                      <a:pt x="11" y="89"/>
                    </a:cubicBezTo>
                    <a:cubicBezTo>
                      <a:pt x="8" y="84"/>
                      <a:pt x="6" y="79"/>
                      <a:pt x="5" y="77"/>
                    </a:cubicBezTo>
                    <a:cubicBezTo>
                      <a:pt x="5" y="75"/>
                      <a:pt x="4" y="72"/>
                      <a:pt x="4" y="70"/>
                    </a:cubicBezTo>
                    <a:cubicBezTo>
                      <a:pt x="4" y="59"/>
                      <a:pt x="10" y="46"/>
                      <a:pt x="16" y="39"/>
                    </a:cubicBezTo>
                    <a:cubicBezTo>
                      <a:pt x="16" y="39"/>
                      <a:pt x="17" y="38"/>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7" y="37"/>
                      <a:pt x="17" y="37"/>
                      <a:pt x="17" y="37"/>
                    </a:cubicBezTo>
                    <a:cubicBezTo>
                      <a:pt x="16" y="36"/>
                      <a:pt x="16" y="36"/>
                      <a:pt x="16" y="36"/>
                    </a:cubicBezTo>
                    <a:cubicBezTo>
                      <a:pt x="16" y="35"/>
                      <a:pt x="14" y="32"/>
                      <a:pt x="12" y="27"/>
                    </a:cubicBezTo>
                    <a:cubicBezTo>
                      <a:pt x="11" y="24"/>
                      <a:pt x="9" y="21"/>
                      <a:pt x="6" y="18"/>
                    </a:cubicBezTo>
                    <a:cubicBezTo>
                      <a:pt x="12" y="14"/>
                      <a:pt x="16" y="10"/>
                      <a:pt x="21" y="6"/>
                    </a:cubicBezTo>
                    <a:cubicBezTo>
                      <a:pt x="25" y="12"/>
                      <a:pt x="29" y="19"/>
                      <a:pt x="33" y="27"/>
                    </a:cubicBezTo>
                    <a:cubicBezTo>
                      <a:pt x="33" y="27"/>
                      <a:pt x="34" y="28"/>
                      <a:pt x="35" y="28"/>
                    </a:cubicBezTo>
                    <a:cubicBezTo>
                      <a:pt x="35" y="28"/>
                      <a:pt x="35" y="28"/>
                      <a:pt x="36" y="28"/>
                    </a:cubicBezTo>
                    <a:cubicBezTo>
                      <a:pt x="36" y="27"/>
                      <a:pt x="37" y="27"/>
                      <a:pt x="37" y="26"/>
                    </a:cubicBezTo>
                    <a:cubicBezTo>
                      <a:pt x="45" y="22"/>
                      <a:pt x="64" y="15"/>
                      <a:pt x="75" y="13"/>
                    </a:cubicBezTo>
                    <a:cubicBezTo>
                      <a:pt x="76" y="20"/>
                      <a:pt x="76" y="27"/>
                      <a:pt x="77" y="34"/>
                    </a:cubicBezTo>
                    <a:cubicBezTo>
                      <a:pt x="76" y="34"/>
                      <a:pt x="76" y="34"/>
                      <a:pt x="76" y="34"/>
                    </a:cubicBezTo>
                    <a:cubicBezTo>
                      <a:pt x="67" y="34"/>
                      <a:pt x="54" y="38"/>
                      <a:pt x="43" y="44"/>
                    </a:cubicBezTo>
                    <a:cubicBezTo>
                      <a:pt x="42" y="45"/>
                      <a:pt x="41" y="45"/>
                      <a:pt x="40" y="46"/>
                    </a:cubicBezTo>
                    <a:cubicBezTo>
                      <a:pt x="39" y="46"/>
                      <a:pt x="39" y="46"/>
                      <a:pt x="39" y="46"/>
                    </a:cubicBezTo>
                    <a:cubicBezTo>
                      <a:pt x="35" y="49"/>
                      <a:pt x="31" y="51"/>
                      <a:pt x="28" y="54"/>
                    </a:cubicBezTo>
                    <a:cubicBezTo>
                      <a:pt x="25" y="58"/>
                      <a:pt x="22" y="62"/>
                      <a:pt x="22" y="67"/>
                    </a:cubicBezTo>
                    <a:cubicBezTo>
                      <a:pt x="22" y="68"/>
                      <a:pt x="22" y="68"/>
                      <a:pt x="22" y="68"/>
                    </a:cubicBezTo>
                    <a:cubicBezTo>
                      <a:pt x="23" y="73"/>
                      <a:pt x="25" y="76"/>
                      <a:pt x="29" y="79"/>
                    </a:cubicBezTo>
                    <a:cubicBezTo>
                      <a:pt x="29" y="79"/>
                      <a:pt x="29" y="79"/>
                      <a:pt x="29" y="79"/>
                    </a:cubicBezTo>
                    <a:cubicBezTo>
                      <a:pt x="29" y="79"/>
                      <a:pt x="30" y="80"/>
                      <a:pt x="30" y="80"/>
                    </a:cubicBezTo>
                    <a:cubicBezTo>
                      <a:pt x="31" y="80"/>
                      <a:pt x="31" y="80"/>
                      <a:pt x="31" y="80"/>
                    </a:cubicBezTo>
                    <a:cubicBezTo>
                      <a:pt x="34" y="81"/>
                      <a:pt x="38" y="82"/>
                      <a:pt x="41" y="82"/>
                    </a:cubicBezTo>
                    <a:cubicBezTo>
                      <a:pt x="43" y="82"/>
                      <a:pt x="46" y="82"/>
                      <a:pt x="48" y="81"/>
                    </a:cubicBezTo>
                    <a:cubicBezTo>
                      <a:pt x="58" y="79"/>
                      <a:pt x="68" y="73"/>
                      <a:pt x="77" y="72"/>
                    </a:cubicBezTo>
                    <a:cubicBezTo>
                      <a:pt x="81" y="72"/>
                      <a:pt x="84" y="71"/>
                      <a:pt x="87" y="71"/>
                    </a:cubicBezTo>
                    <a:cubicBezTo>
                      <a:pt x="92" y="71"/>
                      <a:pt x="97" y="72"/>
                      <a:pt x="101" y="74"/>
                    </a:cubicBezTo>
                    <a:cubicBezTo>
                      <a:pt x="106" y="77"/>
                      <a:pt x="110" y="80"/>
                      <a:pt x="115" y="85"/>
                    </a:cubicBezTo>
                    <a:cubicBezTo>
                      <a:pt x="123" y="94"/>
                      <a:pt x="129" y="105"/>
                      <a:pt x="129" y="116"/>
                    </a:cubicBezTo>
                    <a:cubicBezTo>
                      <a:pt x="129" y="120"/>
                      <a:pt x="128" y="123"/>
                      <a:pt x="127" y="127"/>
                    </a:cubicBezTo>
                    <a:cubicBezTo>
                      <a:pt x="126" y="129"/>
                      <a:pt x="123" y="132"/>
                      <a:pt x="121" y="135"/>
                    </a:cubicBezTo>
                    <a:cubicBezTo>
                      <a:pt x="118" y="138"/>
                      <a:pt x="116" y="140"/>
                      <a:pt x="114" y="142"/>
                    </a:cubicBezTo>
                    <a:cubicBezTo>
                      <a:pt x="113" y="143"/>
                      <a:pt x="113" y="143"/>
                      <a:pt x="113" y="143"/>
                    </a:cubicBezTo>
                    <a:cubicBezTo>
                      <a:pt x="113" y="143"/>
                      <a:pt x="113" y="143"/>
                      <a:pt x="113" y="143"/>
                    </a:cubicBezTo>
                    <a:cubicBezTo>
                      <a:pt x="113" y="143"/>
                      <a:pt x="113" y="143"/>
                      <a:pt x="113" y="143"/>
                    </a:cubicBezTo>
                    <a:cubicBezTo>
                      <a:pt x="113" y="144"/>
                      <a:pt x="113" y="144"/>
                      <a:pt x="113" y="144"/>
                    </a:cubicBezTo>
                    <a:cubicBezTo>
                      <a:pt x="113" y="144"/>
                      <a:pt x="113" y="144"/>
                      <a:pt x="113" y="144"/>
                    </a:cubicBezTo>
                    <a:cubicBezTo>
                      <a:pt x="113" y="144"/>
                      <a:pt x="113" y="144"/>
                      <a:pt x="113" y="144"/>
                    </a:cubicBezTo>
                    <a:cubicBezTo>
                      <a:pt x="113" y="145"/>
                      <a:pt x="113" y="145"/>
                      <a:pt x="113" y="145"/>
                    </a:cubicBezTo>
                    <a:cubicBezTo>
                      <a:pt x="113" y="145"/>
                      <a:pt x="113" y="145"/>
                      <a:pt x="113" y="145"/>
                    </a:cubicBezTo>
                    <a:cubicBezTo>
                      <a:pt x="114" y="147"/>
                      <a:pt x="116" y="149"/>
                      <a:pt x="117" y="151"/>
                    </a:cubicBezTo>
                    <a:cubicBezTo>
                      <a:pt x="116" y="152"/>
                      <a:pt x="117" y="153"/>
                      <a:pt x="118" y="153"/>
                    </a:cubicBezTo>
                    <a:cubicBezTo>
                      <a:pt x="118" y="154"/>
                      <a:pt x="118" y="154"/>
                      <a:pt x="118" y="154"/>
                    </a:cubicBezTo>
                    <a:cubicBezTo>
                      <a:pt x="121" y="158"/>
                      <a:pt x="124" y="162"/>
                      <a:pt x="128" y="167"/>
                    </a:cubicBezTo>
                    <a:cubicBezTo>
                      <a:pt x="123" y="172"/>
                      <a:pt x="116" y="178"/>
                      <a:pt x="110" y="182"/>
                    </a:cubicBezTo>
                    <a:cubicBezTo>
                      <a:pt x="110" y="182"/>
                      <a:pt x="110" y="182"/>
                      <a:pt x="110" y="182"/>
                    </a:cubicBezTo>
                    <a:cubicBezTo>
                      <a:pt x="109" y="182"/>
                      <a:pt x="109" y="182"/>
                      <a:pt x="109" y="182"/>
                    </a:cubicBezTo>
                    <a:cubicBezTo>
                      <a:pt x="107" y="177"/>
                      <a:pt x="105" y="174"/>
                      <a:pt x="104" y="171"/>
                    </a:cubicBezTo>
                    <a:cubicBezTo>
                      <a:pt x="102" y="168"/>
                      <a:pt x="100" y="164"/>
                      <a:pt x="96" y="158"/>
                    </a:cubicBezTo>
                    <a:cubicBezTo>
                      <a:pt x="96" y="157"/>
                      <a:pt x="95" y="157"/>
                      <a:pt x="94" y="157"/>
                    </a:cubicBezTo>
                    <a:cubicBezTo>
                      <a:pt x="94" y="157"/>
                      <a:pt x="94" y="157"/>
                      <a:pt x="93" y="157"/>
                    </a:cubicBezTo>
                    <a:cubicBezTo>
                      <a:pt x="93" y="157"/>
                      <a:pt x="93" y="158"/>
                      <a:pt x="92" y="158"/>
                    </a:cubicBezTo>
                    <a:cubicBezTo>
                      <a:pt x="88" y="161"/>
                      <a:pt x="79" y="165"/>
                      <a:pt x="70" y="169"/>
                    </a:cubicBezTo>
                    <a:cubicBezTo>
                      <a:pt x="62" y="172"/>
                      <a:pt x="55" y="175"/>
                      <a:pt x="50" y="177"/>
                    </a:cubicBezTo>
                    <a:cubicBezTo>
                      <a:pt x="50" y="173"/>
                      <a:pt x="51" y="168"/>
                      <a:pt x="51" y="164"/>
                    </a:cubicBezTo>
                    <a:cubicBezTo>
                      <a:pt x="51" y="160"/>
                      <a:pt x="50" y="155"/>
                      <a:pt x="50" y="151"/>
                    </a:cubicBezTo>
                    <a:cubicBezTo>
                      <a:pt x="56" y="149"/>
                      <a:pt x="66" y="146"/>
                      <a:pt x="75" y="142"/>
                    </a:cubicBezTo>
                    <a:cubicBezTo>
                      <a:pt x="80" y="139"/>
                      <a:pt x="84" y="137"/>
                      <a:pt x="88" y="135"/>
                    </a:cubicBezTo>
                    <a:cubicBezTo>
                      <a:pt x="89" y="134"/>
                      <a:pt x="89" y="134"/>
                      <a:pt x="89" y="134"/>
                    </a:cubicBezTo>
                    <a:cubicBezTo>
                      <a:pt x="89" y="134"/>
                      <a:pt x="89" y="134"/>
                      <a:pt x="89" y="134"/>
                    </a:cubicBezTo>
                    <a:cubicBezTo>
                      <a:pt x="89" y="134"/>
                      <a:pt x="89" y="134"/>
                      <a:pt x="89" y="134"/>
                    </a:cubicBezTo>
                    <a:cubicBezTo>
                      <a:pt x="93" y="131"/>
                      <a:pt x="97" y="128"/>
                      <a:pt x="98" y="125"/>
                    </a:cubicBezTo>
                    <a:cubicBezTo>
                      <a:pt x="100" y="121"/>
                      <a:pt x="101" y="117"/>
                      <a:pt x="101" y="113"/>
                    </a:cubicBezTo>
                    <a:cubicBezTo>
                      <a:pt x="101" y="107"/>
                      <a:pt x="98" y="102"/>
                      <a:pt x="94" y="99"/>
                    </a:cubicBezTo>
                    <a:cubicBezTo>
                      <a:pt x="93" y="98"/>
                      <a:pt x="93" y="98"/>
                      <a:pt x="93" y="98"/>
                    </a:cubicBezTo>
                    <a:cubicBezTo>
                      <a:pt x="93" y="98"/>
                      <a:pt x="92" y="97"/>
                      <a:pt x="92" y="97"/>
                    </a:cubicBezTo>
                    <a:cubicBezTo>
                      <a:pt x="91" y="97"/>
                      <a:pt x="91" y="97"/>
                      <a:pt x="91" y="97"/>
                    </a:cubicBezTo>
                    <a:cubicBezTo>
                      <a:pt x="89" y="96"/>
                      <a:pt x="86" y="95"/>
                      <a:pt x="84" y="95"/>
                    </a:cubicBezTo>
                    <a:cubicBezTo>
                      <a:pt x="83" y="94"/>
                      <a:pt x="83" y="94"/>
                      <a:pt x="83" y="94"/>
                    </a:cubicBezTo>
                    <a:cubicBezTo>
                      <a:pt x="83" y="94"/>
                      <a:pt x="83" y="94"/>
                      <a:pt x="82" y="94"/>
                    </a:cubicBezTo>
                    <a:cubicBezTo>
                      <a:pt x="82" y="94"/>
                      <a:pt x="82" y="94"/>
                      <a:pt x="82" y="94"/>
                    </a:cubicBezTo>
                    <a:cubicBezTo>
                      <a:pt x="80" y="94"/>
                      <a:pt x="78" y="94"/>
                      <a:pt x="76" y="94"/>
                    </a:cubicBezTo>
                    <a:cubicBezTo>
                      <a:pt x="72" y="94"/>
                      <a:pt x="68" y="94"/>
                      <a:pt x="64" y="95"/>
                    </a:cubicBezTo>
                    <a:cubicBezTo>
                      <a:pt x="55" y="98"/>
                      <a:pt x="45" y="102"/>
                      <a:pt x="36" y="102"/>
                    </a:cubicBezTo>
                    <a:cubicBezTo>
                      <a:pt x="36" y="102"/>
                      <a:pt x="36" y="102"/>
                      <a:pt x="36" y="102"/>
                    </a:cubicBezTo>
                    <a:cubicBezTo>
                      <a:pt x="36" y="102"/>
                      <a:pt x="36" y="102"/>
                      <a:pt x="36" y="102"/>
                    </a:cubicBezTo>
                    <a:cubicBezTo>
                      <a:pt x="35" y="102"/>
                      <a:pt x="35" y="102"/>
                      <a:pt x="35" y="102"/>
                    </a:cubicBezTo>
                    <a:moveTo>
                      <a:pt x="21" y="0"/>
                    </a:moveTo>
                    <a:cubicBezTo>
                      <a:pt x="21" y="0"/>
                      <a:pt x="20" y="1"/>
                      <a:pt x="20" y="1"/>
                    </a:cubicBezTo>
                    <a:cubicBezTo>
                      <a:pt x="13" y="6"/>
                      <a:pt x="9" y="11"/>
                      <a:pt x="2" y="16"/>
                    </a:cubicBezTo>
                    <a:cubicBezTo>
                      <a:pt x="2" y="16"/>
                      <a:pt x="2" y="16"/>
                      <a:pt x="2" y="16"/>
                    </a:cubicBezTo>
                    <a:cubicBezTo>
                      <a:pt x="2" y="16"/>
                      <a:pt x="2" y="16"/>
                      <a:pt x="2" y="16"/>
                    </a:cubicBezTo>
                    <a:cubicBezTo>
                      <a:pt x="1" y="16"/>
                      <a:pt x="1" y="16"/>
                      <a:pt x="1" y="16"/>
                    </a:cubicBezTo>
                    <a:cubicBezTo>
                      <a:pt x="1" y="16"/>
                      <a:pt x="1" y="16"/>
                      <a:pt x="1" y="16"/>
                    </a:cubicBezTo>
                    <a:cubicBezTo>
                      <a:pt x="1" y="17"/>
                      <a:pt x="1" y="17"/>
                      <a:pt x="1" y="17"/>
                    </a:cubicBezTo>
                    <a:cubicBezTo>
                      <a:pt x="1" y="17"/>
                      <a:pt x="1" y="17"/>
                      <a:pt x="1" y="17"/>
                    </a:cubicBezTo>
                    <a:cubicBezTo>
                      <a:pt x="1" y="18"/>
                      <a:pt x="1" y="18"/>
                      <a:pt x="1" y="18"/>
                    </a:cubicBezTo>
                    <a:cubicBezTo>
                      <a:pt x="1" y="18"/>
                      <a:pt x="1" y="18"/>
                      <a:pt x="1" y="18"/>
                    </a:cubicBezTo>
                    <a:cubicBezTo>
                      <a:pt x="1" y="18"/>
                      <a:pt x="1" y="18"/>
                      <a:pt x="1" y="18"/>
                    </a:cubicBezTo>
                    <a:cubicBezTo>
                      <a:pt x="1" y="19"/>
                      <a:pt x="1" y="19"/>
                      <a:pt x="1" y="19"/>
                    </a:cubicBezTo>
                    <a:cubicBezTo>
                      <a:pt x="1" y="19"/>
                      <a:pt x="1" y="19"/>
                      <a:pt x="1" y="19"/>
                    </a:cubicBezTo>
                    <a:cubicBezTo>
                      <a:pt x="2" y="19"/>
                      <a:pt x="2" y="19"/>
                      <a:pt x="2" y="19"/>
                    </a:cubicBezTo>
                    <a:cubicBezTo>
                      <a:pt x="4" y="21"/>
                      <a:pt x="7" y="26"/>
                      <a:pt x="9" y="30"/>
                    </a:cubicBezTo>
                    <a:cubicBezTo>
                      <a:pt x="10" y="32"/>
                      <a:pt x="11" y="34"/>
                      <a:pt x="12" y="36"/>
                    </a:cubicBezTo>
                    <a:cubicBezTo>
                      <a:pt x="12" y="36"/>
                      <a:pt x="12" y="37"/>
                      <a:pt x="12" y="37"/>
                    </a:cubicBezTo>
                    <a:cubicBezTo>
                      <a:pt x="6" y="45"/>
                      <a:pt x="0" y="58"/>
                      <a:pt x="0" y="70"/>
                    </a:cubicBezTo>
                    <a:cubicBezTo>
                      <a:pt x="0" y="73"/>
                      <a:pt x="0" y="75"/>
                      <a:pt x="1" y="78"/>
                    </a:cubicBezTo>
                    <a:cubicBezTo>
                      <a:pt x="2" y="80"/>
                      <a:pt x="4" y="86"/>
                      <a:pt x="8" y="92"/>
                    </a:cubicBezTo>
                    <a:cubicBezTo>
                      <a:pt x="8" y="92"/>
                      <a:pt x="8" y="92"/>
                      <a:pt x="9" y="93"/>
                    </a:cubicBezTo>
                    <a:cubicBezTo>
                      <a:pt x="9" y="93"/>
                      <a:pt x="9" y="94"/>
                      <a:pt x="9" y="94"/>
                    </a:cubicBezTo>
                    <a:cubicBezTo>
                      <a:pt x="14" y="101"/>
                      <a:pt x="17" y="105"/>
                      <a:pt x="22" y="111"/>
                    </a:cubicBezTo>
                    <a:cubicBezTo>
                      <a:pt x="22" y="111"/>
                      <a:pt x="22" y="112"/>
                      <a:pt x="22" y="112"/>
                    </a:cubicBezTo>
                    <a:cubicBezTo>
                      <a:pt x="22" y="112"/>
                      <a:pt x="23" y="113"/>
                      <a:pt x="23" y="113"/>
                    </a:cubicBezTo>
                    <a:cubicBezTo>
                      <a:pt x="24" y="114"/>
                      <a:pt x="24" y="114"/>
                      <a:pt x="24" y="114"/>
                    </a:cubicBezTo>
                    <a:cubicBezTo>
                      <a:pt x="24" y="114"/>
                      <a:pt x="24" y="114"/>
                      <a:pt x="25" y="114"/>
                    </a:cubicBezTo>
                    <a:cubicBezTo>
                      <a:pt x="26" y="116"/>
                      <a:pt x="28" y="117"/>
                      <a:pt x="30" y="118"/>
                    </a:cubicBezTo>
                    <a:cubicBezTo>
                      <a:pt x="30" y="118"/>
                      <a:pt x="31" y="119"/>
                      <a:pt x="31" y="119"/>
                    </a:cubicBezTo>
                    <a:cubicBezTo>
                      <a:pt x="32" y="119"/>
                      <a:pt x="32" y="119"/>
                      <a:pt x="32" y="119"/>
                    </a:cubicBezTo>
                    <a:cubicBezTo>
                      <a:pt x="32" y="119"/>
                      <a:pt x="33" y="119"/>
                      <a:pt x="33" y="119"/>
                    </a:cubicBezTo>
                    <a:cubicBezTo>
                      <a:pt x="35" y="119"/>
                      <a:pt x="37" y="119"/>
                      <a:pt x="38" y="119"/>
                    </a:cubicBezTo>
                    <a:cubicBezTo>
                      <a:pt x="38" y="119"/>
                      <a:pt x="38" y="119"/>
                      <a:pt x="38" y="119"/>
                    </a:cubicBezTo>
                    <a:cubicBezTo>
                      <a:pt x="45" y="119"/>
                      <a:pt x="51" y="117"/>
                      <a:pt x="57" y="115"/>
                    </a:cubicBezTo>
                    <a:cubicBezTo>
                      <a:pt x="63" y="113"/>
                      <a:pt x="70" y="111"/>
                      <a:pt x="75" y="111"/>
                    </a:cubicBezTo>
                    <a:cubicBezTo>
                      <a:pt x="75" y="111"/>
                      <a:pt x="75" y="111"/>
                      <a:pt x="75" y="111"/>
                    </a:cubicBezTo>
                    <a:cubicBezTo>
                      <a:pt x="76" y="111"/>
                      <a:pt x="76" y="111"/>
                      <a:pt x="76" y="111"/>
                    </a:cubicBezTo>
                    <a:cubicBezTo>
                      <a:pt x="77" y="112"/>
                      <a:pt x="77" y="112"/>
                      <a:pt x="77" y="112"/>
                    </a:cubicBezTo>
                    <a:cubicBezTo>
                      <a:pt x="77" y="112"/>
                      <a:pt x="77" y="112"/>
                      <a:pt x="77" y="112"/>
                    </a:cubicBezTo>
                    <a:cubicBezTo>
                      <a:pt x="78" y="112"/>
                      <a:pt x="78" y="112"/>
                      <a:pt x="78" y="111"/>
                    </a:cubicBezTo>
                    <a:cubicBezTo>
                      <a:pt x="81" y="112"/>
                      <a:pt x="82" y="112"/>
                      <a:pt x="84" y="113"/>
                    </a:cubicBezTo>
                    <a:cubicBezTo>
                      <a:pt x="84" y="114"/>
                      <a:pt x="85" y="114"/>
                      <a:pt x="85" y="115"/>
                    </a:cubicBezTo>
                    <a:cubicBezTo>
                      <a:pt x="85" y="115"/>
                      <a:pt x="86" y="115"/>
                      <a:pt x="86" y="115"/>
                    </a:cubicBezTo>
                    <a:cubicBezTo>
                      <a:pt x="86" y="115"/>
                      <a:pt x="86" y="115"/>
                      <a:pt x="87" y="115"/>
                    </a:cubicBezTo>
                    <a:cubicBezTo>
                      <a:pt x="88" y="115"/>
                      <a:pt x="88" y="115"/>
                      <a:pt x="88" y="115"/>
                    </a:cubicBezTo>
                    <a:cubicBezTo>
                      <a:pt x="89" y="117"/>
                      <a:pt x="90" y="118"/>
                      <a:pt x="90" y="120"/>
                    </a:cubicBezTo>
                    <a:cubicBezTo>
                      <a:pt x="90" y="120"/>
                      <a:pt x="90" y="120"/>
                      <a:pt x="90" y="120"/>
                    </a:cubicBezTo>
                    <a:cubicBezTo>
                      <a:pt x="90" y="121"/>
                      <a:pt x="90" y="121"/>
                      <a:pt x="90" y="122"/>
                    </a:cubicBezTo>
                    <a:cubicBezTo>
                      <a:pt x="90" y="122"/>
                      <a:pt x="90" y="122"/>
                      <a:pt x="90" y="122"/>
                    </a:cubicBezTo>
                    <a:cubicBezTo>
                      <a:pt x="90" y="125"/>
                      <a:pt x="89" y="128"/>
                      <a:pt x="87" y="130"/>
                    </a:cubicBezTo>
                    <a:cubicBezTo>
                      <a:pt x="75" y="138"/>
                      <a:pt x="55" y="146"/>
                      <a:pt x="47" y="147"/>
                    </a:cubicBezTo>
                    <a:cubicBezTo>
                      <a:pt x="46" y="147"/>
                      <a:pt x="45" y="148"/>
                      <a:pt x="45" y="150"/>
                    </a:cubicBezTo>
                    <a:cubicBezTo>
                      <a:pt x="46" y="154"/>
                      <a:pt x="46" y="159"/>
                      <a:pt x="46" y="164"/>
                    </a:cubicBezTo>
                    <a:cubicBezTo>
                      <a:pt x="46" y="169"/>
                      <a:pt x="46" y="174"/>
                      <a:pt x="45" y="179"/>
                    </a:cubicBezTo>
                    <a:cubicBezTo>
                      <a:pt x="45" y="179"/>
                      <a:pt x="45" y="180"/>
                      <a:pt x="45" y="181"/>
                    </a:cubicBezTo>
                    <a:cubicBezTo>
                      <a:pt x="49" y="187"/>
                      <a:pt x="52" y="193"/>
                      <a:pt x="55" y="198"/>
                    </a:cubicBezTo>
                    <a:cubicBezTo>
                      <a:pt x="56" y="199"/>
                      <a:pt x="56" y="199"/>
                      <a:pt x="56" y="199"/>
                    </a:cubicBezTo>
                    <a:cubicBezTo>
                      <a:pt x="56" y="199"/>
                      <a:pt x="56" y="199"/>
                      <a:pt x="56" y="199"/>
                    </a:cubicBezTo>
                    <a:cubicBezTo>
                      <a:pt x="56" y="199"/>
                      <a:pt x="56" y="199"/>
                      <a:pt x="56" y="199"/>
                    </a:cubicBezTo>
                    <a:cubicBezTo>
                      <a:pt x="56" y="199"/>
                      <a:pt x="56" y="199"/>
                      <a:pt x="56" y="199"/>
                    </a:cubicBezTo>
                    <a:cubicBezTo>
                      <a:pt x="57" y="199"/>
                      <a:pt x="57" y="199"/>
                      <a:pt x="57" y="199"/>
                    </a:cubicBezTo>
                    <a:cubicBezTo>
                      <a:pt x="57" y="199"/>
                      <a:pt x="57" y="199"/>
                      <a:pt x="57" y="199"/>
                    </a:cubicBezTo>
                    <a:cubicBezTo>
                      <a:pt x="57" y="199"/>
                      <a:pt x="57" y="199"/>
                      <a:pt x="57" y="199"/>
                    </a:cubicBezTo>
                    <a:cubicBezTo>
                      <a:pt x="58" y="199"/>
                      <a:pt x="58" y="199"/>
                      <a:pt x="58" y="199"/>
                    </a:cubicBezTo>
                    <a:cubicBezTo>
                      <a:pt x="58" y="199"/>
                      <a:pt x="58" y="199"/>
                      <a:pt x="58" y="199"/>
                    </a:cubicBezTo>
                    <a:cubicBezTo>
                      <a:pt x="58" y="199"/>
                      <a:pt x="58" y="199"/>
                      <a:pt x="58" y="199"/>
                    </a:cubicBezTo>
                    <a:cubicBezTo>
                      <a:pt x="58" y="199"/>
                      <a:pt x="58" y="199"/>
                      <a:pt x="58" y="199"/>
                    </a:cubicBezTo>
                    <a:cubicBezTo>
                      <a:pt x="58" y="199"/>
                      <a:pt x="59" y="199"/>
                      <a:pt x="60" y="198"/>
                    </a:cubicBezTo>
                    <a:cubicBezTo>
                      <a:pt x="64" y="197"/>
                      <a:pt x="72" y="194"/>
                      <a:pt x="81" y="191"/>
                    </a:cubicBezTo>
                    <a:cubicBezTo>
                      <a:pt x="89" y="187"/>
                      <a:pt x="97" y="183"/>
                      <a:pt x="103" y="179"/>
                    </a:cubicBezTo>
                    <a:cubicBezTo>
                      <a:pt x="104" y="182"/>
                      <a:pt x="106" y="184"/>
                      <a:pt x="107" y="187"/>
                    </a:cubicBezTo>
                    <a:cubicBezTo>
                      <a:pt x="108" y="188"/>
                      <a:pt x="108" y="188"/>
                      <a:pt x="109" y="188"/>
                    </a:cubicBezTo>
                    <a:cubicBezTo>
                      <a:pt x="109" y="188"/>
                      <a:pt x="109" y="188"/>
                      <a:pt x="109" y="188"/>
                    </a:cubicBezTo>
                    <a:cubicBezTo>
                      <a:pt x="112" y="192"/>
                      <a:pt x="114" y="196"/>
                      <a:pt x="116" y="200"/>
                    </a:cubicBezTo>
                    <a:cubicBezTo>
                      <a:pt x="116" y="201"/>
                      <a:pt x="117" y="201"/>
                      <a:pt x="118" y="201"/>
                    </a:cubicBezTo>
                    <a:cubicBezTo>
                      <a:pt x="118" y="201"/>
                      <a:pt x="118" y="201"/>
                      <a:pt x="118" y="201"/>
                    </a:cubicBezTo>
                    <a:cubicBezTo>
                      <a:pt x="118" y="201"/>
                      <a:pt x="119" y="202"/>
                      <a:pt x="119" y="202"/>
                    </a:cubicBezTo>
                    <a:cubicBezTo>
                      <a:pt x="120" y="202"/>
                      <a:pt x="120" y="201"/>
                      <a:pt x="120" y="201"/>
                    </a:cubicBezTo>
                    <a:cubicBezTo>
                      <a:pt x="129" y="195"/>
                      <a:pt x="133" y="190"/>
                      <a:pt x="140" y="185"/>
                    </a:cubicBezTo>
                    <a:cubicBezTo>
                      <a:pt x="141" y="184"/>
                      <a:pt x="141" y="183"/>
                      <a:pt x="140" y="182"/>
                    </a:cubicBezTo>
                    <a:cubicBezTo>
                      <a:pt x="140" y="182"/>
                      <a:pt x="140" y="182"/>
                      <a:pt x="140" y="182"/>
                    </a:cubicBezTo>
                    <a:cubicBezTo>
                      <a:pt x="140" y="182"/>
                      <a:pt x="140" y="181"/>
                      <a:pt x="140" y="181"/>
                    </a:cubicBezTo>
                    <a:cubicBezTo>
                      <a:pt x="138" y="176"/>
                      <a:pt x="136" y="172"/>
                      <a:pt x="134" y="168"/>
                    </a:cubicBezTo>
                    <a:cubicBezTo>
                      <a:pt x="134" y="167"/>
                      <a:pt x="134" y="167"/>
                      <a:pt x="133" y="166"/>
                    </a:cubicBezTo>
                    <a:cubicBezTo>
                      <a:pt x="131" y="163"/>
                      <a:pt x="129" y="161"/>
                      <a:pt x="127" y="159"/>
                    </a:cubicBezTo>
                    <a:cubicBezTo>
                      <a:pt x="134" y="152"/>
                      <a:pt x="140" y="142"/>
                      <a:pt x="141" y="131"/>
                    </a:cubicBezTo>
                    <a:cubicBezTo>
                      <a:pt x="141" y="131"/>
                      <a:pt x="141" y="131"/>
                      <a:pt x="141" y="131"/>
                    </a:cubicBezTo>
                    <a:cubicBezTo>
                      <a:pt x="141" y="130"/>
                      <a:pt x="141" y="130"/>
                      <a:pt x="141" y="130"/>
                    </a:cubicBezTo>
                    <a:cubicBezTo>
                      <a:pt x="141" y="130"/>
                      <a:pt x="141" y="130"/>
                      <a:pt x="141" y="130"/>
                    </a:cubicBezTo>
                    <a:cubicBezTo>
                      <a:pt x="141" y="130"/>
                      <a:pt x="141" y="130"/>
                      <a:pt x="141" y="130"/>
                    </a:cubicBezTo>
                    <a:cubicBezTo>
                      <a:pt x="141" y="130"/>
                      <a:pt x="139" y="117"/>
                      <a:pt x="128" y="97"/>
                    </a:cubicBezTo>
                    <a:cubicBezTo>
                      <a:pt x="128" y="97"/>
                      <a:pt x="128" y="97"/>
                      <a:pt x="128" y="97"/>
                    </a:cubicBezTo>
                    <a:cubicBezTo>
                      <a:pt x="125" y="91"/>
                      <a:pt x="122" y="86"/>
                      <a:pt x="118" y="82"/>
                    </a:cubicBezTo>
                    <a:cubicBezTo>
                      <a:pt x="113" y="77"/>
                      <a:pt x="108" y="73"/>
                      <a:pt x="103" y="71"/>
                    </a:cubicBezTo>
                    <a:cubicBezTo>
                      <a:pt x="98" y="68"/>
                      <a:pt x="93" y="67"/>
                      <a:pt x="87" y="67"/>
                    </a:cubicBezTo>
                    <a:cubicBezTo>
                      <a:pt x="87" y="67"/>
                      <a:pt x="87" y="67"/>
                      <a:pt x="87" y="67"/>
                    </a:cubicBezTo>
                    <a:cubicBezTo>
                      <a:pt x="84" y="67"/>
                      <a:pt x="80" y="67"/>
                      <a:pt x="77" y="68"/>
                    </a:cubicBezTo>
                    <a:cubicBezTo>
                      <a:pt x="66" y="69"/>
                      <a:pt x="57" y="75"/>
                      <a:pt x="47" y="77"/>
                    </a:cubicBezTo>
                    <a:cubicBezTo>
                      <a:pt x="46" y="77"/>
                      <a:pt x="45" y="77"/>
                      <a:pt x="44" y="77"/>
                    </a:cubicBezTo>
                    <a:cubicBezTo>
                      <a:pt x="44" y="77"/>
                      <a:pt x="44" y="77"/>
                      <a:pt x="44" y="77"/>
                    </a:cubicBezTo>
                    <a:cubicBezTo>
                      <a:pt x="43" y="77"/>
                      <a:pt x="43" y="76"/>
                      <a:pt x="42" y="76"/>
                    </a:cubicBezTo>
                    <a:cubicBezTo>
                      <a:pt x="41" y="75"/>
                      <a:pt x="41" y="74"/>
                      <a:pt x="40" y="73"/>
                    </a:cubicBezTo>
                    <a:cubicBezTo>
                      <a:pt x="40" y="73"/>
                      <a:pt x="40" y="72"/>
                      <a:pt x="40" y="72"/>
                    </a:cubicBezTo>
                    <a:cubicBezTo>
                      <a:pt x="40" y="71"/>
                      <a:pt x="40" y="70"/>
                      <a:pt x="41" y="68"/>
                    </a:cubicBezTo>
                    <a:cubicBezTo>
                      <a:pt x="43" y="66"/>
                      <a:pt x="46" y="64"/>
                      <a:pt x="50" y="62"/>
                    </a:cubicBezTo>
                    <a:cubicBezTo>
                      <a:pt x="56" y="59"/>
                      <a:pt x="64" y="57"/>
                      <a:pt x="71" y="55"/>
                    </a:cubicBezTo>
                    <a:cubicBezTo>
                      <a:pt x="78" y="53"/>
                      <a:pt x="83" y="51"/>
                      <a:pt x="85" y="51"/>
                    </a:cubicBezTo>
                    <a:cubicBezTo>
                      <a:pt x="85" y="51"/>
                      <a:pt x="85" y="51"/>
                      <a:pt x="85" y="51"/>
                    </a:cubicBezTo>
                    <a:cubicBezTo>
                      <a:pt x="86" y="51"/>
                      <a:pt x="86" y="51"/>
                      <a:pt x="86" y="51"/>
                    </a:cubicBezTo>
                    <a:cubicBezTo>
                      <a:pt x="86" y="51"/>
                      <a:pt x="86" y="51"/>
                      <a:pt x="86" y="51"/>
                    </a:cubicBezTo>
                    <a:cubicBezTo>
                      <a:pt x="87" y="51"/>
                      <a:pt x="88" y="50"/>
                      <a:pt x="88" y="49"/>
                    </a:cubicBezTo>
                    <a:cubicBezTo>
                      <a:pt x="88" y="41"/>
                      <a:pt x="89" y="33"/>
                      <a:pt x="89" y="25"/>
                    </a:cubicBezTo>
                    <a:cubicBezTo>
                      <a:pt x="89" y="25"/>
                      <a:pt x="89" y="24"/>
                      <a:pt x="88" y="24"/>
                    </a:cubicBezTo>
                    <a:cubicBezTo>
                      <a:pt x="88" y="23"/>
                      <a:pt x="88" y="23"/>
                      <a:pt x="88" y="23"/>
                    </a:cubicBezTo>
                    <a:cubicBezTo>
                      <a:pt x="86" y="19"/>
                      <a:pt x="83" y="14"/>
                      <a:pt x="80" y="9"/>
                    </a:cubicBezTo>
                    <a:cubicBezTo>
                      <a:pt x="80" y="8"/>
                      <a:pt x="79" y="8"/>
                      <a:pt x="78" y="8"/>
                    </a:cubicBezTo>
                    <a:cubicBezTo>
                      <a:pt x="78" y="8"/>
                      <a:pt x="78" y="8"/>
                      <a:pt x="77" y="8"/>
                    </a:cubicBezTo>
                    <a:cubicBezTo>
                      <a:pt x="77" y="9"/>
                      <a:pt x="77" y="9"/>
                      <a:pt x="77" y="9"/>
                    </a:cubicBezTo>
                    <a:cubicBezTo>
                      <a:pt x="77" y="9"/>
                      <a:pt x="77" y="9"/>
                      <a:pt x="77" y="9"/>
                    </a:cubicBezTo>
                    <a:cubicBezTo>
                      <a:pt x="66" y="10"/>
                      <a:pt x="45" y="17"/>
                      <a:pt x="36" y="22"/>
                    </a:cubicBezTo>
                    <a:cubicBezTo>
                      <a:pt x="32" y="15"/>
                      <a:pt x="28" y="9"/>
                      <a:pt x="24" y="3"/>
                    </a:cubicBezTo>
                    <a:cubicBezTo>
                      <a:pt x="24" y="2"/>
                      <a:pt x="24" y="2"/>
                      <a:pt x="24" y="2"/>
                    </a:cubicBezTo>
                    <a:cubicBezTo>
                      <a:pt x="24" y="2"/>
                      <a:pt x="23" y="2"/>
                      <a:pt x="23" y="1"/>
                    </a:cubicBezTo>
                    <a:cubicBezTo>
                      <a:pt x="23" y="1"/>
                      <a:pt x="22" y="0"/>
                      <a:pt x="2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739"/>
              <p:cNvSpPr>
                <a:spLocks noEditPoints="1"/>
              </p:cNvSpPr>
              <p:nvPr/>
            </p:nvSpPr>
            <p:spPr bwMode="auto">
              <a:xfrm>
                <a:off x="4761" y="650"/>
                <a:ext cx="362" cy="220"/>
              </a:xfrm>
              <a:custGeom>
                <a:avLst/>
                <a:gdLst>
                  <a:gd name="T0" fmla="*/ 114 w 153"/>
                  <a:gd name="T1" fmla="*/ 13 h 93"/>
                  <a:gd name="T2" fmla="*/ 136 w 153"/>
                  <a:gd name="T3" fmla="*/ 7 h 93"/>
                  <a:gd name="T4" fmla="*/ 148 w 153"/>
                  <a:gd name="T5" fmla="*/ 5 h 93"/>
                  <a:gd name="T6" fmla="*/ 143 w 153"/>
                  <a:gd name="T7" fmla="*/ 38 h 93"/>
                  <a:gd name="T8" fmla="*/ 139 w 153"/>
                  <a:gd name="T9" fmla="*/ 36 h 93"/>
                  <a:gd name="T10" fmla="*/ 139 w 153"/>
                  <a:gd name="T11" fmla="*/ 18 h 93"/>
                  <a:gd name="T12" fmla="*/ 137 w 153"/>
                  <a:gd name="T13" fmla="*/ 19 h 93"/>
                  <a:gd name="T14" fmla="*/ 97 w 153"/>
                  <a:gd name="T15" fmla="*/ 66 h 93"/>
                  <a:gd name="T16" fmla="*/ 90 w 153"/>
                  <a:gd name="T17" fmla="*/ 71 h 93"/>
                  <a:gd name="T18" fmla="*/ 84 w 153"/>
                  <a:gd name="T19" fmla="*/ 68 h 93"/>
                  <a:gd name="T20" fmla="*/ 45 w 153"/>
                  <a:gd name="T21" fmla="*/ 48 h 93"/>
                  <a:gd name="T22" fmla="*/ 5 w 153"/>
                  <a:gd name="T23" fmla="*/ 87 h 93"/>
                  <a:gd name="T24" fmla="*/ 39 w 153"/>
                  <a:gd name="T25" fmla="*/ 44 h 93"/>
                  <a:gd name="T26" fmla="*/ 50 w 153"/>
                  <a:gd name="T27" fmla="*/ 43 h 93"/>
                  <a:gd name="T28" fmla="*/ 90 w 153"/>
                  <a:gd name="T29" fmla="*/ 63 h 93"/>
                  <a:gd name="T30" fmla="*/ 92 w 153"/>
                  <a:gd name="T31" fmla="*/ 63 h 93"/>
                  <a:gd name="T32" fmla="*/ 128 w 153"/>
                  <a:gd name="T33" fmla="*/ 22 h 93"/>
                  <a:gd name="T34" fmla="*/ 133 w 153"/>
                  <a:gd name="T35" fmla="*/ 15 h 93"/>
                  <a:gd name="T36" fmla="*/ 131 w 153"/>
                  <a:gd name="T37" fmla="*/ 14 h 93"/>
                  <a:gd name="T38" fmla="*/ 151 w 153"/>
                  <a:gd name="T39" fmla="*/ 0 h 93"/>
                  <a:gd name="T40" fmla="*/ 108 w 153"/>
                  <a:gd name="T41" fmla="*/ 9 h 93"/>
                  <a:gd name="T42" fmla="*/ 107 w 153"/>
                  <a:gd name="T43" fmla="*/ 12 h 93"/>
                  <a:gd name="T44" fmla="*/ 115 w 153"/>
                  <a:gd name="T45" fmla="*/ 18 h 93"/>
                  <a:gd name="T46" fmla="*/ 126 w 153"/>
                  <a:gd name="T47" fmla="*/ 18 h 93"/>
                  <a:gd name="T48" fmla="*/ 73 w 153"/>
                  <a:gd name="T49" fmla="*/ 50 h 93"/>
                  <a:gd name="T50" fmla="*/ 46 w 153"/>
                  <a:gd name="T51" fmla="*/ 37 h 93"/>
                  <a:gd name="T52" fmla="*/ 0 w 153"/>
                  <a:gd name="T53" fmla="*/ 80 h 93"/>
                  <a:gd name="T54" fmla="*/ 2 w 153"/>
                  <a:gd name="T55" fmla="*/ 91 h 93"/>
                  <a:gd name="T56" fmla="*/ 4 w 153"/>
                  <a:gd name="T57" fmla="*/ 93 h 93"/>
                  <a:gd name="T58" fmla="*/ 45 w 153"/>
                  <a:gd name="T59" fmla="*/ 52 h 93"/>
                  <a:gd name="T60" fmla="*/ 90 w 153"/>
                  <a:gd name="T61" fmla="*/ 74 h 93"/>
                  <a:gd name="T62" fmla="*/ 100 w 153"/>
                  <a:gd name="T63" fmla="*/ 69 h 93"/>
                  <a:gd name="T64" fmla="*/ 135 w 153"/>
                  <a:gd name="T65" fmla="*/ 36 h 93"/>
                  <a:gd name="T66" fmla="*/ 138 w 153"/>
                  <a:gd name="T67" fmla="*/ 40 h 93"/>
                  <a:gd name="T68" fmla="*/ 144 w 153"/>
                  <a:gd name="T69" fmla="*/ 43 h 93"/>
                  <a:gd name="T70" fmla="*/ 146 w 153"/>
                  <a:gd name="T71" fmla="*/ 42 h 93"/>
                  <a:gd name="T72" fmla="*/ 153 w 153"/>
                  <a:gd name="T73" fmla="*/ 3 h 93"/>
                  <a:gd name="T74" fmla="*/ 151 w 153"/>
                  <a:gd name="T7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3" h="93">
                    <a:moveTo>
                      <a:pt x="116" y="14"/>
                    </a:moveTo>
                    <a:cubicBezTo>
                      <a:pt x="115" y="14"/>
                      <a:pt x="114" y="13"/>
                      <a:pt x="114" y="13"/>
                    </a:cubicBezTo>
                    <a:cubicBezTo>
                      <a:pt x="113" y="12"/>
                      <a:pt x="113" y="12"/>
                      <a:pt x="112" y="11"/>
                    </a:cubicBezTo>
                    <a:cubicBezTo>
                      <a:pt x="119" y="10"/>
                      <a:pt x="128" y="8"/>
                      <a:pt x="136" y="7"/>
                    </a:cubicBezTo>
                    <a:cubicBezTo>
                      <a:pt x="140" y="6"/>
                      <a:pt x="144" y="5"/>
                      <a:pt x="147" y="5"/>
                    </a:cubicBezTo>
                    <a:cubicBezTo>
                      <a:pt x="147" y="5"/>
                      <a:pt x="148" y="5"/>
                      <a:pt x="148" y="5"/>
                    </a:cubicBezTo>
                    <a:cubicBezTo>
                      <a:pt x="148" y="8"/>
                      <a:pt x="147" y="13"/>
                      <a:pt x="146" y="19"/>
                    </a:cubicBezTo>
                    <a:cubicBezTo>
                      <a:pt x="145" y="26"/>
                      <a:pt x="144" y="34"/>
                      <a:pt x="143" y="38"/>
                    </a:cubicBezTo>
                    <a:cubicBezTo>
                      <a:pt x="142" y="38"/>
                      <a:pt x="141" y="37"/>
                      <a:pt x="141" y="37"/>
                    </a:cubicBezTo>
                    <a:cubicBezTo>
                      <a:pt x="140" y="36"/>
                      <a:pt x="139" y="36"/>
                      <a:pt x="139" y="36"/>
                    </a:cubicBezTo>
                    <a:cubicBezTo>
                      <a:pt x="140" y="20"/>
                      <a:pt x="140" y="20"/>
                      <a:pt x="140" y="20"/>
                    </a:cubicBezTo>
                    <a:cubicBezTo>
                      <a:pt x="140" y="20"/>
                      <a:pt x="140" y="19"/>
                      <a:pt x="139" y="18"/>
                    </a:cubicBezTo>
                    <a:cubicBezTo>
                      <a:pt x="139" y="18"/>
                      <a:pt x="139" y="18"/>
                      <a:pt x="138" y="18"/>
                    </a:cubicBezTo>
                    <a:cubicBezTo>
                      <a:pt x="138" y="18"/>
                      <a:pt x="137" y="19"/>
                      <a:pt x="137" y="19"/>
                    </a:cubicBezTo>
                    <a:cubicBezTo>
                      <a:pt x="137" y="19"/>
                      <a:pt x="135" y="21"/>
                      <a:pt x="133" y="24"/>
                    </a:cubicBezTo>
                    <a:cubicBezTo>
                      <a:pt x="125" y="33"/>
                      <a:pt x="109" y="53"/>
                      <a:pt x="97" y="66"/>
                    </a:cubicBezTo>
                    <a:cubicBezTo>
                      <a:pt x="95" y="68"/>
                      <a:pt x="93" y="70"/>
                      <a:pt x="91" y="70"/>
                    </a:cubicBezTo>
                    <a:cubicBezTo>
                      <a:pt x="91" y="71"/>
                      <a:pt x="91" y="71"/>
                      <a:pt x="90" y="71"/>
                    </a:cubicBezTo>
                    <a:cubicBezTo>
                      <a:pt x="90" y="71"/>
                      <a:pt x="90" y="71"/>
                      <a:pt x="90" y="71"/>
                    </a:cubicBezTo>
                    <a:cubicBezTo>
                      <a:pt x="88" y="71"/>
                      <a:pt x="86" y="70"/>
                      <a:pt x="84" y="68"/>
                    </a:cubicBezTo>
                    <a:cubicBezTo>
                      <a:pt x="71" y="62"/>
                      <a:pt x="58" y="55"/>
                      <a:pt x="46" y="48"/>
                    </a:cubicBezTo>
                    <a:cubicBezTo>
                      <a:pt x="45" y="48"/>
                      <a:pt x="45" y="48"/>
                      <a:pt x="45" y="48"/>
                    </a:cubicBezTo>
                    <a:cubicBezTo>
                      <a:pt x="44" y="48"/>
                      <a:pt x="44" y="48"/>
                      <a:pt x="43" y="48"/>
                    </a:cubicBezTo>
                    <a:cubicBezTo>
                      <a:pt x="5" y="87"/>
                      <a:pt x="5" y="87"/>
                      <a:pt x="5" y="87"/>
                    </a:cubicBezTo>
                    <a:cubicBezTo>
                      <a:pt x="4" y="85"/>
                      <a:pt x="4" y="84"/>
                      <a:pt x="4" y="82"/>
                    </a:cubicBezTo>
                    <a:cubicBezTo>
                      <a:pt x="16" y="70"/>
                      <a:pt x="27" y="57"/>
                      <a:pt x="39" y="44"/>
                    </a:cubicBezTo>
                    <a:cubicBezTo>
                      <a:pt x="41" y="42"/>
                      <a:pt x="43" y="41"/>
                      <a:pt x="46" y="41"/>
                    </a:cubicBezTo>
                    <a:cubicBezTo>
                      <a:pt x="47" y="41"/>
                      <a:pt x="49" y="42"/>
                      <a:pt x="50" y="43"/>
                    </a:cubicBezTo>
                    <a:cubicBezTo>
                      <a:pt x="56" y="46"/>
                      <a:pt x="64" y="50"/>
                      <a:pt x="71" y="54"/>
                    </a:cubicBezTo>
                    <a:cubicBezTo>
                      <a:pt x="79" y="57"/>
                      <a:pt x="86" y="61"/>
                      <a:pt x="90" y="63"/>
                    </a:cubicBezTo>
                    <a:cubicBezTo>
                      <a:pt x="90" y="63"/>
                      <a:pt x="90" y="63"/>
                      <a:pt x="91" y="63"/>
                    </a:cubicBezTo>
                    <a:cubicBezTo>
                      <a:pt x="91" y="63"/>
                      <a:pt x="92" y="63"/>
                      <a:pt x="92" y="63"/>
                    </a:cubicBezTo>
                    <a:cubicBezTo>
                      <a:pt x="100" y="53"/>
                      <a:pt x="110" y="42"/>
                      <a:pt x="118" y="33"/>
                    </a:cubicBezTo>
                    <a:cubicBezTo>
                      <a:pt x="122" y="28"/>
                      <a:pt x="126" y="24"/>
                      <a:pt x="128" y="22"/>
                    </a:cubicBezTo>
                    <a:cubicBezTo>
                      <a:pt x="131" y="19"/>
                      <a:pt x="132" y="17"/>
                      <a:pt x="132" y="17"/>
                    </a:cubicBezTo>
                    <a:cubicBezTo>
                      <a:pt x="133" y="16"/>
                      <a:pt x="133" y="16"/>
                      <a:pt x="133" y="15"/>
                    </a:cubicBezTo>
                    <a:cubicBezTo>
                      <a:pt x="132" y="14"/>
                      <a:pt x="132" y="14"/>
                      <a:pt x="131" y="14"/>
                    </a:cubicBezTo>
                    <a:cubicBezTo>
                      <a:pt x="131" y="14"/>
                      <a:pt x="131" y="14"/>
                      <a:pt x="131" y="14"/>
                    </a:cubicBezTo>
                    <a:cubicBezTo>
                      <a:pt x="116" y="14"/>
                      <a:pt x="116" y="14"/>
                      <a:pt x="116" y="14"/>
                    </a:cubicBezTo>
                    <a:moveTo>
                      <a:pt x="151" y="0"/>
                    </a:moveTo>
                    <a:cubicBezTo>
                      <a:pt x="151" y="0"/>
                      <a:pt x="151" y="0"/>
                      <a:pt x="150" y="0"/>
                    </a:cubicBezTo>
                    <a:cubicBezTo>
                      <a:pt x="150" y="0"/>
                      <a:pt x="123" y="4"/>
                      <a:pt x="108" y="9"/>
                    </a:cubicBezTo>
                    <a:cubicBezTo>
                      <a:pt x="107" y="9"/>
                      <a:pt x="107" y="9"/>
                      <a:pt x="106" y="10"/>
                    </a:cubicBezTo>
                    <a:cubicBezTo>
                      <a:pt x="106" y="11"/>
                      <a:pt x="106" y="11"/>
                      <a:pt x="107" y="12"/>
                    </a:cubicBezTo>
                    <a:cubicBezTo>
                      <a:pt x="109" y="13"/>
                      <a:pt x="114" y="18"/>
                      <a:pt x="114" y="18"/>
                    </a:cubicBezTo>
                    <a:cubicBezTo>
                      <a:pt x="114" y="18"/>
                      <a:pt x="115" y="18"/>
                      <a:pt x="115" y="18"/>
                    </a:cubicBezTo>
                    <a:cubicBezTo>
                      <a:pt x="115" y="18"/>
                      <a:pt x="115" y="18"/>
                      <a:pt x="115" y="18"/>
                    </a:cubicBezTo>
                    <a:cubicBezTo>
                      <a:pt x="126" y="18"/>
                      <a:pt x="126" y="18"/>
                      <a:pt x="126" y="18"/>
                    </a:cubicBezTo>
                    <a:cubicBezTo>
                      <a:pt x="119" y="26"/>
                      <a:pt x="102" y="44"/>
                      <a:pt x="90" y="59"/>
                    </a:cubicBezTo>
                    <a:cubicBezTo>
                      <a:pt x="86" y="56"/>
                      <a:pt x="80" y="53"/>
                      <a:pt x="73" y="50"/>
                    </a:cubicBezTo>
                    <a:cubicBezTo>
                      <a:pt x="66" y="47"/>
                      <a:pt x="58" y="43"/>
                      <a:pt x="52" y="39"/>
                    </a:cubicBezTo>
                    <a:cubicBezTo>
                      <a:pt x="50" y="38"/>
                      <a:pt x="48" y="37"/>
                      <a:pt x="46" y="37"/>
                    </a:cubicBezTo>
                    <a:cubicBezTo>
                      <a:pt x="42" y="37"/>
                      <a:pt x="39" y="39"/>
                      <a:pt x="36" y="42"/>
                    </a:cubicBezTo>
                    <a:cubicBezTo>
                      <a:pt x="24" y="55"/>
                      <a:pt x="12" y="67"/>
                      <a:pt x="0" y="80"/>
                    </a:cubicBezTo>
                    <a:cubicBezTo>
                      <a:pt x="0" y="81"/>
                      <a:pt x="0" y="81"/>
                      <a:pt x="0" y="82"/>
                    </a:cubicBezTo>
                    <a:cubicBezTo>
                      <a:pt x="0" y="86"/>
                      <a:pt x="2" y="89"/>
                      <a:pt x="2" y="91"/>
                    </a:cubicBezTo>
                    <a:cubicBezTo>
                      <a:pt x="2" y="92"/>
                      <a:pt x="2" y="93"/>
                      <a:pt x="3" y="93"/>
                    </a:cubicBezTo>
                    <a:cubicBezTo>
                      <a:pt x="3" y="93"/>
                      <a:pt x="3" y="93"/>
                      <a:pt x="4" y="93"/>
                    </a:cubicBezTo>
                    <a:cubicBezTo>
                      <a:pt x="4" y="93"/>
                      <a:pt x="5" y="93"/>
                      <a:pt x="5" y="93"/>
                    </a:cubicBezTo>
                    <a:cubicBezTo>
                      <a:pt x="45" y="52"/>
                      <a:pt x="45" y="52"/>
                      <a:pt x="45" y="52"/>
                    </a:cubicBezTo>
                    <a:cubicBezTo>
                      <a:pt x="57" y="59"/>
                      <a:pt x="70" y="65"/>
                      <a:pt x="82" y="72"/>
                    </a:cubicBezTo>
                    <a:cubicBezTo>
                      <a:pt x="84" y="73"/>
                      <a:pt x="87" y="74"/>
                      <a:pt x="90" y="74"/>
                    </a:cubicBezTo>
                    <a:cubicBezTo>
                      <a:pt x="91" y="74"/>
                      <a:pt x="92" y="74"/>
                      <a:pt x="92" y="74"/>
                    </a:cubicBezTo>
                    <a:cubicBezTo>
                      <a:pt x="96" y="74"/>
                      <a:pt x="98" y="71"/>
                      <a:pt x="100" y="69"/>
                    </a:cubicBezTo>
                    <a:cubicBezTo>
                      <a:pt x="112" y="56"/>
                      <a:pt x="128" y="36"/>
                      <a:pt x="136" y="27"/>
                    </a:cubicBezTo>
                    <a:cubicBezTo>
                      <a:pt x="135" y="36"/>
                      <a:pt x="135" y="36"/>
                      <a:pt x="135" y="36"/>
                    </a:cubicBezTo>
                    <a:cubicBezTo>
                      <a:pt x="135" y="37"/>
                      <a:pt x="135" y="38"/>
                      <a:pt x="136" y="38"/>
                    </a:cubicBezTo>
                    <a:cubicBezTo>
                      <a:pt x="136" y="38"/>
                      <a:pt x="137" y="39"/>
                      <a:pt x="138" y="40"/>
                    </a:cubicBezTo>
                    <a:cubicBezTo>
                      <a:pt x="140" y="41"/>
                      <a:pt x="142" y="42"/>
                      <a:pt x="144" y="43"/>
                    </a:cubicBezTo>
                    <a:cubicBezTo>
                      <a:pt x="144" y="43"/>
                      <a:pt x="144" y="43"/>
                      <a:pt x="144" y="43"/>
                    </a:cubicBezTo>
                    <a:cubicBezTo>
                      <a:pt x="145" y="43"/>
                      <a:pt x="145" y="43"/>
                      <a:pt x="145" y="43"/>
                    </a:cubicBezTo>
                    <a:cubicBezTo>
                      <a:pt x="146" y="43"/>
                      <a:pt x="146" y="42"/>
                      <a:pt x="146" y="42"/>
                    </a:cubicBezTo>
                    <a:cubicBezTo>
                      <a:pt x="147" y="38"/>
                      <a:pt x="149" y="28"/>
                      <a:pt x="150" y="19"/>
                    </a:cubicBezTo>
                    <a:cubicBezTo>
                      <a:pt x="152" y="10"/>
                      <a:pt x="153" y="3"/>
                      <a:pt x="153" y="3"/>
                    </a:cubicBezTo>
                    <a:cubicBezTo>
                      <a:pt x="153" y="2"/>
                      <a:pt x="153" y="1"/>
                      <a:pt x="152" y="1"/>
                    </a:cubicBezTo>
                    <a:cubicBezTo>
                      <a:pt x="152" y="1"/>
                      <a:pt x="151" y="0"/>
                      <a:pt x="15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740"/>
              <p:cNvSpPr>
                <a:spLocks noEditPoints="1"/>
              </p:cNvSpPr>
              <p:nvPr/>
            </p:nvSpPr>
            <p:spPr bwMode="auto">
              <a:xfrm>
                <a:off x="4699" y="641"/>
                <a:ext cx="427" cy="340"/>
              </a:xfrm>
              <a:custGeom>
                <a:avLst/>
                <a:gdLst>
                  <a:gd name="T0" fmla="*/ 115 w 180"/>
                  <a:gd name="T1" fmla="*/ 123 h 144"/>
                  <a:gd name="T2" fmla="*/ 82 w 180"/>
                  <a:gd name="T3" fmla="*/ 123 h 144"/>
                  <a:gd name="T4" fmla="*/ 43 w 180"/>
                  <a:gd name="T5" fmla="*/ 123 h 144"/>
                  <a:gd name="T6" fmla="*/ 121 w 180"/>
                  <a:gd name="T7" fmla="*/ 114 h 144"/>
                  <a:gd name="T8" fmla="*/ 138 w 180"/>
                  <a:gd name="T9" fmla="*/ 123 h 144"/>
                  <a:gd name="T10" fmla="*/ 154 w 180"/>
                  <a:gd name="T11" fmla="*/ 123 h 144"/>
                  <a:gd name="T12" fmla="*/ 88 w 180"/>
                  <a:gd name="T13" fmla="*/ 107 h 144"/>
                  <a:gd name="T14" fmla="*/ 74 w 180"/>
                  <a:gd name="T15" fmla="*/ 123 h 144"/>
                  <a:gd name="T16" fmla="*/ 39 w 180"/>
                  <a:gd name="T17" fmla="*/ 114 h 144"/>
                  <a:gd name="T18" fmla="*/ 39 w 180"/>
                  <a:gd name="T19" fmla="*/ 120 h 144"/>
                  <a:gd name="T20" fmla="*/ 121 w 180"/>
                  <a:gd name="T21" fmla="*/ 105 h 144"/>
                  <a:gd name="T22" fmla="*/ 71 w 180"/>
                  <a:gd name="T23" fmla="*/ 105 h 144"/>
                  <a:gd name="T24" fmla="*/ 137 w 180"/>
                  <a:gd name="T25" fmla="*/ 114 h 144"/>
                  <a:gd name="T26" fmla="*/ 153 w 180"/>
                  <a:gd name="T27" fmla="*/ 103 h 144"/>
                  <a:gd name="T28" fmla="*/ 109 w 180"/>
                  <a:gd name="T29" fmla="*/ 92 h 144"/>
                  <a:gd name="T30" fmla="*/ 121 w 180"/>
                  <a:gd name="T31" fmla="*/ 91 h 144"/>
                  <a:gd name="T32" fmla="*/ 38 w 180"/>
                  <a:gd name="T33" fmla="*/ 109 h 144"/>
                  <a:gd name="T34" fmla="*/ 38 w 180"/>
                  <a:gd name="T35" fmla="*/ 109 h 144"/>
                  <a:gd name="T36" fmla="*/ 88 w 180"/>
                  <a:gd name="T37" fmla="*/ 84 h 144"/>
                  <a:gd name="T38" fmla="*/ 137 w 180"/>
                  <a:gd name="T39" fmla="*/ 92 h 144"/>
                  <a:gd name="T40" fmla="*/ 154 w 180"/>
                  <a:gd name="T41" fmla="*/ 89 h 144"/>
                  <a:gd name="T42" fmla="*/ 70 w 180"/>
                  <a:gd name="T43" fmla="*/ 79 h 144"/>
                  <a:gd name="T44" fmla="*/ 70 w 180"/>
                  <a:gd name="T45" fmla="*/ 85 h 144"/>
                  <a:gd name="T46" fmla="*/ 73 w 180"/>
                  <a:gd name="T47" fmla="*/ 73 h 144"/>
                  <a:gd name="T48" fmla="*/ 153 w 180"/>
                  <a:gd name="T49" fmla="*/ 63 h 144"/>
                  <a:gd name="T50" fmla="*/ 16 w 180"/>
                  <a:gd name="T51" fmla="*/ 0 h 144"/>
                  <a:gd name="T52" fmla="*/ 8 w 180"/>
                  <a:gd name="T53" fmla="*/ 34 h 144"/>
                  <a:gd name="T54" fmla="*/ 10 w 180"/>
                  <a:gd name="T55" fmla="*/ 49 h 144"/>
                  <a:gd name="T56" fmla="*/ 14 w 180"/>
                  <a:gd name="T57" fmla="*/ 68 h 144"/>
                  <a:gd name="T58" fmla="*/ 14 w 180"/>
                  <a:gd name="T59" fmla="*/ 72 h 144"/>
                  <a:gd name="T60" fmla="*/ 10 w 180"/>
                  <a:gd name="T61" fmla="*/ 90 h 144"/>
                  <a:gd name="T62" fmla="*/ 8 w 180"/>
                  <a:gd name="T63" fmla="*/ 107 h 144"/>
                  <a:gd name="T64" fmla="*/ 2 w 180"/>
                  <a:gd name="T65" fmla="*/ 124 h 144"/>
                  <a:gd name="T66" fmla="*/ 14 w 180"/>
                  <a:gd name="T67" fmla="*/ 142 h 144"/>
                  <a:gd name="T68" fmla="*/ 178 w 180"/>
                  <a:gd name="T69" fmla="*/ 128 h 144"/>
                  <a:gd name="T70" fmla="*/ 158 w 180"/>
                  <a:gd name="T71" fmla="*/ 112 h 144"/>
                  <a:gd name="T72" fmla="*/ 156 w 180"/>
                  <a:gd name="T73" fmla="*/ 57 h 144"/>
                  <a:gd name="T74" fmla="*/ 136 w 180"/>
                  <a:gd name="T75" fmla="*/ 75 h 144"/>
                  <a:gd name="T76" fmla="*/ 134 w 180"/>
                  <a:gd name="T77" fmla="*/ 118 h 144"/>
                  <a:gd name="T78" fmla="*/ 125 w 180"/>
                  <a:gd name="T79" fmla="*/ 87 h 144"/>
                  <a:gd name="T80" fmla="*/ 118 w 180"/>
                  <a:gd name="T81" fmla="*/ 88 h 144"/>
                  <a:gd name="T82" fmla="*/ 106 w 180"/>
                  <a:gd name="T83" fmla="*/ 86 h 144"/>
                  <a:gd name="T84" fmla="*/ 100 w 180"/>
                  <a:gd name="T85" fmla="*/ 85 h 144"/>
                  <a:gd name="T86" fmla="*/ 101 w 180"/>
                  <a:gd name="T87" fmla="*/ 124 h 144"/>
                  <a:gd name="T88" fmla="*/ 92 w 180"/>
                  <a:gd name="T89" fmla="*/ 104 h 144"/>
                  <a:gd name="T90" fmla="*/ 91 w 180"/>
                  <a:gd name="T91" fmla="*/ 81 h 144"/>
                  <a:gd name="T92" fmla="*/ 72 w 180"/>
                  <a:gd name="T93" fmla="*/ 70 h 144"/>
                  <a:gd name="T94" fmla="*/ 66 w 180"/>
                  <a:gd name="T95" fmla="*/ 79 h 144"/>
                  <a:gd name="T96" fmla="*/ 59 w 180"/>
                  <a:gd name="T97" fmla="*/ 84 h 144"/>
                  <a:gd name="T98" fmla="*/ 35 w 180"/>
                  <a:gd name="T99" fmla="*/ 103 h 144"/>
                  <a:gd name="T100" fmla="*/ 18 w 180"/>
                  <a:gd name="T101" fmla="*/ 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0" h="144">
                    <a:moveTo>
                      <a:pt x="115" y="123"/>
                    </a:moveTo>
                    <a:cubicBezTo>
                      <a:pt x="117" y="121"/>
                      <a:pt x="119" y="120"/>
                      <a:pt x="121" y="119"/>
                    </a:cubicBezTo>
                    <a:cubicBezTo>
                      <a:pt x="121" y="120"/>
                      <a:pt x="121" y="121"/>
                      <a:pt x="121" y="123"/>
                    </a:cubicBezTo>
                    <a:cubicBezTo>
                      <a:pt x="115" y="123"/>
                      <a:pt x="115" y="123"/>
                      <a:pt x="115" y="123"/>
                    </a:cubicBezTo>
                    <a:moveTo>
                      <a:pt x="82" y="123"/>
                    </a:moveTo>
                    <a:cubicBezTo>
                      <a:pt x="84" y="121"/>
                      <a:pt x="86" y="120"/>
                      <a:pt x="88" y="118"/>
                    </a:cubicBezTo>
                    <a:cubicBezTo>
                      <a:pt x="88" y="120"/>
                      <a:pt x="88" y="121"/>
                      <a:pt x="88" y="123"/>
                    </a:cubicBezTo>
                    <a:cubicBezTo>
                      <a:pt x="82" y="123"/>
                      <a:pt x="82" y="123"/>
                      <a:pt x="82" y="123"/>
                    </a:cubicBezTo>
                    <a:moveTo>
                      <a:pt x="43" y="123"/>
                    </a:moveTo>
                    <a:cubicBezTo>
                      <a:pt x="47" y="120"/>
                      <a:pt x="51" y="118"/>
                      <a:pt x="55" y="116"/>
                    </a:cubicBezTo>
                    <a:cubicBezTo>
                      <a:pt x="55" y="118"/>
                      <a:pt x="55" y="120"/>
                      <a:pt x="55" y="123"/>
                    </a:cubicBezTo>
                    <a:cubicBezTo>
                      <a:pt x="43" y="123"/>
                      <a:pt x="43" y="123"/>
                      <a:pt x="43" y="123"/>
                    </a:cubicBezTo>
                    <a:moveTo>
                      <a:pt x="105" y="123"/>
                    </a:moveTo>
                    <a:cubicBezTo>
                      <a:pt x="105" y="122"/>
                      <a:pt x="105" y="121"/>
                      <a:pt x="105" y="120"/>
                    </a:cubicBezTo>
                    <a:cubicBezTo>
                      <a:pt x="110" y="115"/>
                      <a:pt x="115" y="112"/>
                      <a:pt x="121" y="109"/>
                    </a:cubicBezTo>
                    <a:cubicBezTo>
                      <a:pt x="121" y="111"/>
                      <a:pt x="121" y="113"/>
                      <a:pt x="121" y="114"/>
                    </a:cubicBezTo>
                    <a:cubicBezTo>
                      <a:pt x="117" y="117"/>
                      <a:pt x="112" y="120"/>
                      <a:pt x="108" y="122"/>
                    </a:cubicBezTo>
                    <a:cubicBezTo>
                      <a:pt x="108" y="123"/>
                      <a:pt x="108" y="123"/>
                      <a:pt x="108" y="123"/>
                    </a:cubicBezTo>
                    <a:cubicBezTo>
                      <a:pt x="105" y="123"/>
                      <a:pt x="105" y="123"/>
                      <a:pt x="105" y="123"/>
                    </a:cubicBezTo>
                    <a:moveTo>
                      <a:pt x="138" y="123"/>
                    </a:moveTo>
                    <a:cubicBezTo>
                      <a:pt x="138" y="121"/>
                      <a:pt x="138" y="120"/>
                      <a:pt x="138" y="118"/>
                    </a:cubicBezTo>
                    <a:cubicBezTo>
                      <a:pt x="144" y="114"/>
                      <a:pt x="148" y="111"/>
                      <a:pt x="154" y="108"/>
                    </a:cubicBezTo>
                    <a:cubicBezTo>
                      <a:pt x="154" y="109"/>
                      <a:pt x="154" y="110"/>
                      <a:pt x="154" y="112"/>
                    </a:cubicBezTo>
                    <a:cubicBezTo>
                      <a:pt x="154" y="115"/>
                      <a:pt x="154" y="119"/>
                      <a:pt x="154" y="123"/>
                    </a:cubicBezTo>
                    <a:cubicBezTo>
                      <a:pt x="138" y="123"/>
                      <a:pt x="138" y="123"/>
                      <a:pt x="138" y="123"/>
                    </a:cubicBezTo>
                    <a:moveTo>
                      <a:pt x="72" y="123"/>
                    </a:moveTo>
                    <a:cubicBezTo>
                      <a:pt x="72" y="120"/>
                      <a:pt x="72" y="118"/>
                      <a:pt x="71" y="116"/>
                    </a:cubicBezTo>
                    <a:cubicBezTo>
                      <a:pt x="79" y="112"/>
                      <a:pt x="82" y="111"/>
                      <a:pt x="88" y="107"/>
                    </a:cubicBezTo>
                    <a:cubicBezTo>
                      <a:pt x="88" y="109"/>
                      <a:pt x="88" y="111"/>
                      <a:pt x="88" y="113"/>
                    </a:cubicBezTo>
                    <a:cubicBezTo>
                      <a:pt x="88" y="114"/>
                      <a:pt x="88" y="114"/>
                      <a:pt x="88" y="114"/>
                    </a:cubicBezTo>
                    <a:cubicBezTo>
                      <a:pt x="84" y="117"/>
                      <a:pt x="78" y="120"/>
                      <a:pt x="74" y="122"/>
                    </a:cubicBezTo>
                    <a:cubicBezTo>
                      <a:pt x="74" y="123"/>
                      <a:pt x="74" y="123"/>
                      <a:pt x="74" y="123"/>
                    </a:cubicBezTo>
                    <a:cubicBezTo>
                      <a:pt x="72" y="123"/>
                      <a:pt x="72" y="123"/>
                      <a:pt x="72" y="123"/>
                    </a:cubicBezTo>
                    <a:moveTo>
                      <a:pt x="39" y="120"/>
                    </a:moveTo>
                    <a:cubicBezTo>
                      <a:pt x="39" y="118"/>
                      <a:pt x="38" y="116"/>
                      <a:pt x="38" y="114"/>
                    </a:cubicBezTo>
                    <a:cubicBezTo>
                      <a:pt x="39" y="114"/>
                      <a:pt x="39" y="114"/>
                      <a:pt x="39" y="114"/>
                    </a:cubicBezTo>
                    <a:cubicBezTo>
                      <a:pt x="44" y="112"/>
                      <a:pt x="50" y="109"/>
                      <a:pt x="55" y="106"/>
                    </a:cubicBezTo>
                    <a:cubicBezTo>
                      <a:pt x="55" y="108"/>
                      <a:pt x="55" y="109"/>
                      <a:pt x="55" y="111"/>
                    </a:cubicBezTo>
                    <a:cubicBezTo>
                      <a:pt x="55" y="111"/>
                      <a:pt x="55" y="111"/>
                      <a:pt x="55" y="111"/>
                    </a:cubicBezTo>
                    <a:cubicBezTo>
                      <a:pt x="49" y="115"/>
                      <a:pt x="44" y="117"/>
                      <a:pt x="39" y="120"/>
                    </a:cubicBezTo>
                    <a:moveTo>
                      <a:pt x="104" y="115"/>
                    </a:moveTo>
                    <a:cubicBezTo>
                      <a:pt x="104" y="112"/>
                      <a:pt x="104" y="108"/>
                      <a:pt x="104" y="105"/>
                    </a:cubicBezTo>
                    <a:cubicBezTo>
                      <a:pt x="109" y="103"/>
                      <a:pt x="116" y="100"/>
                      <a:pt x="121" y="98"/>
                    </a:cubicBezTo>
                    <a:cubicBezTo>
                      <a:pt x="121" y="100"/>
                      <a:pt x="121" y="103"/>
                      <a:pt x="121" y="105"/>
                    </a:cubicBezTo>
                    <a:cubicBezTo>
                      <a:pt x="115" y="108"/>
                      <a:pt x="110" y="111"/>
                      <a:pt x="104" y="115"/>
                    </a:cubicBezTo>
                    <a:moveTo>
                      <a:pt x="71" y="112"/>
                    </a:moveTo>
                    <a:cubicBezTo>
                      <a:pt x="71" y="109"/>
                      <a:pt x="71" y="107"/>
                      <a:pt x="71" y="105"/>
                    </a:cubicBezTo>
                    <a:cubicBezTo>
                      <a:pt x="71" y="105"/>
                      <a:pt x="71" y="105"/>
                      <a:pt x="71" y="105"/>
                    </a:cubicBezTo>
                    <a:cubicBezTo>
                      <a:pt x="77" y="101"/>
                      <a:pt x="82" y="98"/>
                      <a:pt x="88" y="95"/>
                    </a:cubicBezTo>
                    <a:cubicBezTo>
                      <a:pt x="88" y="97"/>
                      <a:pt x="88" y="100"/>
                      <a:pt x="88" y="103"/>
                    </a:cubicBezTo>
                    <a:cubicBezTo>
                      <a:pt x="81" y="107"/>
                      <a:pt x="78" y="108"/>
                      <a:pt x="71" y="112"/>
                    </a:cubicBezTo>
                    <a:moveTo>
                      <a:pt x="137" y="114"/>
                    </a:moveTo>
                    <a:cubicBezTo>
                      <a:pt x="137" y="111"/>
                      <a:pt x="137" y="109"/>
                      <a:pt x="137" y="106"/>
                    </a:cubicBezTo>
                    <a:cubicBezTo>
                      <a:pt x="144" y="101"/>
                      <a:pt x="147" y="100"/>
                      <a:pt x="154" y="94"/>
                    </a:cubicBezTo>
                    <a:cubicBezTo>
                      <a:pt x="154" y="97"/>
                      <a:pt x="154" y="100"/>
                      <a:pt x="154" y="103"/>
                    </a:cubicBezTo>
                    <a:cubicBezTo>
                      <a:pt x="153" y="103"/>
                      <a:pt x="153" y="103"/>
                      <a:pt x="153" y="103"/>
                    </a:cubicBezTo>
                    <a:cubicBezTo>
                      <a:pt x="147" y="107"/>
                      <a:pt x="143" y="110"/>
                      <a:pt x="137" y="114"/>
                    </a:cubicBezTo>
                    <a:moveTo>
                      <a:pt x="104" y="101"/>
                    </a:moveTo>
                    <a:cubicBezTo>
                      <a:pt x="104" y="97"/>
                      <a:pt x="104" y="93"/>
                      <a:pt x="104" y="90"/>
                    </a:cubicBezTo>
                    <a:cubicBezTo>
                      <a:pt x="105" y="90"/>
                      <a:pt x="107" y="91"/>
                      <a:pt x="109" y="92"/>
                    </a:cubicBezTo>
                    <a:cubicBezTo>
                      <a:pt x="109" y="92"/>
                      <a:pt x="110" y="92"/>
                      <a:pt x="111" y="92"/>
                    </a:cubicBezTo>
                    <a:cubicBezTo>
                      <a:pt x="112" y="93"/>
                      <a:pt x="112" y="93"/>
                      <a:pt x="113" y="93"/>
                    </a:cubicBezTo>
                    <a:cubicBezTo>
                      <a:pt x="115" y="93"/>
                      <a:pt x="116" y="93"/>
                      <a:pt x="117" y="93"/>
                    </a:cubicBezTo>
                    <a:cubicBezTo>
                      <a:pt x="118" y="92"/>
                      <a:pt x="120" y="92"/>
                      <a:pt x="121" y="91"/>
                    </a:cubicBezTo>
                    <a:cubicBezTo>
                      <a:pt x="121" y="91"/>
                      <a:pt x="121" y="91"/>
                      <a:pt x="121" y="91"/>
                    </a:cubicBezTo>
                    <a:cubicBezTo>
                      <a:pt x="121" y="92"/>
                      <a:pt x="121" y="93"/>
                      <a:pt x="121" y="94"/>
                    </a:cubicBezTo>
                    <a:cubicBezTo>
                      <a:pt x="116" y="96"/>
                      <a:pt x="109" y="99"/>
                      <a:pt x="104" y="101"/>
                    </a:cubicBezTo>
                    <a:moveTo>
                      <a:pt x="38" y="109"/>
                    </a:moveTo>
                    <a:cubicBezTo>
                      <a:pt x="38" y="108"/>
                      <a:pt x="38" y="107"/>
                      <a:pt x="38" y="105"/>
                    </a:cubicBezTo>
                    <a:cubicBezTo>
                      <a:pt x="44" y="101"/>
                      <a:pt x="50" y="95"/>
                      <a:pt x="55" y="89"/>
                    </a:cubicBezTo>
                    <a:cubicBezTo>
                      <a:pt x="55" y="93"/>
                      <a:pt x="55" y="97"/>
                      <a:pt x="55" y="101"/>
                    </a:cubicBezTo>
                    <a:cubicBezTo>
                      <a:pt x="49" y="104"/>
                      <a:pt x="44" y="106"/>
                      <a:pt x="38" y="109"/>
                    </a:cubicBezTo>
                    <a:moveTo>
                      <a:pt x="71" y="100"/>
                    </a:moveTo>
                    <a:cubicBezTo>
                      <a:pt x="71" y="97"/>
                      <a:pt x="71" y="93"/>
                      <a:pt x="71" y="90"/>
                    </a:cubicBezTo>
                    <a:cubicBezTo>
                      <a:pt x="75" y="87"/>
                      <a:pt x="79" y="85"/>
                      <a:pt x="85" y="82"/>
                    </a:cubicBezTo>
                    <a:cubicBezTo>
                      <a:pt x="86" y="82"/>
                      <a:pt x="87" y="83"/>
                      <a:pt x="88" y="84"/>
                    </a:cubicBezTo>
                    <a:cubicBezTo>
                      <a:pt x="88" y="86"/>
                      <a:pt x="88" y="88"/>
                      <a:pt x="88" y="90"/>
                    </a:cubicBezTo>
                    <a:cubicBezTo>
                      <a:pt x="82" y="93"/>
                      <a:pt x="77" y="97"/>
                      <a:pt x="71" y="100"/>
                    </a:cubicBezTo>
                    <a:moveTo>
                      <a:pt x="137" y="101"/>
                    </a:moveTo>
                    <a:cubicBezTo>
                      <a:pt x="137" y="98"/>
                      <a:pt x="137" y="95"/>
                      <a:pt x="137" y="92"/>
                    </a:cubicBezTo>
                    <a:cubicBezTo>
                      <a:pt x="137" y="92"/>
                      <a:pt x="137" y="92"/>
                      <a:pt x="137" y="92"/>
                    </a:cubicBezTo>
                    <a:cubicBezTo>
                      <a:pt x="141" y="89"/>
                      <a:pt x="145" y="87"/>
                      <a:pt x="148" y="84"/>
                    </a:cubicBezTo>
                    <a:cubicBezTo>
                      <a:pt x="150" y="82"/>
                      <a:pt x="151" y="80"/>
                      <a:pt x="154" y="78"/>
                    </a:cubicBezTo>
                    <a:cubicBezTo>
                      <a:pt x="154" y="81"/>
                      <a:pt x="154" y="85"/>
                      <a:pt x="154" y="89"/>
                    </a:cubicBezTo>
                    <a:cubicBezTo>
                      <a:pt x="153" y="89"/>
                      <a:pt x="153" y="89"/>
                      <a:pt x="153" y="89"/>
                    </a:cubicBezTo>
                    <a:cubicBezTo>
                      <a:pt x="146" y="96"/>
                      <a:pt x="143" y="97"/>
                      <a:pt x="137" y="101"/>
                    </a:cubicBezTo>
                    <a:moveTo>
                      <a:pt x="70" y="85"/>
                    </a:moveTo>
                    <a:cubicBezTo>
                      <a:pt x="70" y="83"/>
                      <a:pt x="70" y="81"/>
                      <a:pt x="70" y="79"/>
                    </a:cubicBezTo>
                    <a:cubicBezTo>
                      <a:pt x="71" y="78"/>
                      <a:pt x="72" y="77"/>
                      <a:pt x="73" y="75"/>
                    </a:cubicBezTo>
                    <a:cubicBezTo>
                      <a:pt x="73" y="75"/>
                      <a:pt x="74" y="74"/>
                      <a:pt x="74" y="73"/>
                    </a:cubicBezTo>
                    <a:cubicBezTo>
                      <a:pt x="76" y="75"/>
                      <a:pt x="79" y="77"/>
                      <a:pt x="81" y="79"/>
                    </a:cubicBezTo>
                    <a:cubicBezTo>
                      <a:pt x="77" y="81"/>
                      <a:pt x="74" y="83"/>
                      <a:pt x="70" y="85"/>
                    </a:cubicBezTo>
                    <a:moveTo>
                      <a:pt x="73" y="73"/>
                    </a:moveTo>
                    <a:cubicBezTo>
                      <a:pt x="74" y="71"/>
                      <a:pt x="74" y="71"/>
                      <a:pt x="74" y="71"/>
                    </a:cubicBezTo>
                    <a:cubicBezTo>
                      <a:pt x="74" y="71"/>
                      <a:pt x="74" y="71"/>
                      <a:pt x="74" y="71"/>
                    </a:cubicBezTo>
                    <a:cubicBezTo>
                      <a:pt x="73" y="73"/>
                      <a:pt x="73" y="73"/>
                      <a:pt x="73" y="73"/>
                    </a:cubicBezTo>
                    <a:moveTo>
                      <a:pt x="137" y="87"/>
                    </a:moveTo>
                    <a:cubicBezTo>
                      <a:pt x="137" y="85"/>
                      <a:pt x="136" y="83"/>
                      <a:pt x="136" y="80"/>
                    </a:cubicBezTo>
                    <a:cubicBezTo>
                      <a:pt x="137" y="80"/>
                      <a:pt x="138" y="79"/>
                      <a:pt x="139" y="78"/>
                    </a:cubicBezTo>
                    <a:cubicBezTo>
                      <a:pt x="143" y="74"/>
                      <a:pt x="149" y="68"/>
                      <a:pt x="153" y="63"/>
                    </a:cubicBezTo>
                    <a:cubicBezTo>
                      <a:pt x="153" y="66"/>
                      <a:pt x="153" y="69"/>
                      <a:pt x="154" y="72"/>
                    </a:cubicBezTo>
                    <a:cubicBezTo>
                      <a:pt x="150" y="76"/>
                      <a:pt x="148" y="78"/>
                      <a:pt x="145" y="81"/>
                    </a:cubicBezTo>
                    <a:cubicBezTo>
                      <a:pt x="143" y="83"/>
                      <a:pt x="140" y="85"/>
                      <a:pt x="137" y="87"/>
                    </a:cubicBezTo>
                    <a:moveTo>
                      <a:pt x="16" y="0"/>
                    </a:moveTo>
                    <a:cubicBezTo>
                      <a:pt x="15" y="0"/>
                      <a:pt x="14" y="1"/>
                      <a:pt x="14" y="2"/>
                    </a:cubicBezTo>
                    <a:cubicBezTo>
                      <a:pt x="14" y="32"/>
                      <a:pt x="14" y="32"/>
                      <a:pt x="14" y="32"/>
                    </a:cubicBezTo>
                    <a:cubicBezTo>
                      <a:pt x="13" y="32"/>
                      <a:pt x="11" y="32"/>
                      <a:pt x="10" y="32"/>
                    </a:cubicBezTo>
                    <a:cubicBezTo>
                      <a:pt x="8" y="32"/>
                      <a:pt x="8" y="33"/>
                      <a:pt x="8" y="34"/>
                    </a:cubicBezTo>
                    <a:cubicBezTo>
                      <a:pt x="8" y="35"/>
                      <a:pt x="8" y="36"/>
                      <a:pt x="10" y="36"/>
                    </a:cubicBezTo>
                    <a:cubicBezTo>
                      <a:pt x="11" y="36"/>
                      <a:pt x="13" y="36"/>
                      <a:pt x="14" y="36"/>
                    </a:cubicBezTo>
                    <a:cubicBezTo>
                      <a:pt x="14" y="49"/>
                      <a:pt x="14" y="49"/>
                      <a:pt x="14" y="49"/>
                    </a:cubicBezTo>
                    <a:cubicBezTo>
                      <a:pt x="13" y="49"/>
                      <a:pt x="11" y="49"/>
                      <a:pt x="10" y="49"/>
                    </a:cubicBezTo>
                    <a:cubicBezTo>
                      <a:pt x="8" y="49"/>
                      <a:pt x="8" y="50"/>
                      <a:pt x="8" y="51"/>
                    </a:cubicBezTo>
                    <a:cubicBezTo>
                      <a:pt x="8" y="52"/>
                      <a:pt x="8" y="53"/>
                      <a:pt x="10" y="53"/>
                    </a:cubicBezTo>
                    <a:cubicBezTo>
                      <a:pt x="11" y="53"/>
                      <a:pt x="13" y="53"/>
                      <a:pt x="14" y="53"/>
                    </a:cubicBezTo>
                    <a:cubicBezTo>
                      <a:pt x="14" y="68"/>
                      <a:pt x="14" y="68"/>
                      <a:pt x="14" y="68"/>
                    </a:cubicBezTo>
                    <a:cubicBezTo>
                      <a:pt x="13" y="68"/>
                      <a:pt x="11" y="68"/>
                      <a:pt x="10" y="68"/>
                    </a:cubicBezTo>
                    <a:cubicBezTo>
                      <a:pt x="8" y="68"/>
                      <a:pt x="8" y="69"/>
                      <a:pt x="8" y="70"/>
                    </a:cubicBezTo>
                    <a:cubicBezTo>
                      <a:pt x="8" y="71"/>
                      <a:pt x="8" y="72"/>
                      <a:pt x="10" y="72"/>
                    </a:cubicBezTo>
                    <a:cubicBezTo>
                      <a:pt x="11" y="72"/>
                      <a:pt x="13" y="72"/>
                      <a:pt x="14" y="72"/>
                    </a:cubicBezTo>
                    <a:cubicBezTo>
                      <a:pt x="14" y="86"/>
                      <a:pt x="14" y="86"/>
                      <a:pt x="14" y="86"/>
                    </a:cubicBezTo>
                    <a:cubicBezTo>
                      <a:pt x="13" y="86"/>
                      <a:pt x="11" y="86"/>
                      <a:pt x="10" y="86"/>
                    </a:cubicBezTo>
                    <a:cubicBezTo>
                      <a:pt x="8" y="86"/>
                      <a:pt x="8" y="87"/>
                      <a:pt x="8" y="88"/>
                    </a:cubicBezTo>
                    <a:cubicBezTo>
                      <a:pt x="8" y="90"/>
                      <a:pt x="8" y="90"/>
                      <a:pt x="10" y="90"/>
                    </a:cubicBezTo>
                    <a:cubicBezTo>
                      <a:pt x="11" y="90"/>
                      <a:pt x="13" y="90"/>
                      <a:pt x="14" y="90"/>
                    </a:cubicBezTo>
                    <a:cubicBezTo>
                      <a:pt x="14" y="105"/>
                      <a:pt x="14" y="105"/>
                      <a:pt x="14" y="105"/>
                    </a:cubicBezTo>
                    <a:cubicBezTo>
                      <a:pt x="13" y="105"/>
                      <a:pt x="11" y="105"/>
                      <a:pt x="10" y="105"/>
                    </a:cubicBezTo>
                    <a:cubicBezTo>
                      <a:pt x="8" y="105"/>
                      <a:pt x="8" y="106"/>
                      <a:pt x="8" y="107"/>
                    </a:cubicBezTo>
                    <a:cubicBezTo>
                      <a:pt x="8" y="109"/>
                      <a:pt x="8" y="109"/>
                      <a:pt x="10" y="109"/>
                    </a:cubicBezTo>
                    <a:cubicBezTo>
                      <a:pt x="11" y="109"/>
                      <a:pt x="13" y="109"/>
                      <a:pt x="14" y="109"/>
                    </a:cubicBezTo>
                    <a:cubicBezTo>
                      <a:pt x="14" y="124"/>
                      <a:pt x="14" y="124"/>
                      <a:pt x="14" y="124"/>
                    </a:cubicBezTo>
                    <a:cubicBezTo>
                      <a:pt x="2" y="124"/>
                      <a:pt x="2" y="124"/>
                      <a:pt x="2" y="124"/>
                    </a:cubicBezTo>
                    <a:cubicBezTo>
                      <a:pt x="1" y="124"/>
                      <a:pt x="0" y="125"/>
                      <a:pt x="0" y="126"/>
                    </a:cubicBezTo>
                    <a:cubicBezTo>
                      <a:pt x="0" y="127"/>
                      <a:pt x="1" y="128"/>
                      <a:pt x="2" y="128"/>
                    </a:cubicBezTo>
                    <a:cubicBezTo>
                      <a:pt x="14" y="128"/>
                      <a:pt x="14" y="128"/>
                      <a:pt x="14" y="128"/>
                    </a:cubicBezTo>
                    <a:cubicBezTo>
                      <a:pt x="14" y="142"/>
                      <a:pt x="14" y="142"/>
                      <a:pt x="14" y="142"/>
                    </a:cubicBezTo>
                    <a:cubicBezTo>
                      <a:pt x="14" y="143"/>
                      <a:pt x="15" y="144"/>
                      <a:pt x="16" y="144"/>
                    </a:cubicBezTo>
                    <a:cubicBezTo>
                      <a:pt x="17" y="144"/>
                      <a:pt x="18" y="143"/>
                      <a:pt x="18" y="142"/>
                    </a:cubicBezTo>
                    <a:cubicBezTo>
                      <a:pt x="18" y="128"/>
                      <a:pt x="18" y="128"/>
                      <a:pt x="18" y="128"/>
                    </a:cubicBezTo>
                    <a:cubicBezTo>
                      <a:pt x="178" y="128"/>
                      <a:pt x="178" y="128"/>
                      <a:pt x="178" y="128"/>
                    </a:cubicBezTo>
                    <a:cubicBezTo>
                      <a:pt x="179" y="128"/>
                      <a:pt x="180" y="127"/>
                      <a:pt x="180" y="126"/>
                    </a:cubicBezTo>
                    <a:cubicBezTo>
                      <a:pt x="180" y="125"/>
                      <a:pt x="179" y="124"/>
                      <a:pt x="178" y="124"/>
                    </a:cubicBezTo>
                    <a:cubicBezTo>
                      <a:pt x="158" y="124"/>
                      <a:pt x="158" y="124"/>
                      <a:pt x="158" y="124"/>
                    </a:cubicBezTo>
                    <a:cubicBezTo>
                      <a:pt x="158" y="120"/>
                      <a:pt x="158" y="116"/>
                      <a:pt x="158" y="112"/>
                    </a:cubicBezTo>
                    <a:cubicBezTo>
                      <a:pt x="158" y="99"/>
                      <a:pt x="158" y="86"/>
                      <a:pt x="157" y="74"/>
                    </a:cubicBezTo>
                    <a:cubicBezTo>
                      <a:pt x="158" y="73"/>
                      <a:pt x="158" y="72"/>
                      <a:pt x="157" y="72"/>
                    </a:cubicBezTo>
                    <a:cubicBezTo>
                      <a:pt x="157" y="67"/>
                      <a:pt x="157" y="63"/>
                      <a:pt x="157" y="58"/>
                    </a:cubicBezTo>
                    <a:cubicBezTo>
                      <a:pt x="157" y="58"/>
                      <a:pt x="157" y="57"/>
                      <a:pt x="156" y="57"/>
                    </a:cubicBezTo>
                    <a:cubicBezTo>
                      <a:pt x="156" y="56"/>
                      <a:pt x="155" y="56"/>
                      <a:pt x="155" y="56"/>
                    </a:cubicBezTo>
                    <a:cubicBezTo>
                      <a:pt x="155" y="56"/>
                      <a:pt x="154" y="57"/>
                      <a:pt x="154" y="57"/>
                    </a:cubicBezTo>
                    <a:cubicBezTo>
                      <a:pt x="151" y="60"/>
                      <a:pt x="146" y="65"/>
                      <a:pt x="142" y="69"/>
                    </a:cubicBezTo>
                    <a:cubicBezTo>
                      <a:pt x="140" y="71"/>
                      <a:pt x="138" y="73"/>
                      <a:pt x="136" y="75"/>
                    </a:cubicBezTo>
                    <a:cubicBezTo>
                      <a:pt x="134" y="76"/>
                      <a:pt x="133" y="78"/>
                      <a:pt x="133" y="78"/>
                    </a:cubicBezTo>
                    <a:cubicBezTo>
                      <a:pt x="133" y="78"/>
                      <a:pt x="132" y="79"/>
                      <a:pt x="132" y="79"/>
                    </a:cubicBezTo>
                    <a:cubicBezTo>
                      <a:pt x="133" y="93"/>
                      <a:pt x="133" y="104"/>
                      <a:pt x="134" y="117"/>
                    </a:cubicBezTo>
                    <a:cubicBezTo>
                      <a:pt x="133" y="117"/>
                      <a:pt x="134" y="117"/>
                      <a:pt x="134" y="118"/>
                    </a:cubicBezTo>
                    <a:cubicBezTo>
                      <a:pt x="134" y="120"/>
                      <a:pt x="134" y="122"/>
                      <a:pt x="134" y="124"/>
                    </a:cubicBezTo>
                    <a:cubicBezTo>
                      <a:pt x="125" y="124"/>
                      <a:pt x="125" y="124"/>
                      <a:pt x="125" y="124"/>
                    </a:cubicBezTo>
                    <a:cubicBezTo>
                      <a:pt x="125" y="121"/>
                      <a:pt x="125" y="118"/>
                      <a:pt x="125" y="115"/>
                    </a:cubicBezTo>
                    <a:cubicBezTo>
                      <a:pt x="125" y="105"/>
                      <a:pt x="125" y="97"/>
                      <a:pt x="125" y="87"/>
                    </a:cubicBezTo>
                    <a:cubicBezTo>
                      <a:pt x="125" y="86"/>
                      <a:pt x="124" y="85"/>
                      <a:pt x="123" y="85"/>
                    </a:cubicBezTo>
                    <a:cubicBezTo>
                      <a:pt x="123" y="85"/>
                      <a:pt x="123" y="85"/>
                      <a:pt x="123" y="85"/>
                    </a:cubicBezTo>
                    <a:cubicBezTo>
                      <a:pt x="122" y="85"/>
                      <a:pt x="122" y="85"/>
                      <a:pt x="121" y="85"/>
                    </a:cubicBezTo>
                    <a:cubicBezTo>
                      <a:pt x="119" y="87"/>
                      <a:pt x="119" y="88"/>
                      <a:pt x="118" y="88"/>
                    </a:cubicBezTo>
                    <a:cubicBezTo>
                      <a:pt x="117" y="89"/>
                      <a:pt x="117" y="89"/>
                      <a:pt x="116" y="89"/>
                    </a:cubicBezTo>
                    <a:cubicBezTo>
                      <a:pt x="116" y="89"/>
                      <a:pt x="115" y="89"/>
                      <a:pt x="113" y="89"/>
                    </a:cubicBezTo>
                    <a:cubicBezTo>
                      <a:pt x="113" y="89"/>
                      <a:pt x="112" y="89"/>
                      <a:pt x="111" y="88"/>
                    </a:cubicBezTo>
                    <a:cubicBezTo>
                      <a:pt x="110" y="88"/>
                      <a:pt x="108" y="87"/>
                      <a:pt x="106" y="86"/>
                    </a:cubicBezTo>
                    <a:cubicBezTo>
                      <a:pt x="105" y="86"/>
                      <a:pt x="105" y="86"/>
                      <a:pt x="104" y="86"/>
                    </a:cubicBezTo>
                    <a:cubicBezTo>
                      <a:pt x="103" y="85"/>
                      <a:pt x="103" y="85"/>
                      <a:pt x="102" y="85"/>
                    </a:cubicBezTo>
                    <a:cubicBezTo>
                      <a:pt x="102" y="85"/>
                      <a:pt x="102" y="85"/>
                      <a:pt x="102" y="85"/>
                    </a:cubicBezTo>
                    <a:cubicBezTo>
                      <a:pt x="101" y="85"/>
                      <a:pt x="101" y="85"/>
                      <a:pt x="100" y="85"/>
                    </a:cubicBezTo>
                    <a:cubicBezTo>
                      <a:pt x="100" y="86"/>
                      <a:pt x="100" y="86"/>
                      <a:pt x="100" y="87"/>
                    </a:cubicBezTo>
                    <a:cubicBezTo>
                      <a:pt x="100" y="97"/>
                      <a:pt x="100" y="108"/>
                      <a:pt x="101" y="118"/>
                    </a:cubicBezTo>
                    <a:cubicBezTo>
                      <a:pt x="100" y="119"/>
                      <a:pt x="100" y="119"/>
                      <a:pt x="101" y="119"/>
                    </a:cubicBezTo>
                    <a:cubicBezTo>
                      <a:pt x="101" y="121"/>
                      <a:pt x="101" y="122"/>
                      <a:pt x="101" y="124"/>
                    </a:cubicBezTo>
                    <a:cubicBezTo>
                      <a:pt x="92" y="124"/>
                      <a:pt x="92" y="124"/>
                      <a:pt x="92" y="124"/>
                    </a:cubicBezTo>
                    <a:cubicBezTo>
                      <a:pt x="92" y="120"/>
                      <a:pt x="92" y="117"/>
                      <a:pt x="92" y="113"/>
                    </a:cubicBezTo>
                    <a:cubicBezTo>
                      <a:pt x="92" y="110"/>
                      <a:pt x="92" y="107"/>
                      <a:pt x="92" y="104"/>
                    </a:cubicBezTo>
                    <a:cubicBezTo>
                      <a:pt x="92" y="104"/>
                      <a:pt x="92" y="104"/>
                      <a:pt x="92" y="104"/>
                    </a:cubicBezTo>
                    <a:cubicBezTo>
                      <a:pt x="92" y="100"/>
                      <a:pt x="92" y="96"/>
                      <a:pt x="92" y="92"/>
                    </a:cubicBezTo>
                    <a:cubicBezTo>
                      <a:pt x="92" y="91"/>
                      <a:pt x="92" y="91"/>
                      <a:pt x="92" y="91"/>
                    </a:cubicBezTo>
                    <a:cubicBezTo>
                      <a:pt x="92" y="88"/>
                      <a:pt x="92" y="86"/>
                      <a:pt x="92" y="83"/>
                    </a:cubicBezTo>
                    <a:cubicBezTo>
                      <a:pt x="92" y="82"/>
                      <a:pt x="91" y="82"/>
                      <a:pt x="91" y="81"/>
                    </a:cubicBezTo>
                    <a:cubicBezTo>
                      <a:pt x="85" y="77"/>
                      <a:pt x="80" y="73"/>
                      <a:pt x="76" y="70"/>
                    </a:cubicBezTo>
                    <a:cubicBezTo>
                      <a:pt x="75" y="69"/>
                      <a:pt x="75" y="69"/>
                      <a:pt x="74" y="69"/>
                    </a:cubicBezTo>
                    <a:cubicBezTo>
                      <a:pt x="74" y="69"/>
                      <a:pt x="74" y="69"/>
                      <a:pt x="74" y="69"/>
                    </a:cubicBezTo>
                    <a:cubicBezTo>
                      <a:pt x="73" y="69"/>
                      <a:pt x="73" y="69"/>
                      <a:pt x="72" y="70"/>
                    </a:cubicBezTo>
                    <a:cubicBezTo>
                      <a:pt x="72" y="70"/>
                      <a:pt x="71" y="71"/>
                      <a:pt x="70" y="72"/>
                    </a:cubicBezTo>
                    <a:cubicBezTo>
                      <a:pt x="70" y="73"/>
                      <a:pt x="69" y="74"/>
                      <a:pt x="68" y="75"/>
                    </a:cubicBezTo>
                    <a:cubicBezTo>
                      <a:pt x="67" y="76"/>
                      <a:pt x="67" y="77"/>
                      <a:pt x="67" y="78"/>
                    </a:cubicBezTo>
                    <a:cubicBezTo>
                      <a:pt x="66" y="78"/>
                      <a:pt x="66" y="78"/>
                      <a:pt x="66" y="79"/>
                    </a:cubicBezTo>
                    <a:cubicBezTo>
                      <a:pt x="67" y="97"/>
                      <a:pt x="67" y="106"/>
                      <a:pt x="68" y="124"/>
                    </a:cubicBezTo>
                    <a:cubicBezTo>
                      <a:pt x="59" y="124"/>
                      <a:pt x="59" y="124"/>
                      <a:pt x="59" y="124"/>
                    </a:cubicBezTo>
                    <a:cubicBezTo>
                      <a:pt x="59" y="120"/>
                      <a:pt x="59" y="117"/>
                      <a:pt x="59" y="113"/>
                    </a:cubicBezTo>
                    <a:cubicBezTo>
                      <a:pt x="59" y="104"/>
                      <a:pt x="59" y="94"/>
                      <a:pt x="59" y="84"/>
                    </a:cubicBezTo>
                    <a:cubicBezTo>
                      <a:pt x="59" y="83"/>
                      <a:pt x="58" y="83"/>
                      <a:pt x="57" y="82"/>
                    </a:cubicBezTo>
                    <a:cubicBezTo>
                      <a:pt x="57" y="82"/>
                      <a:pt x="57" y="82"/>
                      <a:pt x="57" y="82"/>
                    </a:cubicBezTo>
                    <a:cubicBezTo>
                      <a:pt x="56" y="82"/>
                      <a:pt x="56" y="82"/>
                      <a:pt x="55" y="83"/>
                    </a:cubicBezTo>
                    <a:cubicBezTo>
                      <a:pt x="49" y="90"/>
                      <a:pt x="42" y="98"/>
                      <a:pt x="35" y="103"/>
                    </a:cubicBezTo>
                    <a:cubicBezTo>
                      <a:pt x="34" y="103"/>
                      <a:pt x="34" y="104"/>
                      <a:pt x="34" y="104"/>
                    </a:cubicBezTo>
                    <a:cubicBezTo>
                      <a:pt x="34" y="112"/>
                      <a:pt x="35" y="117"/>
                      <a:pt x="35" y="124"/>
                    </a:cubicBezTo>
                    <a:cubicBezTo>
                      <a:pt x="18" y="124"/>
                      <a:pt x="18" y="124"/>
                      <a:pt x="18" y="124"/>
                    </a:cubicBezTo>
                    <a:cubicBezTo>
                      <a:pt x="18" y="2"/>
                      <a:pt x="18" y="2"/>
                      <a:pt x="18" y="2"/>
                    </a:cubicBezTo>
                    <a:cubicBezTo>
                      <a:pt x="18" y="1"/>
                      <a:pt x="17" y="0"/>
                      <a:pt x="16"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741"/>
              <p:cNvSpPr>
                <a:spLocks noEditPoints="1"/>
              </p:cNvSpPr>
              <p:nvPr/>
            </p:nvSpPr>
            <p:spPr bwMode="auto">
              <a:xfrm>
                <a:off x="3035" y="1218"/>
                <a:ext cx="187" cy="187"/>
              </a:xfrm>
              <a:custGeom>
                <a:avLst/>
                <a:gdLst>
                  <a:gd name="T0" fmla="*/ 75 w 79"/>
                  <a:gd name="T1" fmla="*/ 34 h 79"/>
                  <a:gd name="T2" fmla="*/ 72 w 79"/>
                  <a:gd name="T3" fmla="*/ 34 h 79"/>
                  <a:gd name="T4" fmla="*/ 74 w 79"/>
                  <a:gd name="T5" fmla="*/ 32 h 79"/>
                  <a:gd name="T6" fmla="*/ 71 w 79"/>
                  <a:gd name="T7" fmla="*/ 31 h 79"/>
                  <a:gd name="T8" fmla="*/ 73 w 79"/>
                  <a:gd name="T9" fmla="*/ 29 h 79"/>
                  <a:gd name="T10" fmla="*/ 67 w 79"/>
                  <a:gd name="T11" fmla="*/ 26 h 79"/>
                  <a:gd name="T12" fmla="*/ 69 w 79"/>
                  <a:gd name="T13" fmla="*/ 28 h 79"/>
                  <a:gd name="T14" fmla="*/ 69 w 79"/>
                  <a:gd name="T15" fmla="*/ 20 h 79"/>
                  <a:gd name="T16" fmla="*/ 64 w 79"/>
                  <a:gd name="T17" fmla="*/ 23 h 79"/>
                  <a:gd name="T18" fmla="*/ 67 w 79"/>
                  <a:gd name="T19" fmla="*/ 18 h 79"/>
                  <a:gd name="T20" fmla="*/ 12 w 79"/>
                  <a:gd name="T21" fmla="*/ 25 h 79"/>
                  <a:gd name="T22" fmla="*/ 62 w 79"/>
                  <a:gd name="T23" fmla="*/ 25 h 79"/>
                  <a:gd name="T24" fmla="*/ 65 w 79"/>
                  <a:gd name="T25" fmla="*/ 65 h 79"/>
                  <a:gd name="T26" fmla="*/ 41 w 79"/>
                  <a:gd name="T27" fmla="*/ 76 h 79"/>
                  <a:gd name="T28" fmla="*/ 3 w 79"/>
                  <a:gd name="T29" fmla="*/ 39 h 79"/>
                  <a:gd name="T30" fmla="*/ 61 w 79"/>
                  <a:gd name="T31" fmla="*/ 20 h 79"/>
                  <a:gd name="T32" fmla="*/ 64 w 79"/>
                  <a:gd name="T33" fmla="*/ 15 h 79"/>
                  <a:gd name="T34" fmla="*/ 3 w 79"/>
                  <a:gd name="T35" fmla="*/ 32 h 79"/>
                  <a:gd name="T36" fmla="*/ 12 w 79"/>
                  <a:gd name="T37" fmla="*/ 16 h 79"/>
                  <a:gd name="T38" fmla="*/ 8 w 79"/>
                  <a:gd name="T39" fmla="*/ 26 h 79"/>
                  <a:gd name="T40" fmla="*/ 57 w 79"/>
                  <a:gd name="T41" fmla="*/ 18 h 79"/>
                  <a:gd name="T42" fmla="*/ 62 w 79"/>
                  <a:gd name="T43" fmla="*/ 13 h 79"/>
                  <a:gd name="T44" fmla="*/ 49 w 79"/>
                  <a:gd name="T45" fmla="*/ 14 h 79"/>
                  <a:gd name="T46" fmla="*/ 58 w 79"/>
                  <a:gd name="T47" fmla="*/ 10 h 79"/>
                  <a:gd name="T48" fmla="*/ 46 w 79"/>
                  <a:gd name="T49" fmla="*/ 13 h 79"/>
                  <a:gd name="T50" fmla="*/ 54 w 79"/>
                  <a:gd name="T51" fmla="*/ 7 h 79"/>
                  <a:gd name="T52" fmla="*/ 20 w 79"/>
                  <a:gd name="T53" fmla="*/ 8 h 79"/>
                  <a:gd name="T54" fmla="*/ 16 w 79"/>
                  <a:gd name="T55" fmla="*/ 18 h 79"/>
                  <a:gd name="T56" fmla="*/ 40 w 79"/>
                  <a:gd name="T57" fmla="*/ 12 h 79"/>
                  <a:gd name="T58" fmla="*/ 50 w 79"/>
                  <a:gd name="T59" fmla="*/ 5 h 79"/>
                  <a:gd name="T60" fmla="*/ 28 w 79"/>
                  <a:gd name="T61" fmla="*/ 5 h 79"/>
                  <a:gd name="T62" fmla="*/ 22 w 79"/>
                  <a:gd name="T63" fmla="*/ 15 h 79"/>
                  <a:gd name="T64" fmla="*/ 42 w 79"/>
                  <a:gd name="T65" fmla="*/ 3 h 79"/>
                  <a:gd name="T66" fmla="*/ 39 w 79"/>
                  <a:gd name="T67" fmla="*/ 12 h 79"/>
                  <a:gd name="T68" fmla="*/ 36 w 79"/>
                  <a:gd name="T69" fmla="*/ 12 h 79"/>
                  <a:gd name="T70" fmla="*/ 35 w 79"/>
                  <a:gd name="T71" fmla="*/ 3 h 79"/>
                  <a:gd name="T72" fmla="*/ 30 w 79"/>
                  <a:gd name="T73" fmla="*/ 12 h 79"/>
                  <a:gd name="T74" fmla="*/ 38 w 79"/>
                  <a:gd name="T75" fmla="*/ 3 h 79"/>
                  <a:gd name="T76" fmla="*/ 30 w 79"/>
                  <a:gd name="T77" fmla="*/ 12 h 79"/>
                  <a:gd name="T78" fmla="*/ 11 w 79"/>
                  <a:gd name="T79" fmla="*/ 12 h 79"/>
                  <a:gd name="T80" fmla="*/ 41 w 79"/>
                  <a:gd name="T81" fmla="*/ 79 h 79"/>
                  <a:gd name="T82" fmla="*/ 65 w 79"/>
                  <a:gd name="T83" fmla="*/ 70 h 79"/>
                  <a:gd name="T84" fmla="*/ 67 w 79"/>
                  <a:gd name="T85" fmla="*/ 67 h 79"/>
                  <a:gd name="T86" fmla="*/ 69 w 79"/>
                  <a:gd name="T87" fmla="*/ 66 h 79"/>
                  <a:gd name="T88" fmla="*/ 69 w 79"/>
                  <a:gd name="T89" fmla="*/ 65 h 79"/>
                  <a:gd name="T90" fmla="*/ 69 w 79"/>
                  <a:gd name="T91" fmla="*/ 65 h 79"/>
                  <a:gd name="T92" fmla="*/ 69 w 79"/>
                  <a:gd name="T93" fmla="*/ 65 h 79"/>
                  <a:gd name="T94" fmla="*/ 38 w 79"/>
                  <a:gd name="T9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79">
                    <a:moveTo>
                      <a:pt x="76" y="41"/>
                    </a:moveTo>
                    <a:cubicBezTo>
                      <a:pt x="75" y="39"/>
                      <a:pt x="74" y="37"/>
                      <a:pt x="73" y="35"/>
                    </a:cubicBezTo>
                    <a:cubicBezTo>
                      <a:pt x="75" y="34"/>
                      <a:pt x="75" y="34"/>
                      <a:pt x="75" y="34"/>
                    </a:cubicBezTo>
                    <a:cubicBezTo>
                      <a:pt x="75" y="36"/>
                      <a:pt x="76" y="39"/>
                      <a:pt x="76" y="41"/>
                    </a:cubicBezTo>
                    <a:cubicBezTo>
                      <a:pt x="76" y="41"/>
                      <a:pt x="76" y="41"/>
                      <a:pt x="76" y="41"/>
                    </a:cubicBezTo>
                    <a:moveTo>
                      <a:pt x="72" y="34"/>
                    </a:moveTo>
                    <a:cubicBezTo>
                      <a:pt x="72" y="33"/>
                      <a:pt x="72" y="33"/>
                      <a:pt x="71" y="32"/>
                    </a:cubicBezTo>
                    <a:cubicBezTo>
                      <a:pt x="72" y="31"/>
                      <a:pt x="73" y="31"/>
                      <a:pt x="74" y="30"/>
                    </a:cubicBezTo>
                    <a:cubicBezTo>
                      <a:pt x="74" y="31"/>
                      <a:pt x="74" y="31"/>
                      <a:pt x="74" y="32"/>
                    </a:cubicBezTo>
                    <a:cubicBezTo>
                      <a:pt x="74" y="32"/>
                      <a:pt x="74" y="32"/>
                      <a:pt x="74" y="32"/>
                    </a:cubicBezTo>
                    <a:cubicBezTo>
                      <a:pt x="74" y="33"/>
                      <a:pt x="73" y="33"/>
                      <a:pt x="72" y="34"/>
                    </a:cubicBezTo>
                    <a:moveTo>
                      <a:pt x="71" y="31"/>
                    </a:moveTo>
                    <a:cubicBezTo>
                      <a:pt x="70" y="30"/>
                      <a:pt x="70" y="30"/>
                      <a:pt x="70" y="30"/>
                    </a:cubicBezTo>
                    <a:cubicBezTo>
                      <a:pt x="71" y="29"/>
                      <a:pt x="72" y="28"/>
                      <a:pt x="73" y="27"/>
                    </a:cubicBezTo>
                    <a:cubicBezTo>
                      <a:pt x="73" y="27"/>
                      <a:pt x="73" y="28"/>
                      <a:pt x="73" y="29"/>
                    </a:cubicBezTo>
                    <a:cubicBezTo>
                      <a:pt x="72" y="29"/>
                      <a:pt x="71" y="30"/>
                      <a:pt x="71" y="31"/>
                    </a:cubicBezTo>
                    <a:moveTo>
                      <a:pt x="69" y="28"/>
                    </a:moveTo>
                    <a:cubicBezTo>
                      <a:pt x="68" y="28"/>
                      <a:pt x="67" y="27"/>
                      <a:pt x="67" y="26"/>
                    </a:cubicBezTo>
                    <a:cubicBezTo>
                      <a:pt x="68" y="25"/>
                      <a:pt x="69" y="24"/>
                      <a:pt x="70" y="23"/>
                    </a:cubicBezTo>
                    <a:cubicBezTo>
                      <a:pt x="71" y="24"/>
                      <a:pt x="71" y="25"/>
                      <a:pt x="72" y="26"/>
                    </a:cubicBezTo>
                    <a:cubicBezTo>
                      <a:pt x="71" y="26"/>
                      <a:pt x="70" y="27"/>
                      <a:pt x="69" y="28"/>
                    </a:cubicBezTo>
                    <a:moveTo>
                      <a:pt x="66" y="25"/>
                    </a:moveTo>
                    <a:cubicBezTo>
                      <a:pt x="65" y="24"/>
                      <a:pt x="65" y="24"/>
                      <a:pt x="65" y="24"/>
                    </a:cubicBezTo>
                    <a:cubicBezTo>
                      <a:pt x="66" y="23"/>
                      <a:pt x="67" y="22"/>
                      <a:pt x="69" y="20"/>
                    </a:cubicBezTo>
                    <a:cubicBezTo>
                      <a:pt x="70" y="22"/>
                      <a:pt x="70" y="22"/>
                      <a:pt x="70" y="22"/>
                    </a:cubicBezTo>
                    <a:cubicBezTo>
                      <a:pt x="68" y="23"/>
                      <a:pt x="67" y="24"/>
                      <a:pt x="66" y="25"/>
                    </a:cubicBezTo>
                    <a:moveTo>
                      <a:pt x="64" y="23"/>
                    </a:moveTo>
                    <a:cubicBezTo>
                      <a:pt x="64" y="23"/>
                      <a:pt x="64" y="23"/>
                      <a:pt x="64" y="23"/>
                    </a:cubicBezTo>
                    <a:cubicBezTo>
                      <a:pt x="63" y="22"/>
                      <a:pt x="62" y="22"/>
                      <a:pt x="62" y="21"/>
                    </a:cubicBezTo>
                    <a:cubicBezTo>
                      <a:pt x="63" y="20"/>
                      <a:pt x="65" y="19"/>
                      <a:pt x="67" y="18"/>
                    </a:cubicBezTo>
                    <a:cubicBezTo>
                      <a:pt x="67" y="18"/>
                      <a:pt x="68" y="19"/>
                      <a:pt x="68" y="19"/>
                    </a:cubicBezTo>
                    <a:cubicBezTo>
                      <a:pt x="67" y="20"/>
                      <a:pt x="65" y="22"/>
                      <a:pt x="64" y="23"/>
                    </a:cubicBezTo>
                    <a:moveTo>
                      <a:pt x="12" y="25"/>
                    </a:moveTo>
                    <a:cubicBezTo>
                      <a:pt x="20" y="18"/>
                      <a:pt x="28" y="15"/>
                      <a:pt x="36" y="15"/>
                    </a:cubicBezTo>
                    <a:cubicBezTo>
                      <a:pt x="36" y="15"/>
                      <a:pt x="36" y="15"/>
                      <a:pt x="36" y="15"/>
                    </a:cubicBezTo>
                    <a:cubicBezTo>
                      <a:pt x="46" y="15"/>
                      <a:pt x="55" y="19"/>
                      <a:pt x="62" y="25"/>
                    </a:cubicBezTo>
                    <a:cubicBezTo>
                      <a:pt x="69" y="31"/>
                      <a:pt x="73" y="40"/>
                      <a:pt x="74" y="49"/>
                    </a:cubicBezTo>
                    <a:cubicBezTo>
                      <a:pt x="74" y="50"/>
                      <a:pt x="74" y="50"/>
                      <a:pt x="74" y="50"/>
                    </a:cubicBezTo>
                    <a:cubicBezTo>
                      <a:pt x="73" y="55"/>
                      <a:pt x="70" y="60"/>
                      <a:pt x="65" y="65"/>
                    </a:cubicBezTo>
                    <a:cubicBezTo>
                      <a:pt x="65" y="65"/>
                      <a:pt x="65" y="65"/>
                      <a:pt x="65" y="65"/>
                    </a:cubicBezTo>
                    <a:cubicBezTo>
                      <a:pt x="57" y="73"/>
                      <a:pt x="49" y="76"/>
                      <a:pt x="41" y="76"/>
                    </a:cubicBezTo>
                    <a:cubicBezTo>
                      <a:pt x="41" y="76"/>
                      <a:pt x="41" y="76"/>
                      <a:pt x="41" y="76"/>
                    </a:cubicBezTo>
                    <a:cubicBezTo>
                      <a:pt x="31" y="76"/>
                      <a:pt x="21" y="72"/>
                      <a:pt x="14" y="65"/>
                    </a:cubicBezTo>
                    <a:cubicBezTo>
                      <a:pt x="7" y="58"/>
                      <a:pt x="3" y="49"/>
                      <a:pt x="3" y="40"/>
                    </a:cubicBezTo>
                    <a:cubicBezTo>
                      <a:pt x="3" y="39"/>
                      <a:pt x="3" y="39"/>
                      <a:pt x="3" y="39"/>
                    </a:cubicBezTo>
                    <a:cubicBezTo>
                      <a:pt x="5" y="34"/>
                      <a:pt x="8" y="30"/>
                      <a:pt x="12" y="25"/>
                    </a:cubicBezTo>
                    <a:cubicBezTo>
                      <a:pt x="12" y="25"/>
                      <a:pt x="12" y="25"/>
                      <a:pt x="12" y="25"/>
                    </a:cubicBezTo>
                    <a:moveTo>
                      <a:pt x="61" y="20"/>
                    </a:moveTo>
                    <a:cubicBezTo>
                      <a:pt x="60" y="20"/>
                      <a:pt x="59" y="19"/>
                      <a:pt x="58" y="18"/>
                    </a:cubicBezTo>
                    <a:cubicBezTo>
                      <a:pt x="60" y="17"/>
                      <a:pt x="62" y="15"/>
                      <a:pt x="63" y="14"/>
                    </a:cubicBezTo>
                    <a:cubicBezTo>
                      <a:pt x="64" y="15"/>
                      <a:pt x="64" y="15"/>
                      <a:pt x="64" y="15"/>
                    </a:cubicBezTo>
                    <a:cubicBezTo>
                      <a:pt x="65" y="15"/>
                      <a:pt x="65" y="16"/>
                      <a:pt x="66" y="16"/>
                    </a:cubicBezTo>
                    <a:cubicBezTo>
                      <a:pt x="64" y="18"/>
                      <a:pt x="62" y="19"/>
                      <a:pt x="61" y="20"/>
                    </a:cubicBezTo>
                    <a:moveTo>
                      <a:pt x="3" y="32"/>
                    </a:moveTo>
                    <a:cubicBezTo>
                      <a:pt x="3" y="31"/>
                      <a:pt x="4" y="30"/>
                      <a:pt x="4" y="29"/>
                    </a:cubicBezTo>
                    <a:cubicBezTo>
                      <a:pt x="4" y="29"/>
                      <a:pt x="4" y="29"/>
                      <a:pt x="4" y="29"/>
                    </a:cubicBezTo>
                    <a:cubicBezTo>
                      <a:pt x="7" y="25"/>
                      <a:pt x="10" y="21"/>
                      <a:pt x="12" y="16"/>
                    </a:cubicBezTo>
                    <a:cubicBezTo>
                      <a:pt x="13" y="15"/>
                      <a:pt x="14" y="14"/>
                      <a:pt x="15" y="12"/>
                    </a:cubicBezTo>
                    <a:cubicBezTo>
                      <a:pt x="15" y="12"/>
                      <a:pt x="16" y="11"/>
                      <a:pt x="17" y="11"/>
                    </a:cubicBezTo>
                    <a:cubicBezTo>
                      <a:pt x="13" y="16"/>
                      <a:pt x="10" y="21"/>
                      <a:pt x="8" y="26"/>
                    </a:cubicBezTo>
                    <a:cubicBezTo>
                      <a:pt x="8" y="26"/>
                      <a:pt x="8" y="26"/>
                      <a:pt x="8" y="26"/>
                    </a:cubicBezTo>
                    <a:cubicBezTo>
                      <a:pt x="6" y="28"/>
                      <a:pt x="4" y="30"/>
                      <a:pt x="3" y="32"/>
                    </a:cubicBezTo>
                    <a:moveTo>
                      <a:pt x="57" y="18"/>
                    </a:moveTo>
                    <a:cubicBezTo>
                      <a:pt x="56" y="17"/>
                      <a:pt x="55" y="16"/>
                      <a:pt x="53" y="16"/>
                    </a:cubicBezTo>
                    <a:cubicBezTo>
                      <a:pt x="55" y="14"/>
                      <a:pt x="57" y="12"/>
                      <a:pt x="59" y="11"/>
                    </a:cubicBezTo>
                    <a:cubicBezTo>
                      <a:pt x="60" y="11"/>
                      <a:pt x="61" y="12"/>
                      <a:pt x="62" y="13"/>
                    </a:cubicBezTo>
                    <a:cubicBezTo>
                      <a:pt x="60" y="14"/>
                      <a:pt x="59" y="16"/>
                      <a:pt x="57" y="18"/>
                    </a:cubicBezTo>
                    <a:moveTo>
                      <a:pt x="52" y="15"/>
                    </a:moveTo>
                    <a:cubicBezTo>
                      <a:pt x="51" y="15"/>
                      <a:pt x="50" y="14"/>
                      <a:pt x="49" y="14"/>
                    </a:cubicBezTo>
                    <a:cubicBezTo>
                      <a:pt x="51" y="12"/>
                      <a:pt x="53" y="10"/>
                      <a:pt x="55" y="8"/>
                    </a:cubicBezTo>
                    <a:cubicBezTo>
                      <a:pt x="55" y="8"/>
                      <a:pt x="55" y="8"/>
                      <a:pt x="55" y="8"/>
                    </a:cubicBezTo>
                    <a:cubicBezTo>
                      <a:pt x="56" y="8"/>
                      <a:pt x="57" y="9"/>
                      <a:pt x="58" y="10"/>
                    </a:cubicBezTo>
                    <a:cubicBezTo>
                      <a:pt x="56" y="11"/>
                      <a:pt x="54" y="13"/>
                      <a:pt x="52" y="15"/>
                    </a:cubicBezTo>
                    <a:moveTo>
                      <a:pt x="47" y="13"/>
                    </a:moveTo>
                    <a:cubicBezTo>
                      <a:pt x="47" y="13"/>
                      <a:pt x="46" y="13"/>
                      <a:pt x="46" y="13"/>
                    </a:cubicBezTo>
                    <a:cubicBezTo>
                      <a:pt x="48" y="10"/>
                      <a:pt x="49" y="8"/>
                      <a:pt x="52" y="6"/>
                    </a:cubicBezTo>
                    <a:cubicBezTo>
                      <a:pt x="52" y="6"/>
                      <a:pt x="53" y="7"/>
                      <a:pt x="54" y="7"/>
                    </a:cubicBezTo>
                    <a:cubicBezTo>
                      <a:pt x="54" y="7"/>
                      <a:pt x="54" y="7"/>
                      <a:pt x="54" y="7"/>
                    </a:cubicBezTo>
                    <a:cubicBezTo>
                      <a:pt x="51" y="9"/>
                      <a:pt x="49" y="11"/>
                      <a:pt x="47" y="13"/>
                    </a:cubicBezTo>
                    <a:moveTo>
                      <a:pt x="11" y="22"/>
                    </a:moveTo>
                    <a:cubicBezTo>
                      <a:pt x="14" y="17"/>
                      <a:pt x="17" y="13"/>
                      <a:pt x="20" y="8"/>
                    </a:cubicBezTo>
                    <a:cubicBezTo>
                      <a:pt x="22" y="7"/>
                      <a:pt x="24" y="6"/>
                      <a:pt x="25" y="6"/>
                    </a:cubicBezTo>
                    <a:cubicBezTo>
                      <a:pt x="22" y="10"/>
                      <a:pt x="19" y="14"/>
                      <a:pt x="16" y="18"/>
                    </a:cubicBezTo>
                    <a:cubicBezTo>
                      <a:pt x="16" y="18"/>
                      <a:pt x="16" y="18"/>
                      <a:pt x="16" y="18"/>
                    </a:cubicBezTo>
                    <a:cubicBezTo>
                      <a:pt x="14" y="19"/>
                      <a:pt x="13" y="21"/>
                      <a:pt x="11" y="22"/>
                    </a:cubicBezTo>
                    <a:moveTo>
                      <a:pt x="44" y="12"/>
                    </a:moveTo>
                    <a:cubicBezTo>
                      <a:pt x="43" y="12"/>
                      <a:pt x="42" y="12"/>
                      <a:pt x="40" y="12"/>
                    </a:cubicBezTo>
                    <a:cubicBezTo>
                      <a:pt x="41" y="10"/>
                      <a:pt x="43" y="8"/>
                      <a:pt x="44" y="7"/>
                    </a:cubicBezTo>
                    <a:cubicBezTo>
                      <a:pt x="45" y="6"/>
                      <a:pt x="46" y="5"/>
                      <a:pt x="46" y="4"/>
                    </a:cubicBezTo>
                    <a:cubicBezTo>
                      <a:pt x="48" y="5"/>
                      <a:pt x="49" y="5"/>
                      <a:pt x="50" y="5"/>
                    </a:cubicBezTo>
                    <a:cubicBezTo>
                      <a:pt x="48" y="8"/>
                      <a:pt x="46" y="10"/>
                      <a:pt x="44" y="12"/>
                    </a:cubicBezTo>
                    <a:moveTo>
                      <a:pt x="19" y="16"/>
                    </a:moveTo>
                    <a:cubicBezTo>
                      <a:pt x="22" y="12"/>
                      <a:pt x="25" y="9"/>
                      <a:pt x="28" y="5"/>
                    </a:cubicBezTo>
                    <a:cubicBezTo>
                      <a:pt x="28" y="4"/>
                      <a:pt x="29" y="4"/>
                      <a:pt x="30" y="4"/>
                    </a:cubicBezTo>
                    <a:cubicBezTo>
                      <a:pt x="27" y="7"/>
                      <a:pt x="25" y="11"/>
                      <a:pt x="22" y="14"/>
                    </a:cubicBezTo>
                    <a:cubicBezTo>
                      <a:pt x="22" y="15"/>
                      <a:pt x="22" y="15"/>
                      <a:pt x="22" y="15"/>
                    </a:cubicBezTo>
                    <a:cubicBezTo>
                      <a:pt x="21" y="15"/>
                      <a:pt x="20" y="16"/>
                      <a:pt x="19" y="16"/>
                    </a:cubicBezTo>
                    <a:moveTo>
                      <a:pt x="36" y="12"/>
                    </a:moveTo>
                    <a:cubicBezTo>
                      <a:pt x="38" y="9"/>
                      <a:pt x="40" y="6"/>
                      <a:pt x="42" y="3"/>
                    </a:cubicBezTo>
                    <a:cubicBezTo>
                      <a:pt x="43" y="4"/>
                      <a:pt x="44" y="4"/>
                      <a:pt x="45" y="4"/>
                    </a:cubicBezTo>
                    <a:cubicBezTo>
                      <a:pt x="44" y="4"/>
                      <a:pt x="44" y="5"/>
                      <a:pt x="43" y="6"/>
                    </a:cubicBezTo>
                    <a:cubicBezTo>
                      <a:pt x="42" y="7"/>
                      <a:pt x="40" y="9"/>
                      <a:pt x="39" y="12"/>
                    </a:cubicBezTo>
                    <a:cubicBezTo>
                      <a:pt x="39" y="12"/>
                      <a:pt x="39" y="12"/>
                      <a:pt x="39" y="12"/>
                    </a:cubicBezTo>
                    <a:cubicBezTo>
                      <a:pt x="38" y="12"/>
                      <a:pt x="37" y="12"/>
                      <a:pt x="36" y="12"/>
                    </a:cubicBezTo>
                    <a:cubicBezTo>
                      <a:pt x="36" y="12"/>
                      <a:pt x="36" y="12"/>
                      <a:pt x="36" y="12"/>
                    </a:cubicBezTo>
                    <a:moveTo>
                      <a:pt x="24" y="14"/>
                    </a:moveTo>
                    <a:cubicBezTo>
                      <a:pt x="27" y="10"/>
                      <a:pt x="30" y="7"/>
                      <a:pt x="32" y="4"/>
                    </a:cubicBezTo>
                    <a:cubicBezTo>
                      <a:pt x="33" y="3"/>
                      <a:pt x="34" y="3"/>
                      <a:pt x="35" y="3"/>
                    </a:cubicBezTo>
                    <a:cubicBezTo>
                      <a:pt x="32" y="6"/>
                      <a:pt x="30" y="10"/>
                      <a:pt x="27" y="13"/>
                    </a:cubicBezTo>
                    <a:cubicBezTo>
                      <a:pt x="26" y="13"/>
                      <a:pt x="25" y="13"/>
                      <a:pt x="24" y="14"/>
                    </a:cubicBezTo>
                    <a:moveTo>
                      <a:pt x="30" y="12"/>
                    </a:moveTo>
                    <a:cubicBezTo>
                      <a:pt x="32" y="9"/>
                      <a:pt x="34" y="6"/>
                      <a:pt x="37" y="3"/>
                    </a:cubicBezTo>
                    <a:cubicBezTo>
                      <a:pt x="38" y="3"/>
                      <a:pt x="38" y="3"/>
                      <a:pt x="38" y="3"/>
                    </a:cubicBezTo>
                    <a:cubicBezTo>
                      <a:pt x="38" y="3"/>
                      <a:pt x="38" y="3"/>
                      <a:pt x="38" y="3"/>
                    </a:cubicBezTo>
                    <a:cubicBezTo>
                      <a:pt x="39" y="3"/>
                      <a:pt x="39" y="3"/>
                      <a:pt x="40" y="3"/>
                    </a:cubicBezTo>
                    <a:cubicBezTo>
                      <a:pt x="38" y="6"/>
                      <a:pt x="36" y="9"/>
                      <a:pt x="34" y="12"/>
                    </a:cubicBezTo>
                    <a:cubicBezTo>
                      <a:pt x="32" y="12"/>
                      <a:pt x="31" y="12"/>
                      <a:pt x="30" y="12"/>
                    </a:cubicBezTo>
                    <a:moveTo>
                      <a:pt x="38" y="0"/>
                    </a:moveTo>
                    <a:cubicBezTo>
                      <a:pt x="29" y="0"/>
                      <a:pt x="19" y="4"/>
                      <a:pt x="11" y="12"/>
                    </a:cubicBezTo>
                    <a:cubicBezTo>
                      <a:pt x="11" y="12"/>
                      <a:pt x="11" y="12"/>
                      <a:pt x="11" y="12"/>
                    </a:cubicBezTo>
                    <a:cubicBezTo>
                      <a:pt x="3" y="20"/>
                      <a:pt x="0" y="29"/>
                      <a:pt x="0" y="38"/>
                    </a:cubicBezTo>
                    <a:cubicBezTo>
                      <a:pt x="0" y="49"/>
                      <a:pt x="5" y="59"/>
                      <a:pt x="12" y="67"/>
                    </a:cubicBezTo>
                    <a:cubicBezTo>
                      <a:pt x="20" y="74"/>
                      <a:pt x="30" y="79"/>
                      <a:pt x="41" y="79"/>
                    </a:cubicBezTo>
                    <a:cubicBezTo>
                      <a:pt x="41" y="79"/>
                      <a:pt x="41" y="79"/>
                      <a:pt x="41" y="79"/>
                    </a:cubicBezTo>
                    <a:cubicBezTo>
                      <a:pt x="49" y="79"/>
                      <a:pt x="57" y="76"/>
                      <a:pt x="64" y="70"/>
                    </a:cubicBezTo>
                    <a:cubicBezTo>
                      <a:pt x="65" y="70"/>
                      <a:pt x="65" y="70"/>
                      <a:pt x="65" y="70"/>
                    </a:cubicBezTo>
                    <a:cubicBezTo>
                      <a:pt x="65" y="69"/>
                      <a:pt x="65" y="69"/>
                      <a:pt x="65" y="69"/>
                    </a:cubicBezTo>
                    <a:cubicBezTo>
                      <a:pt x="65" y="69"/>
                      <a:pt x="65" y="69"/>
                      <a:pt x="65" y="69"/>
                    </a:cubicBezTo>
                    <a:cubicBezTo>
                      <a:pt x="65" y="69"/>
                      <a:pt x="66" y="69"/>
                      <a:pt x="67" y="67"/>
                    </a:cubicBezTo>
                    <a:cubicBezTo>
                      <a:pt x="67" y="67"/>
                      <a:pt x="67" y="67"/>
                      <a:pt x="67" y="67"/>
                    </a:cubicBezTo>
                    <a:cubicBezTo>
                      <a:pt x="68" y="67"/>
                      <a:pt x="68" y="66"/>
                      <a:pt x="68" y="66"/>
                    </a:cubicBezTo>
                    <a:cubicBezTo>
                      <a:pt x="69" y="66"/>
                      <a:pt x="69" y="66"/>
                      <a:pt x="69" y="66"/>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69" y="65"/>
                      <a:pt x="69" y="65"/>
                      <a:pt x="69" y="65"/>
                    </a:cubicBezTo>
                    <a:cubicBezTo>
                      <a:pt x="76" y="57"/>
                      <a:pt x="79" y="49"/>
                      <a:pt x="79" y="41"/>
                    </a:cubicBezTo>
                    <a:cubicBezTo>
                      <a:pt x="79" y="30"/>
                      <a:pt x="74" y="20"/>
                      <a:pt x="66" y="13"/>
                    </a:cubicBezTo>
                    <a:cubicBezTo>
                      <a:pt x="59" y="5"/>
                      <a:pt x="48" y="0"/>
                      <a:pt x="38" y="0"/>
                    </a:cubicBezTo>
                    <a:cubicBezTo>
                      <a:pt x="38" y="0"/>
                      <a:pt x="38" y="0"/>
                      <a:pt x="3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742"/>
              <p:cNvSpPr>
                <a:spLocks noEditPoints="1"/>
              </p:cNvSpPr>
              <p:nvPr/>
            </p:nvSpPr>
            <p:spPr bwMode="auto">
              <a:xfrm>
                <a:off x="2976" y="1164"/>
                <a:ext cx="301" cy="324"/>
              </a:xfrm>
              <a:custGeom>
                <a:avLst/>
                <a:gdLst>
                  <a:gd name="T0" fmla="*/ 64 w 127"/>
                  <a:gd name="T1" fmla="*/ 126 h 137"/>
                  <a:gd name="T2" fmla="*/ 60 w 127"/>
                  <a:gd name="T3" fmla="*/ 125 h 137"/>
                  <a:gd name="T4" fmla="*/ 68 w 127"/>
                  <a:gd name="T5" fmla="*/ 134 h 137"/>
                  <a:gd name="T6" fmla="*/ 53 w 127"/>
                  <a:gd name="T7" fmla="*/ 124 h 137"/>
                  <a:gd name="T8" fmla="*/ 97 w 127"/>
                  <a:gd name="T9" fmla="*/ 120 h 137"/>
                  <a:gd name="T10" fmla="*/ 76 w 127"/>
                  <a:gd name="T11" fmla="*/ 116 h 137"/>
                  <a:gd name="T12" fmla="*/ 90 w 127"/>
                  <a:gd name="T13" fmla="*/ 113 h 137"/>
                  <a:gd name="T14" fmla="*/ 25 w 127"/>
                  <a:gd name="T15" fmla="*/ 121 h 137"/>
                  <a:gd name="T16" fmla="*/ 42 w 127"/>
                  <a:gd name="T17" fmla="*/ 120 h 137"/>
                  <a:gd name="T18" fmla="*/ 104 w 127"/>
                  <a:gd name="T19" fmla="*/ 111 h 137"/>
                  <a:gd name="T20" fmla="*/ 98 w 127"/>
                  <a:gd name="T21" fmla="*/ 112 h 137"/>
                  <a:gd name="T22" fmla="*/ 22 w 127"/>
                  <a:gd name="T23" fmla="*/ 118 h 137"/>
                  <a:gd name="T24" fmla="*/ 79 w 127"/>
                  <a:gd name="T25" fmla="*/ 121 h 137"/>
                  <a:gd name="T26" fmla="*/ 34 w 127"/>
                  <a:gd name="T27" fmla="*/ 109 h 137"/>
                  <a:gd name="T28" fmla="*/ 41 w 127"/>
                  <a:gd name="T29" fmla="*/ 110 h 137"/>
                  <a:gd name="T30" fmla="*/ 93 w 127"/>
                  <a:gd name="T31" fmla="*/ 115 h 137"/>
                  <a:gd name="T32" fmla="*/ 87 w 127"/>
                  <a:gd name="T33" fmla="*/ 118 h 137"/>
                  <a:gd name="T34" fmla="*/ 106 w 127"/>
                  <a:gd name="T35" fmla="*/ 109 h 137"/>
                  <a:gd name="T36" fmla="*/ 20 w 127"/>
                  <a:gd name="T37" fmla="*/ 108 h 137"/>
                  <a:gd name="T38" fmla="*/ 109 w 127"/>
                  <a:gd name="T39" fmla="*/ 113 h 137"/>
                  <a:gd name="T40" fmla="*/ 16 w 127"/>
                  <a:gd name="T41" fmla="*/ 104 h 137"/>
                  <a:gd name="T42" fmla="*/ 15 w 127"/>
                  <a:gd name="T43" fmla="*/ 89 h 137"/>
                  <a:gd name="T44" fmla="*/ 113 w 127"/>
                  <a:gd name="T45" fmla="*/ 85 h 137"/>
                  <a:gd name="T46" fmla="*/ 14 w 127"/>
                  <a:gd name="T47" fmla="*/ 80 h 137"/>
                  <a:gd name="T48" fmla="*/ 116 w 127"/>
                  <a:gd name="T49" fmla="*/ 77 h 137"/>
                  <a:gd name="T50" fmla="*/ 3 w 127"/>
                  <a:gd name="T51" fmla="*/ 82 h 137"/>
                  <a:gd name="T52" fmla="*/ 116 w 127"/>
                  <a:gd name="T53" fmla="*/ 81 h 137"/>
                  <a:gd name="T54" fmla="*/ 123 w 127"/>
                  <a:gd name="T55" fmla="*/ 74 h 137"/>
                  <a:gd name="T56" fmla="*/ 3 w 127"/>
                  <a:gd name="T57" fmla="*/ 74 h 137"/>
                  <a:gd name="T58" fmla="*/ 17 w 127"/>
                  <a:gd name="T59" fmla="*/ 40 h 137"/>
                  <a:gd name="T60" fmla="*/ 109 w 127"/>
                  <a:gd name="T61" fmla="*/ 34 h 137"/>
                  <a:gd name="T62" fmla="*/ 16 w 127"/>
                  <a:gd name="T63" fmla="*/ 31 h 137"/>
                  <a:gd name="T64" fmla="*/ 64 w 127"/>
                  <a:gd name="T65" fmla="*/ 2 h 137"/>
                  <a:gd name="T66" fmla="*/ 100 w 127"/>
                  <a:gd name="T67" fmla="*/ 14 h 137"/>
                  <a:gd name="T68" fmla="*/ 113 w 127"/>
                  <a:gd name="T69" fmla="*/ 53 h 137"/>
                  <a:gd name="T70" fmla="*/ 112 w 127"/>
                  <a:gd name="T71" fmla="*/ 76 h 137"/>
                  <a:gd name="T72" fmla="*/ 92 w 127"/>
                  <a:gd name="T73" fmla="*/ 104 h 137"/>
                  <a:gd name="T74" fmla="*/ 54 w 127"/>
                  <a:gd name="T75" fmla="*/ 111 h 137"/>
                  <a:gd name="T76" fmla="*/ 16 w 127"/>
                  <a:gd name="T77" fmla="*/ 98 h 137"/>
                  <a:gd name="T78" fmla="*/ 5 w 127"/>
                  <a:gd name="T79" fmla="*/ 54 h 137"/>
                  <a:gd name="T80" fmla="*/ 35 w 127"/>
                  <a:gd name="T81" fmla="*/ 21 h 137"/>
                  <a:gd name="T82" fmla="*/ 30 w 127"/>
                  <a:gd name="T83" fmla="*/ 11 h 137"/>
                  <a:gd name="T84" fmla="*/ 12 w 127"/>
                  <a:gd name="T85" fmla="*/ 36 h 137"/>
                  <a:gd name="T86" fmla="*/ 13 w 127"/>
                  <a:gd name="T87" fmla="*/ 51 h 137"/>
                  <a:gd name="T88" fmla="*/ 1 w 127"/>
                  <a:gd name="T89" fmla="*/ 85 h 137"/>
                  <a:gd name="T90" fmla="*/ 12 w 127"/>
                  <a:gd name="T91" fmla="*/ 99 h 137"/>
                  <a:gd name="T92" fmla="*/ 27 w 127"/>
                  <a:gd name="T93" fmla="*/ 125 h 137"/>
                  <a:gd name="T94" fmla="*/ 63 w 127"/>
                  <a:gd name="T95" fmla="*/ 137 h 137"/>
                  <a:gd name="T96" fmla="*/ 100 w 127"/>
                  <a:gd name="T97" fmla="*/ 125 h 137"/>
                  <a:gd name="T98" fmla="*/ 115 w 127"/>
                  <a:gd name="T99" fmla="*/ 97 h 137"/>
                  <a:gd name="T100" fmla="*/ 124 w 127"/>
                  <a:gd name="T101" fmla="*/ 85 h 137"/>
                  <a:gd name="T102" fmla="*/ 112 w 127"/>
                  <a:gd name="T103" fmla="*/ 40 h 137"/>
                  <a:gd name="T104" fmla="*/ 115 w 127"/>
                  <a:gd name="T105" fmla="*/ 26 h 137"/>
                  <a:gd name="T106" fmla="*/ 102 w 127"/>
                  <a:gd name="T107" fmla="*/ 12 h 137"/>
                  <a:gd name="T108" fmla="*/ 76 w 127"/>
                  <a:gd name="T109" fmla="*/ 1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7" h="137">
                    <a:moveTo>
                      <a:pt x="70" y="134"/>
                    </a:moveTo>
                    <a:cubicBezTo>
                      <a:pt x="71" y="132"/>
                      <a:pt x="72" y="130"/>
                      <a:pt x="72" y="128"/>
                    </a:cubicBezTo>
                    <a:cubicBezTo>
                      <a:pt x="72" y="130"/>
                      <a:pt x="72" y="132"/>
                      <a:pt x="72" y="133"/>
                    </a:cubicBezTo>
                    <a:cubicBezTo>
                      <a:pt x="71" y="134"/>
                      <a:pt x="70" y="134"/>
                      <a:pt x="70" y="134"/>
                    </a:cubicBezTo>
                    <a:moveTo>
                      <a:pt x="63" y="134"/>
                    </a:moveTo>
                    <a:cubicBezTo>
                      <a:pt x="62" y="134"/>
                      <a:pt x="61" y="134"/>
                      <a:pt x="61" y="134"/>
                    </a:cubicBezTo>
                    <a:cubicBezTo>
                      <a:pt x="62" y="131"/>
                      <a:pt x="63" y="128"/>
                      <a:pt x="64" y="126"/>
                    </a:cubicBezTo>
                    <a:cubicBezTo>
                      <a:pt x="65" y="126"/>
                      <a:pt x="66" y="126"/>
                      <a:pt x="67" y="125"/>
                    </a:cubicBezTo>
                    <a:cubicBezTo>
                      <a:pt x="66" y="128"/>
                      <a:pt x="65" y="131"/>
                      <a:pt x="64" y="134"/>
                    </a:cubicBezTo>
                    <a:cubicBezTo>
                      <a:pt x="64" y="134"/>
                      <a:pt x="64" y="134"/>
                      <a:pt x="64" y="134"/>
                    </a:cubicBezTo>
                    <a:cubicBezTo>
                      <a:pt x="63" y="134"/>
                      <a:pt x="63" y="134"/>
                      <a:pt x="63" y="134"/>
                    </a:cubicBezTo>
                    <a:moveTo>
                      <a:pt x="59" y="134"/>
                    </a:moveTo>
                    <a:cubicBezTo>
                      <a:pt x="58" y="134"/>
                      <a:pt x="57" y="134"/>
                      <a:pt x="56" y="134"/>
                    </a:cubicBezTo>
                    <a:cubicBezTo>
                      <a:pt x="58" y="131"/>
                      <a:pt x="59" y="128"/>
                      <a:pt x="60" y="125"/>
                    </a:cubicBezTo>
                    <a:cubicBezTo>
                      <a:pt x="61" y="125"/>
                      <a:pt x="62" y="126"/>
                      <a:pt x="63" y="126"/>
                    </a:cubicBezTo>
                    <a:cubicBezTo>
                      <a:pt x="61" y="128"/>
                      <a:pt x="60" y="131"/>
                      <a:pt x="59" y="134"/>
                    </a:cubicBezTo>
                    <a:moveTo>
                      <a:pt x="66" y="134"/>
                    </a:moveTo>
                    <a:cubicBezTo>
                      <a:pt x="66" y="131"/>
                      <a:pt x="68" y="128"/>
                      <a:pt x="69" y="125"/>
                    </a:cubicBezTo>
                    <a:cubicBezTo>
                      <a:pt x="70" y="125"/>
                      <a:pt x="71" y="125"/>
                      <a:pt x="72" y="125"/>
                    </a:cubicBezTo>
                    <a:cubicBezTo>
                      <a:pt x="72" y="125"/>
                      <a:pt x="72" y="125"/>
                      <a:pt x="72" y="125"/>
                    </a:cubicBezTo>
                    <a:cubicBezTo>
                      <a:pt x="71" y="128"/>
                      <a:pt x="69" y="131"/>
                      <a:pt x="68" y="134"/>
                    </a:cubicBezTo>
                    <a:cubicBezTo>
                      <a:pt x="67" y="134"/>
                      <a:pt x="66" y="134"/>
                      <a:pt x="66" y="134"/>
                    </a:cubicBezTo>
                    <a:moveTo>
                      <a:pt x="55" y="133"/>
                    </a:moveTo>
                    <a:cubicBezTo>
                      <a:pt x="55" y="130"/>
                      <a:pt x="56" y="128"/>
                      <a:pt x="56" y="125"/>
                    </a:cubicBezTo>
                    <a:cubicBezTo>
                      <a:pt x="57" y="125"/>
                      <a:pt x="58" y="125"/>
                      <a:pt x="59" y="125"/>
                    </a:cubicBezTo>
                    <a:cubicBezTo>
                      <a:pt x="57" y="128"/>
                      <a:pt x="56" y="130"/>
                      <a:pt x="55" y="133"/>
                    </a:cubicBezTo>
                    <a:moveTo>
                      <a:pt x="53" y="125"/>
                    </a:moveTo>
                    <a:cubicBezTo>
                      <a:pt x="53" y="125"/>
                      <a:pt x="53" y="124"/>
                      <a:pt x="53" y="124"/>
                    </a:cubicBezTo>
                    <a:cubicBezTo>
                      <a:pt x="53" y="123"/>
                      <a:pt x="52" y="123"/>
                      <a:pt x="51" y="123"/>
                    </a:cubicBezTo>
                    <a:cubicBezTo>
                      <a:pt x="50" y="122"/>
                      <a:pt x="49" y="122"/>
                      <a:pt x="48" y="122"/>
                    </a:cubicBezTo>
                    <a:cubicBezTo>
                      <a:pt x="49" y="120"/>
                      <a:pt x="51" y="118"/>
                      <a:pt x="52" y="116"/>
                    </a:cubicBezTo>
                    <a:cubicBezTo>
                      <a:pt x="52" y="118"/>
                      <a:pt x="52" y="121"/>
                      <a:pt x="52" y="123"/>
                    </a:cubicBezTo>
                    <a:cubicBezTo>
                      <a:pt x="52" y="124"/>
                      <a:pt x="53" y="124"/>
                      <a:pt x="53" y="124"/>
                    </a:cubicBezTo>
                    <a:cubicBezTo>
                      <a:pt x="53" y="125"/>
                      <a:pt x="53" y="125"/>
                      <a:pt x="53" y="125"/>
                    </a:cubicBezTo>
                    <a:moveTo>
                      <a:pt x="97" y="120"/>
                    </a:moveTo>
                    <a:cubicBezTo>
                      <a:pt x="97" y="120"/>
                      <a:pt x="96" y="119"/>
                      <a:pt x="96" y="119"/>
                    </a:cubicBezTo>
                    <a:cubicBezTo>
                      <a:pt x="96" y="118"/>
                      <a:pt x="97" y="116"/>
                      <a:pt x="98" y="115"/>
                    </a:cubicBezTo>
                    <a:cubicBezTo>
                      <a:pt x="97" y="117"/>
                      <a:pt x="97" y="119"/>
                      <a:pt x="97" y="120"/>
                    </a:cubicBezTo>
                    <a:moveTo>
                      <a:pt x="76" y="116"/>
                    </a:moveTo>
                    <a:cubicBezTo>
                      <a:pt x="76" y="116"/>
                      <a:pt x="76" y="115"/>
                      <a:pt x="76" y="114"/>
                    </a:cubicBezTo>
                    <a:cubicBezTo>
                      <a:pt x="76" y="114"/>
                      <a:pt x="77" y="114"/>
                      <a:pt x="77" y="114"/>
                    </a:cubicBezTo>
                    <a:cubicBezTo>
                      <a:pt x="77" y="115"/>
                      <a:pt x="76" y="116"/>
                      <a:pt x="76" y="116"/>
                    </a:cubicBezTo>
                    <a:moveTo>
                      <a:pt x="46" y="121"/>
                    </a:moveTo>
                    <a:cubicBezTo>
                      <a:pt x="45" y="121"/>
                      <a:pt x="44" y="121"/>
                      <a:pt x="44" y="120"/>
                    </a:cubicBezTo>
                    <a:cubicBezTo>
                      <a:pt x="45" y="118"/>
                      <a:pt x="47" y="115"/>
                      <a:pt x="49" y="113"/>
                    </a:cubicBezTo>
                    <a:cubicBezTo>
                      <a:pt x="50" y="114"/>
                      <a:pt x="51" y="114"/>
                      <a:pt x="52" y="114"/>
                    </a:cubicBezTo>
                    <a:cubicBezTo>
                      <a:pt x="50" y="116"/>
                      <a:pt x="48" y="119"/>
                      <a:pt x="46" y="121"/>
                    </a:cubicBezTo>
                    <a:moveTo>
                      <a:pt x="89" y="116"/>
                    </a:moveTo>
                    <a:cubicBezTo>
                      <a:pt x="90" y="115"/>
                      <a:pt x="90" y="114"/>
                      <a:pt x="90" y="113"/>
                    </a:cubicBezTo>
                    <a:cubicBezTo>
                      <a:pt x="90" y="114"/>
                      <a:pt x="90" y="115"/>
                      <a:pt x="90" y="116"/>
                    </a:cubicBezTo>
                    <a:cubicBezTo>
                      <a:pt x="89" y="116"/>
                      <a:pt x="89" y="116"/>
                      <a:pt x="89" y="116"/>
                    </a:cubicBezTo>
                    <a:moveTo>
                      <a:pt x="25" y="121"/>
                    </a:moveTo>
                    <a:cubicBezTo>
                      <a:pt x="24" y="120"/>
                      <a:pt x="24" y="120"/>
                      <a:pt x="23" y="119"/>
                    </a:cubicBezTo>
                    <a:cubicBezTo>
                      <a:pt x="24" y="117"/>
                      <a:pt x="25" y="115"/>
                      <a:pt x="26" y="113"/>
                    </a:cubicBezTo>
                    <a:cubicBezTo>
                      <a:pt x="26" y="113"/>
                      <a:pt x="26" y="113"/>
                      <a:pt x="26" y="113"/>
                    </a:cubicBezTo>
                    <a:cubicBezTo>
                      <a:pt x="26" y="115"/>
                      <a:pt x="25" y="118"/>
                      <a:pt x="25" y="121"/>
                    </a:cubicBezTo>
                    <a:moveTo>
                      <a:pt x="76" y="122"/>
                    </a:moveTo>
                    <a:cubicBezTo>
                      <a:pt x="76" y="121"/>
                      <a:pt x="76" y="120"/>
                      <a:pt x="76" y="119"/>
                    </a:cubicBezTo>
                    <a:cubicBezTo>
                      <a:pt x="77" y="117"/>
                      <a:pt x="78" y="115"/>
                      <a:pt x="79" y="113"/>
                    </a:cubicBezTo>
                    <a:cubicBezTo>
                      <a:pt x="80" y="113"/>
                      <a:pt x="81" y="113"/>
                      <a:pt x="81" y="112"/>
                    </a:cubicBezTo>
                    <a:cubicBezTo>
                      <a:pt x="80" y="115"/>
                      <a:pt x="78" y="118"/>
                      <a:pt x="77" y="122"/>
                    </a:cubicBezTo>
                    <a:cubicBezTo>
                      <a:pt x="76" y="122"/>
                      <a:pt x="76" y="122"/>
                      <a:pt x="76" y="122"/>
                    </a:cubicBezTo>
                    <a:moveTo>
                      <a:pt x="42" y="120"/>
                    </a:moveTo>
                    <a:cubicBezTo>
                      <a:pt x="42" y="119"/>
                      <a:pt x="41" y="119"/>
                      <a:pt x="40" y="119"/>
                    </a:cubicBezTo>
                    <a:cubicBezTo>
                      <a:pt x="42" y="116"/>
                      <a:pt x="44" y="114"/>
                      <a:pt x="46" y="112"/>
                    </a:cubicBezTo>
                    <a:cubicBezTo>
                      <a:pt x="47" y="112"/>
                      <a:pt x="47" y="113"/>
                      <a:pt x="48" y="113"/>
                    </a:cubicBezTo>
                    <a:cubicBezTo>
                      <a:pt x="46" y="115"/>
                      <a:pt x="44" y="117"/>
                      <a:pt x="42" y="120"/>
                    </a:cubicBezTo>
                    <a:moveTo>
                      <a:pt x="100" y="121"/>
                    </a:moveTo>
                    <a:cubicBezTo>
                      <a:pt x="100" y="119"/>
                      <a:pt x="100" y="116"/>
                      <a:pt x="101" y="114"/>
                    </a:cubicBezTo>
                    <a:cubicBezTo>
                      <a:pt x="102" y="113"/>
                      <a:pt x="103" y="112"/>
                      <a:pt x="104" y="111"/>
                    </a:cubicBezTo>
                    <a:cubicBezTo>
                      <a:pt x="103" y="114"/>
                      <a:pt x="102" y="118"/>
                      <a:pt x="101" y="121"/>
                    </a:cubicBezTo>
                    <a:cubicBezTo>
                      <a:pt x="101" y="121"/>
                      <a:pt x="101" y="121"/>
                      <a:pt x="101" y="121"/>
                    </a:cubicBezTo>
                    <a:cubicBezTo>
                      <a:pt x="100" y="121"/>
                      <a:pt x="100" y="121"/>
                      <a:pt x="100" y="121"/>
                    </a:cubicBezTo>
                    <a:moveTo>
                      <a:pt x="95" y="118"/>
                    </a:moveTo>
                    <a:cubicBezTo>
                      <a:pt x="94" y="117"/>
                      <a:pt x="94" y="117"/>
                      <a:pt x="94" y="117"/>
                    </a:cubicBezTo>
                    <a:cubicBezTo>
                      <a:pt x="95" y="115"/>
                      <a:pt x="96" y="113"/>
                      <a:pt x="97" y="111"/>
                    </a:cubicBezTo>
                    <a:cubicBezTo>
                      <a:pt x="98" y="112"/>
                      <a:pt x="98" y="112"/>
                      <a:pt x="98" y="112"/>
                    </a:cubicBezTo>
                    <a:cubicBezTo>
                      <a:pt x="97" y="112"/>
                      <a:pt x="97" y="112"/>
                      <a:pt x="97" y="112"/>
                    </a:cubicBezTo>
                    <a:cubicBezTo>
                      <a:pt x="97" y="114"/>
                      <a:pt x="96" y="116"/>
                      <a:pt x="95" y="118"/>
                    </a:cubicBezTo>
                    <a:moveTo>
                      <a:pt x="22" y="118"/>
                    </a:moveTo>
                    <a:cubicBezTo>
                      <a:pt x="21" y="117"/>
                      <a:pt x="21" y="117"/>
                      <a:pt x="20" y="116"/>
                    </a:cubicBezTo>
                    <a:cubicBezTo>
                      <a:pt x="21" y="115"/>
                      <a:pt x="22" y="113"/>
                      <a:pt x="24" y="111"/>
                    </a:cubicBezTo>
                    <a:cubicBezTo>
                      <a:pt x="24" y="111"/>
                      <a:pt x="25" y="112"/>
                      <a:pt x="25" y="112"/>
                    </a:cubicBezTo>
                    <a:cubicBezTo>
                      <a:pt x="24" y="114"/>
                      <a:pt x="23" y="116"/>
                      <a:pt x="22" y="118"/>
                    </a:cubicBezTo>
                    <a:moveTo>
                      <a:pt x="39" y="118"/>
                    </a:moveTo>
                    <a:cubicBezTo>
                      <a:pt x="39" y="118"/>
                      <a:pt x="38" y="117"/>
                      <a:pt x="37" y="117"/>
                    </a:cubicBezTo>
                    <a:cubicBezTo>
                      <a:pt x="39" y="115"/>
                      <a:pt x="41" y="113"/>
                      <a:pt x="42" y="111"/>
                    </a:cubicBezTo>
                    <a:cubicBezTo>
                      <a:pt x="42" y="111"/>
                      <a:pt x="42" y="111"/>
                      <a:pt x="42" y="111"/>
                    </a:cubicBezTo>
                    <a:cubicBezTo>
                      <a:pt x="43" y="111"/>
                      <a:pt x="44" y="111"/>
                      <a:pt x="44" y="112"/>
                    </a:cubicBezTo>
                    <a:cubicBezTo>
                      <a:pt x="42" y="114"/>
                      <a:pt x="41" y="116"/>
                      <a:pt x="39" y="118"/>
                    </a:cubicBezTo>
                    <a:moveTo>
                      <a:pt x="79" y="121"/>
                    </a:moveTo>
                    <a:cubicBezTo>
                      <a:pt x="80" y="118"/>
                      <a:pt x="82" y="115"/>
                      <a:pt x="83" y="112"/>
                    </a:cubicBezTo>
                    <a:cubicBezTo>
                      <a:pt x="85" y="111"/>
                      <a:pt x="86" y="111"/>
                      <a:pt x="87" y="110"/>
                    </a:cubicBezTo>
                    <a:cubicBezTo>
                      <a:pt x="85" y="113"/>
                      <a:pt x="84" y="116"/>
                      <a:pt x="83" y="120"/>
                    </a:cubicBezTo>
                    <a:cubicBezTo>
                      <a:pt x="82" y="120"/>
                      <a:pt x="80" y="121"/>
                      <a:pt x="79" y="121"/>
                    </a:cubicBezTo>
                    <a:moveTo>
                      <a:pt x="28" y="121"/>
                    </a:moveTo>
                    <a:cubicBezTo>
                      <a:pt x="28" y="119"/>
                      <a:pt x="29" y="116"/>
                      <a:pt x="29" y="114"/>
                    </a:cubicBezTo>
                    <a:cubicBezTo>
                      <a:pt x="31" y="112"/>
                      <a:pt x="32" y="111"/>
                      <a:pt x="34" y="109"/>
                    </a:cubicBezTo>
                    <a:cubicBezTo>
                      <a:pt x="33" y="111"/>
                      <a:pt x="33" y="114"/>
                      <a:pt x="33" y="116"/>
                    </a:cubicBezTo>
                    <a:cubicBezTo>
                      <a:pt x="31" y="118"/>
                      <a:pt x="30" y="119"/>
                      <a:pt x="28" y="121"/>
                    </a:cubicBezTo>
                    <a:moveTo>
                      <a:pt x="36" y="116"/>
                    </a:moveTo>
                    <a:cubicBezTo>
                      <a:pt x="36" y="116"/>
                      <a:pt x="36" y="116"/>
                      <a:pt x="36" y="116"/>
                    </a:cubicBezTo>
                    <a:cubicBezTo>
                      <a:pt x="36" y="115"/>
                      <a:pt x="36" y="114"/>
                      <a:pt x="36" y="113"/>
                    </a:cubicBezTo>
                    <a:cubicBezTo>
                      <a:pt x="37" y="112"/>
                      <a:pt x="38" y="110"/>
                      <a:pt x="39" y="109"/>
                    </a:cubicBezTo>
                    <a:cubicBezTo>
                      <a:pt x="40" y="109"/>
                      <a:pt x="40" y="110"/>
                      <a:pt x="41" y="110"/>
                    </a:cubicBezTo>
                    <a:cubicBezTo>
                      <a:pt x="39" y="112"/>
                      <a:pt x="38" y="114"/>
                      <a:pt x="36" y="116"/>
                    </a:cubicBezTo>
                    <a:moveTo>
                      <a:pt x="19" y="115"/>
                    </a:moveTo>
                    <a:cubicBezTo>
                      <a:pt x="19" y="115"/>
                      <a:pt x="18" y="114"/>
                      <a:pt x="18" y="114"/>
                    </a:cubicBezTo>
                    <a:cubicBezTo>
                      <a:pt x="19" y="112"/>
                      <a:pt x="20" y="111"/>
                      <a:pt x="21" y="109"/>
                    </a:cubicBezTo>
                    <a:cubicBezTo>
                      <a:pt x="22" y="109"/>
                      <a:pt x="22" y="110"/>
                      <a:pt x="23" y="110"/>
                    </a:cubicBezTo>
                    <a:cubicBezTo>
                      <a:pt x="21" y="112"/>
                      <a:pt x="20" y="113"/>
                      <a:pt x="19" y="115"/>
                    </a:cubicBezTo>
                    <a:moveTo>
                      <a:pt x="93" y="115"/>
                    </a:moveTo>
                    <a:cubicBezTo>
                      <a:pt x="93" y="113"/>
                      <a:pt x="94" y="111"/>
                      <a:pt x="94" y="109"/>
                    </a:cubicBezTo>
                    <a:cubicBezTo>
                      <a:pt x="94" y="109"/>
                      <a:pt x="95" y="110"/>
                      <a:pt x="95" y="110"/>
                    </a:cubicBezTo>
                    <a:cubicBezTo>
                      <a:pt x="95" y="112"/>
                      <a:pt x="94" y="113"/>
                      <a:pt x="93" y="115"/>
                    </a:cubicBezTo>
                    <a:moveTo>
                      <a:pt x="85" y="119"/>
                    </a:moveTo>
                    <a:cubicBezTo>
                      <a:pt x="86" y="116"/>
                      <a:pt x="87" y="112"/>
                      <a:pt x="89" y="109"/>
                    </a:cubicBezTo>
                    <a:cubicBezTo>
                      <a:pt x="89" y="109"/>
                      <a:pt x="90" y="108"/>
                      <a:pt x="91" y="108"/>
                    </a:cubicBezTo>
                    <a:cubicBezTo>
                      <a:pt x="90" y="111"/>
                      <a:pt x="88" y="114"/>
                      <a:pt x="87" y="118"/>
                    </a:cubicBezTo>
                    <a:cubicBezTo>
                      <a:pt x="86" y="118"/>
                      <a:pt x="86" y="118"/>
                      <a:pt x="85" y="119"/>
                    </a:cubicBezTo>
                    <a:moveTo>
                      <a:pt x="37" y="110"/>
                    </a:moveTo>
                    <a:cubicBezTo>
                      <a:pt x="37" y="109"/>
                      <a:pt x="37" y="109"/>
                      <a:pt x="37" y="108"/>
                    </a:cubicBezTo>
                    <a:cubicBezTo>
                      <a:pt x="37" y="108"/>
                      <a:pt x="38" y="108"/>
                      <a:pt x="38" y="108"/>
                    </a:cubicBezTo>
                    <a:cubicBezTo>
                      <a:pt x="37" y="109"/>
                      <a:pt x="37" y="110"/>
                      <a:pt x="37" y="110"/>
                    </a:cubicBezTo>
                    <a:moveTo>
                      <a:pt x="103" y="119"/>
                    </a:moveTo>
                    <a:cubicBezTo>
                      <a:pt x="104" y="116"/>
                      <a:pt x="105" y="113"/>
                      <a:pt x="106" y="109"/>
                    </a:cubicBezTo>
                    <a:cubicBezTo>
                      <a:pt x="107" y="109"/>
                      <a:pt x="108" y="108"/>
                      <a:pt x="109" y="107"/>
                    </a:cubicBezTo>
                    <a:cubicBezTo>
                      <a:pt x="108" y="110"/>
                      <a:pt x="107" y="113"/>
                      <a:pt x="106" y="116"/>
                    </a:cubicBezTo>
                    <a:cubicBezTo>
                      <a:pt x="105" y="117"/>
                      <a:pt x="104" y="118"/>
                      <a:pt x="103" y="119"/>
                    </a:cubicBezTo>
                    <a:moveTo>
                      <a:pt x="17" y="113"/>
                    </a:moveTo>
                    <a:cubicBezTo>
                      <a:pt x="17" y="112"/>
                      <a:pt x="16" y="112"/>
                      <a:pt x="16" y="112"/>
                    </a:cubicBezTo>
                    <a:cubicBezTo>
                      <a:pt x="17" y="110"/>
                      <a:pt x="18" y="108"/>
                      <a:pt x="19" y="107"/>
                    </a:cubicBezTo>
                    <a:cubicBezTo>
                      <a:pt x="20" y="107"/>
                      <a:pt x="20" y="108"/>
                      <a:pt x="20" y="108"/>
                    </a:cubicBezTo>
                    <a:cubicBezTo>
                      <a:pt x="19" y="110"/>
                      <a:pt x="18" y="111"/>
                      <a:pt x="17" y="113"/>
                    </a:cubicBezTo>
                    <a:moveTo>
                      <a:pt x="15" y="110"/>
                    </a:moveTo>
                    <a:cubicBezTo>
                      <a:pt x="14" y="109"/>
                      <a:pt x="14" y="109"/>
                      <a:pt x="14" y="109"/>
                    </a:cubicBezTo>
                    <a:cubicBezTo>
                      <a:pt x="15" y="108"/>
                      <a:pt x="16" y="106"/>
                      <a:pt x="17" y="105"/>
                    </a:cubicBezTo>
                    <a:cubicBezTo>
                      <a:pt x="18" y="106"/>
                      <a:pt x="18" y="106"/>
                      <a:pt x="18" y="106"/>
                    </a:cubicBezTo>
                    <a:cubicBezTo>
                      <a:pt x="17" y="107"/>
                      <a:pt x="16" y="109"/>
                      <a:pt x="15" y="110"/>
                    </a:cubicBezTo>
                    <a:moveTo>
                      <a:pt x="109" y="113"/>
                    </a:moveTo>
                    <a:cubicBezTo>
                      <a:pt x="109" y="110"/>
                      <a:pt x="110" y="107"/>
                      <a:pt x="111" y="104"/>
                    </a:cubicBezTo>
                    <a:cubicBezTo>
                      <a:pt x="112" y="104"/>
                      <a:pt x="112" y="103"/>
                      <a:pt x="112" y="103"/>
                    </a:cubicBezTo>
                    <a:cubicBezTo>
                      <a:pt x="112" y="105"/>
                      <a:pt x="112" y="107"/>
                      <a:pt x="112" y="109"/>
                    </a:cubicBezTo>
                    <a:cubicBezTo>
                      <a:pt x="111" y="110"/>
                      <a:pt x="110" y="112"/>
                      <a:pt x="109" y="113"/>
                    </a:cubicBezTo>
                    <a:moveTo>
                      <a:pt x="15" y="106"/>
                    </a:moveTo>
                    <a:cubicBezTo>
                      <a:pt x="15" y="105"/>
                      <a:pt x="15" y="103"/>
                      <a:pt x="15" y="102"/>
                    </a:cubicBezTo>
                    <a:cubicBezTo>
                      <a:pt x="16" y="103"/>
                      <a:pt x="16" y="103"/>
                      <a:pt x="16" y="104"/>
                    </a:cubicBezTo>
                    <a:cubicBezTo>
                      <a:pt x="16" y="104"/>
                      <a:pt x="15" y="105"/>
                      <a:pt x="15" y="106"/>
                    </a:cubicBezTo>
                    <a:moveTo>
                      <a:pt x="18" y="92"/>
                    </a:moveTo>
                    <a:cubicBezTo>
                      <a:pt x="18" y="91"/>
                      <a:pt x="18" y="90"/>
                      <a:pt x="19" y="90"/>
                    </a:cubicBezTo>
                    <a:cubicBezTo>
                      <a:pt x="19" y="90"/>
                      <a:pt x="19" y="90"/>
                      <a:pt x="19" y="91"/>
                    </a:cubicBezTo>
                    <a:cubicBezTo>
                      <a:pt x="19" y="91"/>
                      <a:pt x="18" y="92"/>
                      <a:pt x="18" y="92"/>
                    </a:cubicBezTo>
                    <a:moveTo>
                      <a:pt x="16" y="92"/>
                    </a:moveTo>
                    <a:cubicBezTo>
                      <a:pt x="16" y="91"/>
                      <a:pt x="16" y="90"/>
                      <a:pt x="15" y="89"/>
                    </a:cubicBezTo>
                    <a:cubicBezTo>
                      <a:pt x="16" y="87"/>
                      <a:pt x="16" y="86"/>
                      <a:pt x="16" y="85"/>
                    </a:cubicBezTo>
                    <a:cubicBezTo>
                      <a:pt x="17" y="86"/>
                      <a:pt x="17" y="87"/>
                      <a:pt x="18" y="88"/>
                    </a:cubicBezTo>
                    <a:cubicBezTo>
                      <a:pt x="17" y="89"/>
                      <a:pt x="17" y="91"/>
                      <a:pt x="16" y="92"/>
                    </a:cubicBezTo>
                    <a:moveTo>
                      <a:pt x="110" y="92"/>
                    </a:moveTo>
                    <a:cubicBezTo>
                      <a:pt x="109" y="91"/>
                      <a:pt x="109" y="91"/>
                      <a:pt x="109" y="91"/>
                    </a:cubicBezTo>
                    <a:cubicBezTo>
                      <a:pt x="111" y="87"/>
                      <a:pt x="112" y="84"/>
                      <a:pt x="113" y="81"/>
                    </a:cubicBezTo>
                    <a:cubicBezTo>
                      <a:pt x="113" y="82"/>
                      <a:pt x="113" y="84"/>
                      <a:pt x="113" y="85"/>
                    </a:cubicBezTo>
                    <a:cubicBezTo>
                      <a:pt x="113" y="86"/>
                      <a:pt x="113" y="86"/>
                      <a:pt x="113" y="86"/>
                    </a:cubicBezTo>
                    <a:cubicBezTo>
                      <a:pt x="113" y="86"/>
                      <a:pt x="113" y="86"/>
                      <a:pt x="113" y="86"/>
                    </a:cubicBezTo>
                    <a:cubicBezTo>
                      <a:pt x="112" y="88"/>
                      <a:pt x="111" y="89"/>
                      <a:pt x="110" y="92"/>
                    </a:cubicBezTo>
                    <a:moveTo>
                      <a:pt x="15" y="86"/>
                    </a:moveTo>
                    <a:cubicBezTo>
                      <a:pt x="14" y="85"/>
                      <a:pt x="14" y="85"/>
                      <a:pt x="14" y="84"/>
                    </a:cubicBezTo>
                    <a:cubicBezTo>
                      <a:pt x="14" y="84"/>
                      <a:pt x="14" y="84"/>
                      <a:pt x="14" y="84"/>
                    </a:cubicBezTo>
                    <a:cubicBezTo>
                      <a:pt x="14" y="83"/>
                      <a:pt x="14" y="81"/>
                      <a:pt x="14" y="80"/>
                    </a:cubicBezTo>
                    <a:cubicBezTo>
                      <a:pt x="15" y="81"/>
                      <a:pt x="15" y="82"/>
                      <a:pt x="15" y="83"/>
                    </a:cubicBezTo>
                    <a:cubicBezTo>
                      <a:pt x="15" y="84"/>
                      <a:pt x="15" y="85"/>
                      <a:pt x="15" y="86"/>
                    </a:cubicBezTo>
                    <a:moveTo>
                      <a:pt x="116" y="77"/>
                    </a:moveTo>
                    <a:cubicBezTo>
                      <a:pt x="116" y="77"/>
                      <a:pt x="116" y="76"/>
                      <a:pt x="116" y="75"/>
                    </a:cubicBezTo>
                    <a:cubicBezTo>
                      <a:pt x="117" y="75"/>
                      <a:pt x="117" y="75"/>
                      <a:pt x="117" y="75"/>
                    </a:cubicBezTo>
                    <a:cubicBezTo>
                      <a:pt x="117" y="75"/>
                      <a:pt x="117" y="75"/>
                      <a:pt x="117" y="75"/>
                    </a:cubicBezTo>
                    <a:cubicBezTo>
                      <a:pt x="117" y="76"/>
                      <a:pt x="117" y="77"/>
                      <a:pt x="116" y="77"/>
                    </a:cubicBezTo>
                    <a:moveTo>
                      <a:pt x="8" y="82"/>
                    </a:moveTo>
                    <a:cubicBezTo>
                      <a:pt x="9" y="80"/>
                      <a:pt x="10" y="77"/>
                      <a:pt x="12" y="74"/>
                    </a:cubicBezTo>
                    <a:cubicBezTo>
                      <a:pt x="12" y="76"/>
                      <a:pt x="11" y="77"/>
                      <a:pt x="11" y="79"/>
                    </a:cubicBezTo>
                    <a:cubicBezTo>
                      <a:pt x="11" y="80"/>
                      <a:pt x="11" y="81"/>
                      <a:pt x="10" y="82"/>
                    </a:cubicBezTo>
                    <a:cubicBezTo>
                      <a:pt x="9" y="82"/>
                      <a:pt x="9" y="82"/>
                      <a:pt x="8" y="82"/>
                    </a:cubicBezTo>
                    <a:moveTo>
                      <a:pt x="3" y="82"/>
                    </a:moveTo>
                    <a:cubicBezTo>
                      <a:pt x="3" y="82"/>
                      <a:pt x="3" y="82"/>
                      <a:pt x="3" y="82"/>
                    </a:cubicBezTo>
                    <a:cubicBezTo>
                      <a:pt x="5" y="79"/>
                      <a:pt x="6" y="77"/>
                      <a:pt x="7" y="74"/>
                    </a:cubicBezTo>
                    <a:cubicBezTo>
                      <a:pt x="8" y="74"/>
                      <a:pt x="9" y="74"/>
                      <a:pt x="10" y="74"/>
                    </a:cubicBezTo>
                    <a:cubicBezTo>
                      <a:pt x="9" y="77"/>
                      <a:pt x="8" y="80"/>
                      <a:pt x="6" y="82"/>
                    </a:cubicBezTo>
                    <a:cubicBezTo>
                      <a:pt x="5" y="82"/>
                      <a:pt x="4" y="82"/>
                      <a:pt x="3" y="82"/>
                    </a:cubicBezTo>
                    <a:moveTo>
                      <a:pt x="116" y="83"/>
                    </a:moveTo>
                    <a:cubicBezTo>
                      <a:pt x="116" y="82"/>
                      <a:pt x="116" y="82"/>
                      <a:pt x="116" y="81"/>
                    </a:cubicBezTo>
                    <a:cubicBezTo>
                      <a:pt x="116" y="81"/>
                      <a:pt x="116" y="81"/>
                      <a:pt x="116" y="81"/>
                    </a:cubicBezTo>
                    <a:cubicBezTo>
                      <a:pt x="117" y="79"/>
                      <a:pt x="118" y="76"/>
                      <a:pt x="119" y="74"/>
                    </a:cubicBezTo>
                    <a:cubicBezTo>
                      <a:pt x="120" y="74"/>
                      <a:pt x="120" y="74"/>
                      <a:pt x="121" y="74"/>
                    </a:cubicBezTo>
                    <a:cubicBezTo>
                      <a:pt x="120" y="77"/>
                      <a:pt x="119" y="80"/>
                      <a:pt x="118" y="83"/>
                    </a:cubicBezTo>
                    <a:cubicBezTo>
                      <a:pt x="117" y="83"/>
                      <a:pt x="117" y="83"/>
                      <a:pt x="116" y="83"/>
                    </a:cubicBezTo>
                    <a:cubicBezTo>
                      <a:pt x="116" y="83"/>
                      <a:pt x="116" y="83"/>
                      <a:pt x="116" y="83"/>
                    </a:cubicBezTo>
                    <a:moveTo>
                      <a:pt x="119" y="82"/>
                    </a:moveTo>
                    <a:cubicBezTo>
                      <a:pt x="120" y="79"/>
                      <a:pt x="121" y="77"/>
                      <a:pt x="123" y="74"/>
                    </a:cubicBezTo>
                    <a:cubicBezTo>
                      <a:pt x="123" y="74"/>
                      <a:pt x="123" y="74"/>
                      <a:pt x="123" y="74"/>
                    </a:cubicBezTo>
                    <a:cubicBezTo>
                      <a:pt x="123" y="77"/>
                      <a:pt x="123" y="80"/>
                      <a:pt x="122" y="82"/>
                    </a:cubicBezTo>
                    <a:cubicBezTo>
                      <a:pt x="122" y="82"/>
                      <a:pt x="121" y="82"/>
                      <a:pt x="120" y="82"/>
                    </a:cubicBezTo>
                    <a:cubicBezTo>
                      <a:pt x="119" y="82"/>
                      <a:pt x="119" y="82"/>
                      <a:pt x="119" y="82"/>
                    </a:cubicBezTo>
                    <a:moveTo>
                      <a:pt x="3" y="79"/>
                    </a:moveTo>
                    <a:cubicBezTo>
                      <a:pt x="3" y="77"/>
                      <a:pt x="3" y="76"/>
                      <a:pt x="3" y="74"/>
                    </a:cubicBezTo>
                    <a:cubicBezTo>
                      <a:pt x="3" y="74"/>
                      <a:pt x="3" y="74"/>
                      <a:pt x="3" y="74"/>
                    </a:cubicBezTo>
                    <a:cubicBezTo>
                      <a:pt x="4" y="74"/>
                      <a:pt x="5" y="74"/>
                      <a:pt x="5" y="74"/>
                    </a:cubicBezTo>
                    <a:cubicBezTo>
                      <a:pt x="5" y="76"/>
                      <a:pt x="4" y="77"/>
                      <a:pt x="3" y="79"/>
                    </a:cubicBezTo>
                    <a:moveTo>
                      <a:pt x="17" y="40"/>
                    </a:moveTo>
                    <a:cubicBezTo>
                      <a:pt x="16" y="39"/>
                      <a:pt x="16" y="39"/>
                      <a:pt x="15" y="38"/>
                    </a:cubicBezTo>
                    <a:cubicBezTo>
                      <a:pt x="16" y="37"/>
                      <a:pt x="18" y="35"/>
                      <a:pt x="19" y="34"/>
                    </a:cubicBezTo>
                    <a:cubicBezTo>
                      <a:pt x="20" y="34"/>
                      <a:pt x="20" y="34"/>
                      <a:pt x="20" y="34"/>
                    </a:cubicBezTo>
                    <a:cubicBezTo>
                      <a:pt x="18" y="36"/>
                      <a:pt x="17" y="38"/>
                      <a:pt x="17" y="40"/>
                    </a:cubicBezTo>
                    <a:moveTo>
                      <a:pt x="15" y="37"/>
                    </a:moveTo>
                    <a:cubicBezTo>
                      <a:pt x="15" y="36"/>
                      <a:pt x="15" y="35"/>
                      <a:pt x="15" y="35"/>
                    </a:cubicBezTo>
                    <a:cubicBezTo>
                      <a:pt x="16" y="34"/>
                      <a:pt x="17" y="33"/>
                      <a:pt x="17" y="32"/>
                    </a:cubicBezTo>
                    <a:cubicBezTo>
                      <a:pt x="18" y="33"/>
                      <a:pt x="18" y="33"/>
                      <a:pt x="18" y="33"/>
                    </a:cubicBezTo>
                    <a:cubicBezTo>
                      <a:pt x="17" y="34"/>
                      <a:pt x="16" y="35"/>
                      <a:pt x="15" y="37"/>
                    </a:cubicBezTo>
                    <a:moveTo>
                      <a:pt x="111" y="38"/>
                    </a:moveTo>
                    <a:cubicBezTo>
                      <a:pt x="110" y="36"/>
                      <a:pt x="109" y="35"/>
                      <a:pt x="109" y="34"/>
                    </a:cubicBezTo>
                    <a:cubicBezTo>
                      <a:pt x="110" y="33"/>
                      <a:pt x="111" y="32"/>
                      <a:pt x="112" y="30"/>
                    </a:cubicBezTo>
                    <a:cubicBezTo>
                      <a:pt x="112" y="32"/>
                      <a:pt x="112" y="33"/>
                      <a:pt x="112" y="34"/>
                    </a:cubicBezTo>
                    <a:cubicBezTo>
                      <a:pt x="112" y="35"/>
                      <a:pt x="112" y="35"/>
                      <a:pt x="112" y="36"/>
                    </a:cubicBezTo>
                    <a:cubicBezTo>
                      <a:pt x="112" y="37"/>
                      <a:pt x="111" y="37"/>
                      <a:pt x="111" y="38"/>
                    </a:cubicBezTo>
                    <a:moveTo>
                      <a:pt x="15" y="32"/>
                    </a:moveTo>
                    <a:cubicBezTo>
                      <a:pt x="15" y="31"/>
                      <a:pt x="15" y="31"/>
                      <a:pt x="15" y="30"/>
                    </a:cubicBezTo>
                    <a:cubicBezTo>
                      <a:pt x="16" y="31"/>
                      <a:pt x="16" y="31"/>
                      <a:pt x="16" y="31"/>
                    </a:cubicBezTo>
                    <a:cubicBezTo>
                      <a:pt x="16" y="31"/>
                      <a:pt x="16" y="32"/>
                      <a:pt x="15" y="32"/>
                    </a:cubicBezTo>
                    <a:moveTo>
                      <a:pt x="36" y="21"/>
                    </a:moveTo>
                    <a:cubicBezTo>
                      <a:pt x="36" y="21"/>
                      <a:pt x="36" y="21"/>
                      <a:pt x="37" y="21"/>
                    </a:cubicBezTo>
                    <a:cubicBezTo>
                      <a:pt x="42" y="17"/>
                      <a:pt x="48" y="15"/>
                      <a:pt x="54" y="14"/>
                    </a:cubicBezTo>
                    <a:cubicBezTo>
                      <a:pt x="55" y="14"/>
                      <a:pt x="55" y="13"/>
                      <a:pt x="55" y="12"/>
                    </a:cubicBezTo>
                    <a:cubicBezTo>
                      <a:pt x="55" y="9"/>
                      <a:pt x="55" y="6"/>
                      <a:pt x="55" y="3"/>
                    </a:cubicBezTo>
                    <a:cubicBezTo>
                      <a:pt x="58" y="3"/>
                      <a:pt x="61" y="2"/>
                      <a:pt x="64" y="2"/>
                    </a:cubicBezTo>
                    <a:cubicBezTo>
                      <a:pt x="67" y="2"/>
                      <a:pt x="70" y="3"/>
                      <a:pt x="73" y="3"/>
                    </a:cubicBezTo>
                    <a:cubicBezTo>
                      <a:pt x="73" y="6"/>
                      <a:pt x="73" y="9"/>
                      <a:pt x="73" y="12"/>
                    </a:cubicBezTo>
                    <a:cubicBezTo>
                      <a:pt x="73" y="13"/>
                      <a:pt x="73" y="14"/>
                      <a:pt x="74" y="14"/>
                    </a:cubicBezTo>
                    <a:cubicBezTo>
                      <a:pt x="80" y="15"/>
                      <a:pt x="86" y="17"/>
                      <a:pt x="92" y="21"/>
                    </a:cubicBezTo>
                    <a:cubicBezTo>
                      <a:pt x="92" y="21"/>
                      <a:pt x="92" y="21"/>
                      <a:pt x="92" y="21"/>
                    </a:cubicBezTo>
                    <a:cubicBezTo>
                      <a:pt x="93" y="21"/>
                      <a:pt x="93" y="21"/>
                      <a:pt x="93" y="21"/>
                    </a:cubicBezTo>
                    <a:cubicBezTo>
                      <a:pt x="96" y="19"/>
                      <a:pt x="98" y="16"/>
                      <a:pt x="100" y="14"/>
                    </a:cubicBezTo>
                    <a:cubicBezTo>
                      <a:pt x="100" y="14"/>
                      <a:pt x="100" y="14"/>
                      <a:pt x="100" y="14"/>
                    </a:cubicBezTo>
                    <a:cubicBezTo>
                      <a:pt x="103" y="16"/>
                      <a:pt x="109" y="23"/>
                      <a:pt x="110" y="23"/>
                    </a:cubicBezTo>
                    <a:cubicBezTo>
                      <a:pt x="110" y="24"/>
                      <a:pt x="111" y="25"/>
                      <a:pt x="112" y="26"/>
                    </a:cubicBezTo>
                    <a:cubicBezTo>
                      <a:pt x="112" y="27"/>
                      <a:pt x="112" y="27"/>
                      <a:pt x="112" y="27"/>
                    </a:cubicBezTo>
                    <a:cubicBezTo>
                      <a:pt x="110" y="29"/>
                      <a:pt x="108" y="31"/>
                      <a:pt x="106" y="33"/>
                    </a:cubicBezTo>
                    <a:cubicBezTo>
                      <a:pt x="105" y="33"/>
                      <a:pt x="105" y="34"/>
                      <a:pt x="106" y="35"/>
                    </a:cubicBezTo>
                    <a:cubicBezTo>
                      <a:pt x="109" y="40"/>
                      <a:pt x="112" y="46"/>
                      <a:pt x="113" y="53"/>
                    </a:cubicBezTo>
                    <a:cubicBezTo>
                      <a:pt x="113" y="53"/>
                      <a:pt x="114" y="54"/>
                      <a:pt x="114" y="54"/>
                    </a:cubicBezTo>
                    <a:cubicBezTo>
                      <a:pt x="117" y="54"/>
                      <a:pt x="120" y="54"/>
                      <a:pt x="123" y="54"/>
                    </a:cubicBezTo>
                    <a:cubicBezTo>
                      <a:pt x="124" y="57"/>
                      <a:pt x="124" y="60"/>
                      <a:pt x="124" y="63"/>
                    </a:cubicBezTo>
                    <a:cubicBezTo>
                      <a:pt x="124" y="65"/>
                      <a:pt x="124" y="68"/>
                      <a:pt x="124" y="71"/>
                    </a:cubicBezTo>
                    <a:cubicBezTo>
                      <a:pt x="123" y="71"/>
                      <a:pt x="123" y="71"/>
                      <a:pt x="122" y="71"/>
                    </a:cubicBezTo>
                    <a:cubicBezTo>
                      <a:pt x="119" y="71"/>
                      <a:pt x="117" y="71"/>
                      <a:pt x="115" y="73"/>
                    </a:cubicBezTo>
                    <a:cubicBezTo>
                      <a:pt x="114" y="73"/>
                      <a:pt x="113" y="75"/>
                      <a:pt x="112" y="76"/>
                    </a:cubicBezTo>
                    <a:cubicBezTo>
                      <a:pt x="110" y="80"/>
                      <a:pt x="109" y="84"/>
                      <a:pt x="106" y="90"/>
                    </a:cubicBezTo>
                    <a:cubicBezTo>
                      <a:pt x="105" y="91"/>
                      <a:pt x="105" y="91"/>
                      <a:pt x="106" y="92"/>
                    </a:cubicBezTo>
                    <a:cubicBezTo>
                      <a:pt x="108" y="94"/>
                      <a:pt x="110" y="96"/>
                      <a:pt x="112" y="98"/>
                    </a:cubicBezTo>
                    <a:cubicBezTo>
                      <a:pt x="109" y="103"/>
                      <a:pt x="105" y="107"/>
                      <a:pt x="100" y="111"/>
                    </a:cubicBezTo>
                    <a:cubicBezTo>
                      <a:pt x="98" y="108"/>
                      <a:pt x="96" y="106"/>
                      <a:pt x="94" y="104"/>
                    </a:cubicBezTo>
                    <a:cubicBezTo>
                      <a:pt x="93" y="104"/>
                      <a:pt x="93" y="104"/>
                      <a:pt x="93" y="104"/>
                    </a:cubicBezTo>
                    <a:cubicBezTo>
                      <a:pt x="92" y="104"/>
                      <a:pt x="92" y="104"/>
                      <a:pt x="92" y="104"/>
                    </a:cubicBezTo>
                    <a:cubicBezTo>
                      <a:pt x="86" y="108"/>
                      <a:pt x="80" y="110"/>
                      <a:pt x="74" y="111"/>
                    </a:cubicBezTo>
                    <a:cubicBezTo>
                      <a:pt x="73" y="112"/>
                      <a:pt x="73" y="112"/>
                      <a:pt x="73" y="113"/>
                    </a:cubicBezTo>
                    <a:cubicBezTo>
                      <a:pt x="73" y="116"/>
                      <a:pt x="73" y="119"/>
                      <a:pt x="73" y="122"/>
                    </a:cubicBezTo>
                    <a:cubicBezTo>
                      <a:pt x="70" y="122"/>
                      <a:pt x="67" y="123"/>
                      <a:pt x="64" y="123"/>
                    </a:cubicBezTo>
                    <a:cubicBezTo>
                      <a:pt x="61" y="123"/>
                      <a:pt x="58" y="122"/>
                      <a:pt x="55" y="122"/>
                    </a:cubicBezTo>
                    <a:cubicBezTo>
                      <a:pt x="55" y="119"/>
                      <a:pt x="55" y="116"/>
                      <a:pt x="55" y="113"/>
                    </a:cubicBezTo>
                    <a:cubicBezTo>
                      <a:pt x="55" y="112"/>
                      <a:pt x="55" y="112"/>
                      <a:pt x="54" y="111"/>
                    </a:cubicBezTo>
                    <a:cubicBezTo>
                      <a:pt x="48" y="110"/>
                      <a:pt x="42" y="108"/>
                      <a:pt x="36" y="104"/>
                    </a:cubicBezTo>
                    <a:cubicBezTo>
                      <a:pt x="36" y="104"/>
                      <a:pt x="36" y="104"/>
                      <a:pt x="36" y="104"/>
                    </a:cubicBezTo>
                    <a:cubicBezTo>
                      <a:pt x="35" y="104"/>
                      <a:pt x="35" y="104"/>
                      <a:pt x="34" y="104"/>
                    </a:cubicBezTo>
                    <a:cubicBezTo>
                      <a:pt x="32" y="106"/>
                      <a:pt x="30" y="108"/>
                      <a:pt x="28" y="111"/>
                    </a:cubicBezTo>
                    <a:cubicBezTo>
                      <a:pt x="28" y="111"/>
                      <a:pt x="28" y="111"/>
                      <a:pt x="28" y="111"/>
                    </a:cubicBezTo>
                    <a:cubicBezTo>
                      <a:pt x="28" y="111"/>
                      <a:pt x="28" y="111"/>
                      <a:pt x="28" y="111"/>
                    </a:cubicBezTo>
                    <a:cubicBezTo>
                      <a:pt x="23" y="107"/>
                      <a:pt x="19" y="103"/>
                      <a:pt x="16" y="98"/>
                    </a:cubicBezTo>
                    <a:cubicBezTo>
                      <a:pt x="18" y="96"/>
                      <a:pt x="20" y="94"/>
                      <a:pt x="22" y="92"/>
                    </a:cubicBezTo>
                    <a:cubicBezTo>
                      <a:pt x="23" y="91"/>
                      <a:pt x="23" y="91"/>
                      <a:pt x="22" y="90"/>
                    </a:cubicBezTo>
                    <a:cubicBezTo>
                      <a:pt x="19" y="85"/>
                      <a:pt x="16" y="79"/>
                      <a:pt x="15" y="72"/>
                    </a:cubicBezTo>
                    <a:cubicBezTo>
                      <a:pt x="15" y="72"/>
                      <a:pt x="14" y="71"/>
                      <a:pt x="14" y="71"/>
                    </a:cubicBezTo>
                    <a:cubicBezTo>
                      <a:pt x="11" y="71"/>
                      <a:pt x="8" y="71"/>
                      <a:pt x="5" y="71"/>
                    </a:cubicBezTo>
                    <a:cubicBezTo>
                      <a:pt x="4" y="68"/>
                      <a:pt x="4" y="66"/>
                      <a:pt x="4" y="63"/>
                    </a:cubicBezTo>
                    <a:cubicBezTo>
                      <a:pt x="4" y="60"/>
                      <a:pt x="4" y="57"/>
                      <a:pt x="5" y="54"/>
                    </a:cubicBezTo>
                    <a:cubicBezTo>
                      <a:pt x="8" y="54"/>
                      <a:pt x="11" y="54"/>
                      <a:pt x="14" y="54"/>
                    </a:cubicBezTo>
                    <a:cubicBezTo>
                      <a:pt x="14" y="54"/>
                      <a:pt x="15" y="53"/>
                      <a:pt x="15" y="53"/>
                    </a:cubicBezTo>
                    <a:cubicBezTo>
                      <a:pt x="17" y="46"/>
                      <a:pt x="19" y="40"/>
                      <a:pt x="23" y="35"/>
                    </a:cubicBezTo>
                    <a:cubicBezTo>
                      <a:pt x="23" y="34"/>
                      <a:pt x="23" y="33"/>
                      <a:pt x="22" y="33"/>
                    </a:cubicBezTo>
                    <a:cubicBezTo>
                      <a:pt x="20" y="31"/>
                      <a:pt x="18" y="29"/>
                      <a:pt x="16" y="27"/>
                    </a:cubicBezTo>
                    <a:cubicBezTo>
                      <a:pt x="20" y="22"/>
                      <a:pt x="24" y="18"/>
                      <a:pt x="28" y="14"/>
                    </a:cubicBezTo>
                    <a:cubicBezTo>
                      <a:pt x="30" y="16"/>
                      <a:pt x="33" y="19"/>
                      <a:pt x="35" y="21"/>
                    </a:cubicBezTo>
                    <a:cubicBezTo>
                      <a:pt x="35" y="21"/>
                      <a:pt x="35" y="21"/>
                      <a:pt x="36" y="21"/>
                    </a:cubicBezTo>
                    <a:moveTo>
                      <a:pt x="64" y="0"/>
                    </a:moveTo>
                    <a:cubicBezTo>
                      <a:pt x="61" y="0"/>
                      <a:pt x="57" y="0"/>
                      <a:pt x="54" y="0"/>
                    </a:cubicBezTo>
                    <a:cubicBezTo>
                      <a:pt x="53" y="1"/>
                      <a:pt x="52" y="1"/>
                      <a:pt x="52" y="2"/>
                    </a:cubicBezTo>
                    <a:cubicBezTo>
                      <a:pt x="52" y="5"/>
                      <a:pt x="52" y="8"/>
                      <a:pt x="52" y="11"/>
                    </a:cubicBezTo>
                    <a:cubicBezTo>
                      <a:pt x="47" y="12"/>
                      <a:pt x="41" y="15"/>
                      <a:pt x="36" y="18"/>
                    </a:cubicBezTo>
                    <a:cubicBezTo>
                      <a:pt x="34" y="16"/>
                      <a:pt x="32" y="14"/>
                      <a:pt x="30" y="11"/>
                    </a:cubicBezTo>
                    <a:cubicBezTo>
                      <a:pt x="29" y="11"/>
                      <a:pt x="29" y="11"/>
                      <a:pt x="28" y="11"/>
                    </a:cubicBezTo>
                    <a:cubicBezTo>
                      <a:pt x="28" y="11"/>
                      <a:pt x="28" y="11"/>
                      <a:pt x="28" y="11"/>
                    </a:cubicBezTo>
                    <a:cubicBezTo>
                      <a:pt x="22" y="15"/>
                      <a:pt x="17" y="20"/>
                      <a:pt x="13" y="26"/>
                    </a:cubicBezTo>
                    <a:cubicBezTo>
                      <a:pt x="13" y="26"/>
                      <a:pt x="13" y="27"/>
                      <a:pt x="13" y="27"/>
                    </a:cubicBezTo>
                    <a:cubicBezTo>
                      <a:pt x="13" y="27"/>
                      <a:pt x="13" y="27"/>
                      <a:pt x="13" y="27"/>
                    </a:cubicBezTo>
                    <a:cubicBezTo>
                      <a:pt x="13" y="30"/>
                      <a:pt x="12" y="33"/>
                      <a:pt x="12" y="36"/>
                    </a:cubicBezTo>
                    <a:cubicBezTo>
                      <a:pt x="12" y="36"/>
                      <a:pt x="12" y="36"/>
                      <a:pt x="12" y="36"/>
                    </a:cubicBezTo>
                    <a:cubicBezTo>
                      <a:pt x="12" y="36"/>
                      <a:pt x="12" y="36"/>
                      <a:pt x="12" y="36"/>
                    </a:cubicBezTo>
                    <a:cubicBezTo>
                      <a:pt x="11" y="36"/>
                      <a:pt x="11" y="36"/>
                      <a:pt x="11" y="36"/>
                    </a:cubicBezTo>
                    <a:cubicBezTo>
                      <a:pt x="12" y="37"/>
                      <a:pt x="12" y="37"/>
                      <a:pt x="12" y="37"/>
                    </a:cubicBezTo>
                    <a:cubicBezTo>
                      <a:pt x="11" y="38"/>
                      <a:pt x="11" y="38"/>
                      <a:pt x="11" y="38"/>
                    </a:cubicBezTo>
                    <a:cubicBezTo>
                      <a:pt x="11" y="38"/>
                      <a:pt x="12" y="39"/>
                      <a:pt x="12" y="39"/>
                    </a:cubicBezTo>
                    <a:cubicBezTo>
                      <a:pt x="13" y="40"/>
                      <a:pt x="14" y="41"/>
                      <a:pt x="15" y="43"/>
                    </a:cubicBezTo>
                    <a:cubicBezTo>
                      <a:pt x="14" y="45"/>
                      <a:pt x="13" y="48"/>
                      <a:pt x="13" y="51"/>
                    </a:cubicBezTo>
                    <a:cubicBezTo>
                      <a:pt x="10" y="51"/>
                      <a:pt x="6" y="51"/>
                      <a:pt x="3" y="51"/>
                    </a:cubicBezTo>
                    <a:cubicBezTo>
                      <a:pt x="3" y="51"/>
                      <a:pt x="2" y="51"/>
                      <a:pt x="2" y="52"/>
                    </a:cubicBezTo>
                    <a:cubicBezTo>
                      <a:pt x="2" y="53"/>
                      <a:pt x="2" y="53"/>
                      <a:pt x="2" y="54"/>
                    </a:cubicBezTo>
                    <a:cubicBezTo>
                      <a:pt x="1" y="54"/>
                      <a:pt x="1" y="54"/>
                      <a:pt x="1" y="55"/>
                    </a:cubicBezTo>
                    <a:cubicBezTo>
                      <a:pt x="0" y="59"/>
                      <a:pt x="0" y="66"/>
                      <a:pt x="0" y="72"/>
                    </a:cubicBezTo>
                    <a:cubicBezTo>
                      <a:pt x="0" y="77"/>
                      <a:pt x="0" y="81"/>
                      <a:pt x="1" y="84"/>
                    </a:cubicBezTo>
                    <a:cubicBezTo>
                      <a:pt x="1" y="85"/>
                      <a:pt x="1" y="85"/>
                      <a:pt x="1" y="85"/>
                    </a:cubicBezTo>
                    <a:cubicBezTo>
                      <a:pt x="1" y="85"/>
                      <a:pt x="1" y="85"/>
                      <a:pt x="1" y="85"/>
                    </a:cubicBezTo>
                    <a:cubicBezTo>
                      <a:pt x="1" y="85"/>
                      <a:pt x="2" y="85"/>
                      <a:pt x="2" y="85"/>
                    </a:cubicBezTo>
                    <a:cubicBezTo>
                      <a:pt x="5" y="85"/>
                      <a:pt x="8" y="85"/>
                      <a:pt x="11" y="85"/>
                    </a:cubicBezTo>
                    <a:cubicBezTo>
                      <a:pt x="12" y="89"/>
                      <a:pt x="13" y="92"/>
                      <a:pt x="15" y="95"/>
                    </a:cubicBezTo>
                    <a:cubicBezTo>
                      <a:pt x="14" y="96"/>
                      <a:pt x="14" y="96"/>
                      <a:pt x="13" y="97"/>
                    </a:cubicBezTo>
                    <a:cubicBezTo>
                      <a:pt x="13" y="97"/>
                      <a:pt x="12" y="98"/>
                      <a:pt x="12" y="98"/>
                    </a:cubicBezTo>
                    <a:cubicBezTo>
                      <a:pt x="12" y="99"/>
                      <a:pt x="12" y="99"/>
                      <a:pt x="12" y="99"/>
                    </a:cubicBezTo>
                    <a:cubicBezTo>
                      <a:pt x="12" y="102"/>
                      <a:pt x="12" y="106"/>
                      <a:pt x="11" y="109"/>
                    </a:cubicBezTo>
                    <a:cubicBezTo>
                      <a:pt x="11" y="109"/>
                      <a:pt x="11" y="109"/>
                      <a:pt x="11" y="109"/>
                    </a:cubicBezTo>
                    <a:cubicBezTo>
                      <a:pt x="11" y="110"/>
                      <a:pt x="11" y="110"/>
                      <a:pt x="11" y="110"/>
                    </a:cubicBezTo>
                    <a:cubicBezTo>
                      <a:pt x="11" y="111"/>
                      <a:pt x="12" y="112"/>
                      <a:pt x="12" y="112"/>
                    </a:cubicBezTo>
                    <a:cubicBezTo>
                      <a:pt x="13" y="112"/>
                      <a:pt x="13" y="112"/>
                      <a:pt x="13" y="112"/>
                    </a:cubicBezTo>
                    <a:cubicBezTo>
                      <a:pt x="16" y="117"/>
                      <a:pt x="20" y="121"/>
                      <a:pt x="25" y="125"/>
                    </a:cubicBezTo>
                    <a:cubicBezTo>
                      <a:pt x="26" y="125"/>
                      <a:pt x="26" y="125"/>
                      <a:pt x="27" y="125"/>
                    </a:cubicBezTo>
                    <a:cubicBezTo>
                      <a:pt x="27" y="125"/>
                      <a:pt x="27" y="125"/>
                      <a:pt x="27" y="125"/>
                    </a:cubicBezTo>
                    <a:cubicBezTo>
                      <a:pt x="28" y="125"/>
                      <a:pt x="28" y="125"/>
                      <a:pt x="28" y="125"/>
                    </a:cubicBezTo>
                    <a:cubicBezTo>
                      <a:pt x="30" y="123"/>
                      <a:pt x="32" y="121"/>
                      <a:pt x="35" y="119"/>
                    </a:cubicBezTo>
                    <a:cubicBezTo>
                      <a:pt x="40" y="122"/>
                      <a:pt x="44" y="124"/>
                      <a:pt x="50" y="125"/>
                    </a:cubicBezTo>
                    <a:cubicBezTo>
                      <a:pt x="50" y="129"/>
                      <a:pt x="51" y="131"/>
                      <a:pt x="51" y="135"/>
                    </a:cubicBezTo>
                    <a:cubicBezTo>
                      <a:pt x="51" y="136"/>
                      <a:pt x="52" y="136"/>
                      <a:pt x="53" y="136"/>
                    </a:cubicBezTo>
                    <a:cubicBezTo>
                      <a:pt x="56" y="137"/>
                      <a:pt x="59" y="137"/>
                      <a:pt x="63" y="137"/>
                    </a:cubicBezTo>
                    <a:cubicBezTo>
                      <a:pt x="66" y="137"/>
                      <a:pt x="70" y="137"/>
                      <a:pt x="73" y="136"/>
                    </a:cubicBezTo>
                    <a:cubicBezTo>
                      <a:pt x="74" y="136"/>
                      <a:pt x="75" y="135"/>
                      <a:pt x="75" y="135"/>
                    </a:cubicBezTo>
                    <a:cubicBezTo>
                      <a:pt x="75" y="132"/>
                      <a:pt x="75" y="129"/>
                      <a:pt x="76" y="125"/>
                    </a:cubicBezTo>
                    <a:cubicBezTo>
                      <a:pt x="81" y="124"/>
                      <a:pt x="86" y="122"/>
                      <a:pt x="91" y="119"/>
                    </a:cubicBezTo>
                    <a:cubicBezTo>
                      <a:pt x="93" y="121"/>
                      <a:pt x="96" y="123"/>
                      <a:pt x="98" y="125"/>
                    </a:cubicBezTo>
                    <a:cubicBezTo>
                      <a:pt x="98" y="125"/>
                      <a:pt x="98" y="126"/>
                      <a:pt x="99" y="126"/>
                    </a:cubicBezTo>
                    <a:cubicBezTo>
                      <a:pt x="99" y="126"/>
                      <a:pt x="99" y="125"/>
                      <a:pt x="100" y="125"/>
                    </a:cubicBezTo>
                    <a:cubicBezTo>
                      <a:pt x="105" y="121"/>
                      <a:pt x="110" y="116"/>
                      <a:pt x="114" y="111"/>
                    </a:cubicBezTo>
                    <a:cubicBezTo>
                      <a:pt x="115" y="110"/>
                      <a:pt x="115" y="110"/>
                      <a:pt x="115" y="110"/>
                    </a:cubicBezTo>
                    <a:cubicBezTo>
                      <a:pt x="115" y="106"/>
                      <a:pt x="115" y="103"/>
                      <a:pt x="116" y="98"/>
                    </a:cubicBezTo>
                    <a:cubicBezTo>
                      <a:pt x="116" y="98"/>
                      <a:pt x="116" y="98"/>
                      <a:pt x="116" y="98"/>
                    </a:cubicBezTo>
                    <a:cubicBezTo>
                      <a:pt x="116" y="98"/>
                      <a:pt x="116" y="98"/>
                      <a:pt x="116" y="98"/>
                    </a:cubicBezTo>
                    <a:cubicBezTo>
                      <a:pt x="115" y="97"/>
                      <a:pt x="115" y="97"/>
                      <a:pt x="115" y="97"/>
                    </a:cubicBezTo>
                    <a:cubicBezTo>
                      <a:pt x="115" y="97"/>
                      <a:pt x="115" y="97"/>
                      <a:pt x="115" y="97"/>
                    </a:cubicBezTo>
                    <a:cubicBezTo>
                      <a:pt x="114" y="96"/>
                      <a:pt x="113" y="95"/>
                      <a:pt x="112" y="94"/>
                    </a:cubicBezTo>
                    <a:cubicBezTo>
                      <a:pt x="114" y="90"/>
                      <a:pt x="115" y="88"/>
                      <a:pt x="116" y="87"/>
                    </a:cubicBezTo>
                    <a:cubicBezTo>
                      <a:pt x="117" y="86"/>
                      <a:pt x="117" y="86"/>
                      <a:pt x="117" y="86"/>
                    </a:cubicBezTo>
                    <a:cubicBezTo>
                      <a:pt x="118" y="85"/>
                      <a:pt x="119" y="85"/>
                      <a:pt x="120" y="85"/>
                    </a:cubicBezTo>
                    <a:cubicBezTo>
                      <a:pt x="120" y="85"/>
                      <a:pt x="120" y="85"/>
                      <a:pt x="120" y="85"/>
                    </a:cubicBezTo>
                    <a:cubicBezTo>
                      <a:pt x="121" y="85"/>
                      <a:pt x="122" y="85"/>
                      <a:pt x="124" y="85"/>
                    </a:cubicBezTo>
                    <a:cubicBezTo>
                      <a:pt x="124" y="85"/>
                      <a:pt x="124" y="85"/>
                      <a:pt x="124" y="85"/>
                    </a:cubicBezTo>
                    <a:cubicBezTo>
                      <a:pt x="124" y="85"/>
                      <a:pt x="125" y="85"/>
                      <a:pt x="125" y="84"/>
                    </a:cubicBezTo>
                    <a:cubicBezTo>
                      <a:pt x="126" y="80"/>
                      <a:pt x="126" y="77"/>
                      <a:pt x="126" y="73"/>
                    </a:cubicBezTo>
                    <a:cubicBezTo>
                      <a:pt x="127" y="69"/>
                      <a:pt x="127" y="66"/>
                      <a:pt x="127" y="63"/>
                    </a:cubicBezTo>
                    <a:cubicBezTo>
                      <a:pt x="127" y="59"/>
                      <a:pt x="127" y="56"/>
                      <a:pt x="126" y="52"/>
                    </a:cubicBezTo>
                    <a:cubicBezTo>
                      <a:pt x="126" y="51"/>
                      <a:pt x="125" y="51"/>
                      <a:pt x="125" y="51"/>
                    </a:cubicBezTo>
                    <a:cubicBezTo>
                      <a:pt x="122" y="51"/>
                      <a:pt x="119" y="51"/>
                      <a:pt x="116" y="51"/>
                    </a:cubicBezTo>
                    <a:cubicBezTo>
                      <a:pt x="115" y="47"/>
                      <a:pt x="114" y="44"/>
                      <a:pt x="112" y="40"/>
                    </a:cubicBezTo>
                    <a:cubicBezTo>
                      <a:pt x="113" y="40"/>
                      <a:pt x="113" y="39"/>
                      <a:pt x="114" y="39"/>
                    </a:cubicBezTo>
                    <a:cubicBezTo>
                      <a:pt x="115" y="39"/>
                      <a:pt x="115" y="38"/>
                      <a:pt x="115" y="37"/>
                    </a:cubicBezTo>
                    <a:cubicBezTo>
                      <a:pt x="115" y="36"/>
                      <a:pt x="115" y="35"/>
                      <a:pt x="115" y="34"/>
                    </a:cubicBezTo>
                    <a:cubicBezTo>
                      <a:pt x="115" y="32"/>
                      <a:pt x="115" y="30"/>
                      <a:pt x="115" y="29"/>
                    </a:cubicBezTo>
                    <a:cubicBezTo>
                      <a:pt x="115" y="28"/>
                      <a:pt x="116" y="28"/>
                      <a:pt x="116" y="28"/>
                    </a:cubicBezTo>
                    <a:cubicBezTo>
                      <a:pt x="115" y="27"/>
                      <a:pt x="115" y="27"/>
                      <a:pt x="115" y="27"/>
                    </a:cubicBezTo>
                    <a:cubicBezTo>
                      <a:pt x="116" y="27"/>
                      <a:pt x="116" y="26"/>
                      <a:pt x="115" y="26"/>
                    </a:cubicBezTo>
                    <a:cubicBezTo>
                      <a:pt x="115" y="26"/>
                      <a:pt x="115" y="26"/>
                      <a:pt x="115" y="26"/>
                    </a:cubicBezTo>
                    <a:cubicBezTo>
                      <a:pt x="115" y="25"/>
                      <a:pt x="115" y="25"/>
                      <a:pt x="114" y="24"/>
                    </a:cubicBezTo>
                    <a:cubicBezTo>
                      <a:pt x="114" y="24"/>
                      <a:pt x="114" y="24"/>
                      <a:pt x="114" y="24"/>
                    </a:cubicBezTo>
                    <a:cubicBezTo>
                      <a:pt x="113" y="23"/>
                      <a:pt x="113" y="22"/>
                      <a:pt x="112" y="21"/>
                    </a:cubicBezTo>
                    <a:cubicBezTo>
                      <a:pt x="112" y="21"/>
                      <a:pt x="111" y="20"/>
                      <a:pt x="110" y="19"/>
                    </a:cubicBezTo>
                    <a:cubicBezTo>
                      <a:pt x="108" y="18"/>
                      <a:pt x="106" y="16"/>
                      <a:pt x="105" y="14"/>
                    </a:cubicBezTo>
                    <a:cubicBezTo>
                      <a:pt x="104" y="13"/>
                      <a:pt x="103" y="13"/>
                      <a:pt x="102" y="12"/>
                    </a:cubicBezTo>
                    <a:cubicBezTo>
                      <a:pt x="102" y="12"/>
                      <a:pt x="101" y="12"/>
                      <a:pt x="101" y="11"/>
                    </a:cubicBezTo>
                    <a:cubicBezTo>
                      <a:pt x="101" y="11"/>
                      <a:pt x="101" y="11"/>
                      <a:pt x="100" y="11"/>
                    </a:cubicBezTo>
                    <a:cubicBezTo>
                      <a:pt x="100" y="11"/>
                      <a:pt x="100" y="11"/>
                      <a:pt x="100" y="11"/>
                    </a:cubicBezTo>
                    <a:cubicBezTo>
                      <a:pt x="100" y="11"/>
                      <a:pt x="99" y="11"/>
                      <a:pt x="99" y="11"/>
                    </a:cubicBezTo>
                    <a:cubicBezTo>
                      <a:pt x="99" y="11"/>
                      <a:pt x="99" y="11"/>
                      <a:pt x="99" y="11"/>
                    </a:cubicBezTo>
                    <a:cubicBezTo>
                      <a:pt x="97" y="14"/>
                      <a:pt x="94" y="16"/>
                      <a:pt x="92" y="18"/>
                    </a:cubicBezTo>
                    <a:cubicBezTo>
                      <a:pt x="87" y="15"/>
                      <a:pt x="82" y="12"/>
                      <a:pt x="76" y="11"/>
                    </a:cubicBezTo>
                    <a:cubicBezTo>
                      <a:pt x="76" y="8"/>
                      <a:pt x="76" y="5"/>
                      <a:pt x="76" y="2"/>
                    </a:cubicBezTo>
                    <a:cubicBezTo>
                      <a:pt x="76" y="1"/>
                      <a:pt x="75" y="1"/>
                      <a:pt x="74" y="0"/>
                    </a:cubicBezTo>
                    <a:cubicBezTo>
                      <a:pt x="71" y="0"/>
                      <a:pt x="68" y="0"/>
                      <a:pt x="6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743"/>
              <p:cNvSpPr>
                <a:spLocks noEditPoints="1"/>
              </p:cNvSpPr>
              <p:nvPr/>
            </p:nvSpPr>
            <p:spPr bwMode="auto">
              <a:xfrm>
                <a:off x="3300" y="1114"/>
                <a:ext cx="140" cy="140"/>
              </a:xfrm>
              <a:custGeom>
                <a:avLst/>
                <a:gdLst>
                  <a:gd name="T0" fmla="*/ 56 w 59"/>
                  <a:gd name="T1" fmla="*/ 30 h 59"/>
                  <a:gd name="T2" fmla="*/ 54 w 59"/>
                  <a:gd name="T3" fmla="*/ 29 h 59"/>
                  <a:gd name="T4" fmla="*/ 55 w 59"/>
                  <a:gd name="T5" fmla="*/ 28 h 59"/>
                  <a:gd name="T6" fmla="*/ 53 w 59"/>
                  <a:gd name="T7" fmla="*/ 26 h 59"/>
                  <a:gd name="T8" fmla="*/ 53 w 59"/>
                  <a:gd name="T9" fmla="*/ 26 h 59"/>
                  <a:gd name="T10" fmla="*/ 54 w 59"/>
                  <a:gd name="T11" fmla="*/ 21 h 59"/>
                  <a:gd name="T12" fmla="*/ 51 w 59"/>
                  <a:gd name="T13" fmla="*/ 21 h 59"/>
                  <a:gd name="T14" fmla="*/ 53 w 59"/>
                  <a:gd name="T15" fmla="*/ 20 h 59"/>
                  <a:gd name="T16" fmla="*/ 49 w 59"/>
                  <a:gd name="T17" fmla="*/ 19 h 59"/>
                  <a:gd name="T18" fmla="*/ 50 w 59"/>
                  <a:gd name="T19" fmla="*/ 20 h 59"/>
                  <a:gd name="T20" fmla="*/ 46 w 59"/>
                  <a:gd name="T21" fmla="*/ 16 h 59"/>
                  <a:gd name="T22" fmla="*/ 48 w 59"/>
                  <a:gd name="T23" fmla="*/ 18 h 59"/>
                  <a:gd name="T24" fmla="*/ 47 w 59"/>
                  <a:gd name="T25" fmla="*/ 11 h 59"/>
                  <a:gd name="T26" fmla="*/ 45 w 59"/>
                  <a:gd name="T27" fmla="*/ 15 h 59"/>
                  <a:gd name="T28" fmla="*/ 3 w 59"/>
                  <a:gd name="T29" fmla="*/ 28 h 59"/>
                  <a:gd name="T30" fmla="*/ 12 w 59"/>
                  <a:gd name="T31" fmla="*/ 16 h 59"/>
                  <a:gd name="T32" fmla="*/ 45 w 59"/>
                  <a:gd name="T33" fmla="*/ 19 h 59"/>
                  <a:gd name="T34" fmla="*/ 53 w 59"/>
                  <a:gd name="T35" fmla="*/ 41 h 59"/>
                  <a:gd name="T36" fmla="*/ 30 w 59"/>
                  <a:gd name="T37" fmla="*/ 56 h 59"/>
                  <a:gd name="T38" fmla="*/ 40 w 59"/>
                  <a:gd name="T39" fmla="*/ 12 h 59"/>
                  <a:gd name="T40" fmla="*/ 46 w 59"/>
                  <a:gd name="T41" fmla="*/ 10 h 59"/>
                  <a:gd name="T42" fmla="*/ 6 w 59"/>
                  <a:gd name="T43" fmla="*/ 17 h 59"/>
                  <a:gd name="T44" fmla="*/ 9 w 59"/>
                  <a:gd name="T45" fmla="*/ 15 h 59"/>
                  <a:gd name="T46" fmla="*/ 15 w 59"/>
                  <a:gd name="T47" fmla="*/ 7 h 59"/>
                  <a:gd name="T48" fmla="*/ 39 w 59"/>
                  <a:gd name="T49" fmla="*/ 11 h 59"/>
                  <a:gd name="T50" fmla="*/ 43 w 59"/>
                  <a:gd name="T51" fmla="*/ 8 h 59"/>
                  <a:gd name="T52" fmla="*/ 34 w 59"/>
                  <a:gd name="T53" fmla="*/ 9 h 59"/>
                  <a:gd name="T54" fmla="*/ 41 w 59"/>
                  <a:gd name="T55" fmla="*/ 6 h 59"/>
                  <a:gd name="T56" fmla="*/ 31 w 59"/>
                  <a:gd name="T57" fmla="*/ 8 h 59"/>
                  <a:gd name="T58" fmla="*/ 36 w 59"/>
                  <a:gd name="T59" fmla="*/ 5 h 59"/>
                  <a:gd name="T60" fmla="*/ 19 w 59"/>
                  <a:gd name="T61" fmla="*/ 5 h 59"/>
                  <a:gd name="T62" fmla="*/ 13 w 59"/>
                  <a:gd name="T63" fmla="*/ 12 h 59"/>
                  <a:gd name="T64" fmla="*/ 34 w 59"/>
                  <a:gd name="T65" fmla="*/ 3 h 59"/>
                  <a:gd name="T66" fmla="*/ 27 w 59"/>
                  <a:gd name="T67" fmla="*/ 8 h 59"/>
                  <a:gd name="T68" fmla="*/ 26 w 59"/>
                  <a:gd name="T69" fmla="*/ 3 h 59"/>
                  <a:gd name="T70" fmla="*/ 19 w 59"/>
                  <a:gd name="T71" fmla="*/ 9 h 59"/>
                  <a:gd name="T72" fmla="*/ 29 w 59"/>
                  <a:gd name="T73" fmla="*/ 3 h 59"/>
                  <a:gd name="T74" fmla="*/ 23 w 59"/>
                  <a:gd name="T75" fmla="*/ 8 h 59"/>
                  <a:gd name="T76" fmla="*/ 12 w 59"/>
                  <a:gd name="T77" fmla="*/ 5 h 59"/>
                  <a:gd name="T78" fmla="*/ 30 w 59"/>
                  <a:gd name="T79" fmla="*/ 59 h 59"/>
                  <a:gd name="T80" fmla="*/ 45 w 59"/>
                  <a:gd name="T81" fmla="*/ 54 h 59"/>
                  <a:gd name="T82" fmla="*/ 46 w 59"/>
                  <a:gd name="T83" fmla="*/ 53 h 59"/>
                  <a:gd name="T84" fmla="*/ 48 w 59"/>
                  <a:gd name="T85" fmla="*/ 52 h 59"/>
                  <a:gd name="T86" fmla="*/ 48 w 59"/>
                  <a:gd name="T87" fmla="*/ 52 h 59"/>
                  <a:gd name="T88" fmla="*/ 48 w 59"/>
                  <a:gd name="T89" fmla="*/ 52 h 59"/>
                  <a:gd name="T90" fmla="*/ 48 w 59"/>
                  <a:gd name="T91" fmla="*/ 52 h 59"/>
                  <a:gd name="T92" fmla="*/ 59 w 59"/>
                  <a:gd name="T93" fmla="*/ 31 h 59"/>
                  <a:gd name="T94" fmla="*/ 29 w 59"/>
                  <a:gd name="T9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 h="59">
                    <a:moveTo>
                      <a:pt x="56" y="32"/>
                    </a:moveTo>
                    <a:cubicBezTo>
                      <a:pt x="55" y="32"/>
                      <a:pt x="55" y="31"/>
                      <a:pt x="55" y="30"/>
                    </a:cubicBezTo>
                    <a:cubicBezTo>
                      <a:pt x="56" y="30"/>
                      <a:pt x="56" y="30"/>
                      <a:pt x="56" y="30"/>
                    </a:cubicBezTo>
                    <a:cubicBezTo>
                      <a:pt x="56" y="31"/>
                      <a:pt x="56" y="31"/>
                      <a:pt x="56" y="31"/>
                    </a:cubicBezTo>
                    <a:cubicBezTo>
                      <a:pt x="56" y="31"/>
                      <a:pt x="56" y="32"/>
                      <a:pt x="56" y="32"/>
                    </a:cubicBezTo>
                    <a:moveTo>
                      <a:pt x="54" y="29"/>
                    </a:moveTo>
                    <a:cubicBezTo>
                      <a:pt x="54" y="28"/>
                      <a:pt x="54" y="28"/>
                      <a:pt x="54" y="28"/>
                    </a:cubicBezTo>
                    <a:cubicBezTo>
                      <a:pt x="54" y="27"/>
                      <a:pt x="55" y="27"/>
                      <a:pt x="55" y="27"/>
                    </a:cubicBezTo>
                    <a:cubicBezTo>
                      <a:pt x="55" y="27"/>
                      <a:pt x="55" y="28"/>
                      <a:pt x="55" y="28"/>
                    </a:cubicBezTo>
                    <a:cubicBezTo>
                      <a:pt x="54" y="29"/>
                      <a:pt x="54" y="29"/>
                      <a:pt x="54" y="29"/>
                    </a:cubicBezTo>
                    <a:moveTo>
                      <a:pt x="53" y="26"/>
                    </a:moveTo>
                    <a:cubicBezTo>
                      <a:pt x="53" y="26"/>
                      <a:pt x="53" y="26"/>
                      <a:pt x="53" y="26"/>
                    </a:cubicBezTo>
                    <a:cubicBezTo>
                      <a:pt x="54" y="25"/>
                      <a:pt x="54" y="25"/>
                      <a:pt x="55" y="25"/>
                    </a:cubicBezTo>
                    <a:cubicBezTo>
                      <a:pt x="55" y="25"/>
                      <a:pt x="55" y="25"/>
                      <a:pt x="55" y="25"/>
                    </a:cubicBezTo>
                    <a:cubicBezTo>
                      <a:pt x="55" y="26"/>
                      <a:pt x="54" y="26"/>
                      <a:pt x="53" y="26"/>
                    </a:cubicBezTo>
                    <a:moveTo>
                      <a:pt x="52" y="24"/>
                    </a:moveTo>
                    <a:cubicBezTo>
                      <a:pt x="52" y="24"/>
                      <a:pt x="52" y="23"/>
                      <a:pt x="52" y="23"/>
                    </a:cubicBezTo>
                    <a:cubicBezTo>
                      <a:pt x="52" y="22"/>
                      <a:pt x="53" y="22"/>
                      <a:pt x="54" y="21"/>
                    </a:cubicBezTo>
                    <a:cubicBezTo>
                      <a:pt x="54" y="22"/>
                      <a:pt x="54" y="22"/>
                      <a:pt x="54" y="23"/>
                    </a:cubicBezTo>
                    <a:cubicBezTo>
                      <a:pt x="54" y="23"/>
                      <a:pt x="53" y="24"/>
                      <a:pt x="52" y="24"/>
                    </a:cubicBezTo>
                    <a:moveTo>
                      <a:pt x="51" y="21"/>
                    </a:moveTo>
                    <a:cubicBezTo>
                      <a:pt x="50" y="21"/>
                      <a:pt x="50" y="21"/>
                      <a:pt x="50" y="21"/>
                    </a:cubicBezTo>
                    <a:cubicBezTo>
                      <a:pt x="51" y="20"/>
                      <a:pt x="52" y="20"/>
                      <a:pt x="53" y="19"/>
                    </a:cubicBezTo>
                    <a:cubicBezTo>
                      <a:pt x="53" y="20"/>
                      <a:pt x="53" y="20"/>
                      <a:pt x="53" y="20"/>
                    </a:cubicBezTo>
                    <a:cubicBezTo>
                      <a:pt x="52" y="20"/>
                      <a:pt x="52" y="21"/>
                      <a:pt x="51" y="21"/>
                    </a:cubicBezTo>
                    <a:moveTo>
                      <a:pt x="50" y="20"/>
                    </a:moveTo>
                    <a:cubicBezTo>
                      <a:pt x="49" y="19"/>
                      <a:pt x="49" y="19"/>
                      <a:pt x="49" y="19"/>
                    </a:cubicBezTo>
                    <a:cubicBezTo>
                      <a:pt x="50" y="18"/>
                      <a:pt x="51" y="18"/>
                      <a:pt x="52" y="17"/>
                    </a:cubicBezTo>
                    <a:cubicBezTo>
                      <a:pt x="52" y="17"/>
                      <a:pt x="52" y="18"/>
                      <a:pt x="52" y="18"/>
                    </a:cubicBezTo>
                    <a:cubicBezTo>
                      <a:pt x="51" y="19"/>
                      <a:pt x="50" y="19"/>
                      <a:pt x="50" y="20"/>
                    </a:cubicBezTo>
                    <a:moveTo>
                      <a:pt x="48" y="18"/>
                    </a:moveTo>
                    <a:cubicBezTo>
                      <a:pt x="48" y="17"/>
                      <a:pt x="48" y="17"/>
                      <a:pt x="48" y="17"/>
                    </a:cubicBezTo>
                    <a:cubicBezTo>
                      <a:pt x="47" y="17"/>
                      <a:pt x="47" y="17"/>
                      <a:pt x="46" y="16"/>
                    </a:cubicBezTo>
                    <a:cubicBezTo>
                      <a:pt x="47" y="15"/>
                      <a:pt x="49" y="15"/>
                      <a:pt x="50" y="14"/>
                    </a:cubicBezTo>
                    <a:cubicBezTo>
                      <a:pt x="50" y="15"/>
                      <a:pt x="51" y="15"/>
                      <a:pt x="51" y="16"/>
                    </a:cubicBezTo>
                    <a:cubicBezTo>
                      <a:pt x="50" y="16"/>
                      <a:pt x="49" y="17"/>
                      <a:pt x="48" y="18"/>
                    </a:cubicBezTo>
                    <a:moveTo>
                      <a:pt x="45" y="15"/>
                    </a:moveTo>
                    <a:cubicBezTo>
                      <a:pt x="45" y="15"/>
                      <a:pt x="44" y="14"/>
                      <a:pt x="43" y="14"/>
                    </a:cubicBezTo>
                    <a:cubicBezTo>
                      <a:pt x="45" y="13"/>
                      <a:pt x="46" y="12"/>
                      <a:pt x="47" y="11"/>
                    </a:cubicBezTo>
                    <a:cubicBezTo>
                      <a:pt x="48" y="11"/>
                      <a:pt x="48" y="11"/>
                      <a:pt x="48" y="11"/>
                    </a:cubicBezTo>
                    <a:cubicBezTo>
                      <a:pt x="48" y="12"/>
                      <a:pt x="49" y="12"/>
                      <a:pt x="49" y="13"/>
                    </a:cubicBezTo>
                    <a:cubicBezTo>
                      <a:pt x="48" y="14"/>
                      <a:pt x="46" y="14"/>
                      <a:pt x="45" y="15"/>
                    </a:cubicBezTo>
                    <a:moveTo>
                      <a:pt x="30" y="56"/>
                    </a:moveTo>
                    <a:cubicBezTo>
                      <a:pt x="23" y="56"/>
                      <a:pt x="16" y="52"/>
                      <a:pt x="11" y="47"/>
                    </a:cubicBezTo>
                    <a:cubicBezTo>
                      <a:pt x="6" y="42"/>
                      <a:pt x="3" y="35"/>
                      <a:pt x="3" y="28"/>
                    </a:cubicBezTo>
                    <a:cubicBezTo>
                      <a:pt x="3" y="27"/>
                      <a:pt x="3" y="26"/>
                      <a:pt x="3" y="25"/>
                    </a:cubicBezTo>
                    <a:cubicBezTo>
                      <a:pt x="4" y="24"/>
                      <a:pt x="4" y="24"/>
                      <a:pt x="4" y="24"/>
                    </a:cubicBezTo>
                    <a:cubicBezTo>
                      <a:pt x="6" y="21"/>
                      <a:pt x="8" y="18"/>
                      <a:pt x="12" y="16"/>
                    </a:cubicBezTo>
                    <a:cubicBezTo>
                      <a:pt x="17" y="12"/>
                      <a:pt x="22" y="11"/>
                      <a:pt x="27" y="11"/>
                    </a:cubicBezTo>
                    <a:cubicBezTo>
                      <a:pt x="27" y="11"/>
                      <a:pt x="27" y="11"/>
                      <a:pt x="27" y="11"/>
                    </a:cubicBezTo>
                    <a:cubicBezTo>
                      <a:pt x="34" y="11"/>
                      <a:pt x="41" y="14"/>
                      <a:pt x="45" y="19"/>
                    </a:cubicBezTo>
                    <a:cubicBezTo>
                      <a:pt x="50" y="25"/>
                      <a:pt x="53" y="32"/>
                      <a:pt x="53" y="39"/>
                    </a:cubicBezTo>
                    <a:cubicBezTo>
                      <a:pt x="53" y="39"/>
                      <a:pt x="53" y="40"/>
                      <a:pt x="53" y="41"/>
                    </a:cubicBezTo>
                    <a:cubicBezTo>
                      <a:pt x="53" y="41"/>
                      <a:pt x="53" y="41"/>
                      <a:pt x="53" y="41"/>
                    </a:cubicBezTo>
                    <a:cubicBezTo>
                      <a:pt x="52" y="44"/>
                      <a:pt x="49" y="48"/>
                      <a:pt x="45" y="51"/>
                    </a:cubicBezTo>
                    <a:cubicBezTo>
                      <a:pt x="45" y="51"/>
                      <a:pt x="45" y="51"/>
                      <a:pt x="45" y="51"/>
                    </a:cubicBezTo>
                    <a:cubicBezTo>
                      <a:pt x="40" y="54"/>
                      <a:pt x="35" y="56"/>
                      <a:pt x="30" y="56"/>
                    </a:cubicBezTo>
                    <a:cubicBezTo>
                      <a:pt x="30" y="56"/>
                      <a:pt x="30" y="56"/>
                      <a:pt x="30" y="56"/>
                    </a:cubicBezTo>
                    <a:moveTo>
                      <a:pt x="42" y="13"/>
                    </a:moveTo>
                    <a:cubicBezTo>
                      <a:pt x="41" y="12"/>
                      <a:pt x="41" y="12"/>
                      <a:pt x="40" y="12"/>
                    </a:cubicBezTo>
                    <a:cubicBezTo>
                      <a:pt x="42" y="11"/>
                      <a:pt x="43" y="10"/>
                      <a:pt x="45" y="9"/>
                    </a:cubicBezTo>
                    <a:cubicBezTo>
                      <a:pt x="45" y="9"/>
                      <a:pt x="45" y="9"/>
                      <a:pt x="45" y="9"/>
                    </a:cubicBezTo>
                    <a:cubicBezTo>
                      <a:pt x="45" y="9"/>
                      <a:pt x="46" y="9"/>
                      <a:pt x="46" y="10"/>
                    </a:cubicBezTo>
                    <a:cubicBezTo>
                      <a:pt x="45" y="11"/>
                      <a:pt x="43" y="12"/>
                      <a:pt x="42" y="13"/>
                    </a:cubicBezTo>
                    <a:moveTo>
                      <a:pt x="6" y="17"/>
                    </a:moveTo>
                    <a:cubicBezTo>
                      <a:pt x="6" y="17"/>
                      <a:pt x="6" y="17"/>
                      <a:pt x="6" y="17"/>
                    </a:cubicBezTo>
                    <a:cubicBezTo>
                      <a:pt x="8" y="14"/>
                      <a:pt x="11" y="12"/>
                      <a:pt x="13" y="9"/>
                    </a:cubicBezTo>
                    <a:cubicBezTo>
                      <a:pt x="14" y="8"/>
                      <a:pt x="14" y="8"/>
                      <a:pt x="14" y="8"/>
                    </a:cubicBezTo>
                    <a:cubicBezTo>
                      <a:pt x="12" y="10"/>
                      <a:pt x="10" y="12"/>
                      <a:pt x="9" y="15"/>
                    </a:cubicBezTo>
                    <a:cubicBezTo>
                      <a:pt x="8" y="15"/>
                      <a:pt x="7" y="16"/>
                      <a:pt x="6" y="17"/>
                    </a:cubicBezTo>
                    <a:moveTo>
                      <a:pt x="14" y="8"/>
                    </a:moveTo>
                    <a:cubicBezTo>
                      <a:pt x="15" y="7"/>
                      <a:pt x="15" y="7"/>
                      <a:pt x="15" y="7"/>
                    </a:cubicBezTo>
                    <a:cubicBezTo>
                      <a:pt x="15" y="7"/>
                      <a:pt x="15" y="7"/>
                      <a:pt x="15" y="7"/>
                    </a:cubicBezTo>
                    <a:cubicBezTo>
                      <a:pt x="15" y="7"/>
                      <a:pt x="14" y="8"/>
                      <a:pt x="14" y="8"/>
                    </a:cubicBezTo>
                    <a:moveTo>
                      <a:pt x="39" y="11"/>
                    </a:moveTo>
                    <a:cubicBezTo>
                      <a:pt x="38" y="10"/>
                      <a:pt x="38" y="10"/>
                      <a:pt x="38" y="10"/>
                    </a:cubicBezTo>
                    <a:cubicBezTo>
                      <a:pt x="39" y="9"/>
                      <a:pt x="41" y="8"/>
                      <a:pt x="42" y="7"/>
                    </a:cubicBezTo>
                    <a:cubicBezTo>
                      <a:pt x="43" y="8"/>
                      <a:pt x="43" y="8"/>
                      <a:pt x="43" y="8"/>
                    </a:cubicBezTo>
                    <a:cubicBezTo>
                      <a:pt x="42" y="9"/>
                      <a:pt x="40" y="10"/>
                      <a:pt x="39" y="11"/>
                    </a:cubicBezTo>
                    <a:moveTo>
                      <a:pt x="36" y="10"/>
                    </a:moveTo>
                    <a:cubicBezTo>
                      <a:pt x="36" y="9"/>
                      <a:pt x="35" y="9"/>
                      <a:pt x="34" y="9"/>
                    </a:cubicBezTo>
                    <a:cubicBezTo>
                      <a:pt x="35" y="8"/>
                      <a:pt x="36" y="7"/>
                      <a:pt x="37" y="6"/>
                    </a:cubicBezTo>
                    <a:cubicBezTo>
                      <a:pt x="38" y="6"/>
                      <a:pt x="38" y="5"/>
                      <a:pt x="39" y="5"/>
                    </a:cubicBezTo>
                    <a:cubicBezTo>
                      <a:pt x="40" y="5"/>
                      <a:pt x="40" y="6"/>
                      <a:pt x="41" y="6"/>
                    </a:cubicBezTo>
                    <a:cubicBezTo>
                      <a:pt x="39" y="7"/>
                      <a:pt x="38" y="8"/>
                      <a:pt x="36" y="10"/>
                    </a:cubicBezTo>
                    <a:moveTo>
                      <a:pt x="33" y="9"/>
                    </a:moveTo>
                    <a:cubicBezTo>
                      <a:pt x="32" y="8"/>
                      <a:pt x="32" y="8"/>
                      <a:pt x="31" y="8"/>
                    </a:cubicBezTo>
                    <a:cubicBezTo>
                      <a:pt x="33" y="7"/>
                      <a:pt x="34" y="5"/>
                      <a:pt x="36" y="4"/>
                    </a:cubicBezTo>
                    <a:cubicBezTo>
                      <a:pt x="36" y="4"/>
                      <a:pt x="37" y="4"/>
                      <a:pt x="37" y="4"/>
                    </a:cubicBezTo>
                    <a:cubicBezTo>
                      <a:pt x="36" y="5"/>
                      <a:pt x="36" y="5"/>
                      <a:pt x="36" y="5"/>
                    </a:cubicBezTo>
                    <a:cubicBezTo>
                      <a:pt x="35" y="6"/>
                      <a:pt x="34" y="7"/>
                      <a:pt x="33" y="9"/>
                    </a:cubicBezTo>
                    <a:moveTo>
                      <a:pt x="13" y="12"/>
                    </a:moveTo>
                    <a:cubicBezTo>
                      <a:pt x="15" y="9"/>
                      <a:pt x="17" y="7"/>
                      <a:pt x="19" y="5"/>
                    </a:cubicBezTo>
                    <a:cubicBezTo>
                      <a:pt x="20" y="4"/>
                      <a:pt x="21" y="4"/>
                      <a:pt x="22" y="4"/>
                    </a:cubicBezTo>
                    <a:cubicBezTo>
                      <a:pt x="20" y="6"/>
                      <a:pt x="18" y="8"/>
                      <a:pt x="15" y="10"/>
                    </a:cubicBezTo>
                    <a:cubicBezTo>
                      <a:pt x="15" y="11"/>
                      <a:pt x="14" y="11"/>
                      <a:pt x="13" y="12"/>
                    </a:cubicBezTo>
                    <a:moveTo>
                      <a:pt x="27" y="8"/>
                    </a:moveTo>
                    <a:cubicBezTo>
                      <a:pt x="28" y="6"/>
                      <a:pt x="30" y="4"/>
                      <a:pt x="32" y="3"/>
                    </a:cubicBezTo>
                    <a:cubicBezTo>
                      <a:pt x="33" y="3"/>
                      <a:pt x="33" y="3"/>
                      <a:pt x="34" y="3"/>
                    </a:cubicBezTo>
                    <a:cubicBezTo>
                      <a:pt x="32" y="5"/>
                      <a:pt x="31" y="6"/>
                      <a:pt x="29" y="8"/>
                    </a:cubicBezTo>
                    <a:cubicBezTo>
                      <a:pt x="28" y="8"/>
                      <a:pt x="28" y="8"/>
                      <a:pt x="27" y="8"/>
                    </a:cubicBezTo>
                    <a:cubicBezTo>
                      <a:pt x="27" y="8"/>
                      <a:pt x="27" y="8"/>
                      <a:pt x="27" y="8"/>
                    </a:cubicBezTo>
                    <a:moveTo>
                      <a:pt x="19" y="9"/>
                    </a:moveTo>
                    <a:cubicBezTo>
                      <a:pt x="21" y="7"/>
                      <a:pt x="23" y="5"/>
                      <a:pt x="25" y="3"/>
                    </a:cubicBezTo>
                    <a:cubicBezTo>
                      <a:pt x="26" y="3"/>
                      <a:pt x="26" y="3"/>
                      <a:pt x="26" y="3"/>
                    </a:cubicBezTo>
                    <a:cubicBezTo>
                      <a:pt x="24" y="5"/>
                      <a:pt x="22" y="7"/>
                      <a:pt x="20" y="9"/>
                    </a:cubicBezTo>
                    <a:cubicBezTo>
                      <a:pt x="20" y="9"/>
                      <a:pt x="20" y="9"/>
                      <a:pt x="20" y="9"/>
                    </a:cubicBezTo>
                    <a:cubicBezTo>
                      <a:pt x="19" y="9"/>
                      <a:pt x="19" y="9"/>
                      <a:pt x="19" y="9"/>
                    </a:cubicBezTo>
                    <a:moveTo>
                      <a:pt x="23" y="8"/>
                    </a:moveTo>
                    <a:cubicBezTo>
                      <a:pt x="25" y="6"/>
                      <a:pt x="27" y="4"/>
                      <a:pt x="29" y="3"/>
                    </a:cubicBezTo>
                    <a:cubicBezTo>
                      <a:pt x="29" y="3"/>
                      <a:pt x="29" y="3"/>
                      <a:pt x="29" y="3"/>
                    </a:cubicBezTo>
                    <a:cubicBezTo>
                      <a:pt x="29" y="3"/>
                      <a:pt x="30" y="3"/>
                      <a:pt x="30" y="3"/>
                    </a:cubicBezTo>
                    <a:cubicBezTo>
                      <a:pt x="28" y="4"/>
                      <a:pt x="26" y="6"/>
                      <a:pt x="24" y="8"/>
                    </a:cubicBezTo>
                    <a:cubicBezTo>
                      <a:pt x="24" y="8"/>
                      <a:pt x="23" y="8"/>
                      <a:pt x="23" y="8"/>
                    </a:cubicBezTo>
                    <a:moveTo>
                      <a:pt x="29" y="0"/>
                    </a:moveTo>
                    <a:cubicBezTo>
                      <a:pt x="24" y="0"/>
                      <a:pt x="18" y="1"/>
                      <a:pt x="12" y="5"/>
                    </a:cubicBezTo>
                    <a:cubicBezTo>
                      <a:pt x="12" y="5"/>
                      <a:pt x="12" y="5"/>
                      <a:pt x="12" y="5"/>
                    </a:cubicBezTo>
                    <a:cubicBezTo>
                      <a:pt x="4" y="11"/>
                      <a:pt x="0" y="20"/>
                      <a:pt x="0" y="28"/>
                    </a:cubicBezTo>
                    <a:cubicBezTo>
                      <a:pt x="0" y="35"/>
                      <a:pt x="4" y="43"/>
                      <a:pt x="9" y="49"/>
                    </a:cubicBezTo>
                    <a:cubicBezTo>
                      <a:pt x="14" y="55"/>
                      <a:pt x="22" y="59"/>
                      <a:pt x="30" y="59"/>
                    </a:cubicBezTo>
                    <a:cubicBezTo>
                      <a:pt x="34" y="59"/>
                      <a:pt x="39" y="57"/>
                      <a:pt x="44" y="54"/>
                    </a:cubicBezTo>
                    <a:cubicBezTo>
                      <a:pt x="44" y="54"/>
                      <a:pt x="44" y="54"/>
                      <a:pt x="44" y="54"/>
                    </a:cubicBezTo>
                    <a:cubicBezTo>
                      <a:pt x="45" y="54"/>
                      <a:pt x="45" y="54"/>
                      <a:pt x="45" y="54"/>
                    </a:cubicBezTo>
                    <a:cubicBezTo>
                      <a:pt x="45" y="54"/>
                      <a:pt x="45" y="54"/>
                      <a:pt x="45" y="54"/>
                    </a:cubicBezTo>
                    <a:cubicBezTo>
                      <a:pt x="45" y="54"/>
                      <a:pt x="45" y="54"/>
                      <a:pt x="46" y="53"/>
                    </a:cubicBezTo>
                    <a:cubicBezTo>
                      <a:pt x="46" y="53"/>
                      <a:pt x="46" y="53"/>
                      <a:pt x="46" y="53"/>
                    </a:cubicBezTo>
                    <a:cubicBezTo>
                      <a:pt x="46" y="53"/>
                      <a:pt x="46" y="53"/>
                      <a:pt x="46" y="53"/>
                    </a:cubicBezTo>
                    <a:cubicBezTo>
                      <a:pt x="47" y="53"/>
                      <a:pt x="47"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2"/>
                      <a:pt x="48" y="52"/>
                      <a:pt x="48" y="52"/>
                    </a:cubicBezTo>
                    <a:cubicBezTo>
                      <a:pt x="48" y="51"/>
                      <a:pt x="48" y="51"/>
                      <a:pt x="48" y="51"/>
                    </a:cubicBezTo>
                    <a:cubicBezTo>
                      <a:pt x="48" y="51"/>
                      <a:pt x="48" y="51"/>
                      <a:pt x="48" y="51"/>
                    </a:cubicBezTo>
                    <a:cubicBezTo>
                      <a:pt x="55" y="46"/>
                      <a:pt x="59" y="38"/>
                      <a:pt x="59" y="31"/>
                    </a:cubicBezTo>
                    <a:cubicBezTo>
                      <a:pt x="59" y="23"/>
                      <a:pt x="55" y="15"/>
                      <a:pt x="50" y="9"/>
                    </a:cubicBezTo>
                    <a:cubicBezTo>
                      <a:pt x="45" y="4"/>
                      <a:pt x="37" y="0"/>
                      <a:pt x="29" y="0"/>
                    </a:cubicBezTo>
                    <a:cubicBezTo>
                      <a:pt x="29" y="0"/>
                      <a:pt x="29"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744"/>
              <p:cNvSpPr>
                <a:spLocks noEditPoints="1"/>
              </p:cNvSpPr>
              <p:nvPr/>
            </p:nvSpPr>
            <p:spPr bwMode="auto">
              <a:xfrm>
                <a:off x="3255" y="1074"/>
                <a:ext cx="225" cy="239"/>
              </a:xfrm>
              <a:custGeom>
                <a:avLst/>
                <a:gdLst>
                  <a:gd name="T0" fmla="*/ 41 w 95"/>
                  <a:gd name="T1" fmla="*/ 98 h 101"/>
                  <a:gd name="T2" fmla="*/ 41 w 95"/>
                  <a:gd name="T3" fmla="*/ 92 h 101"/>
                  <a:gd name="T4" fmla="*/ 39 w 95"/>
                  <a:gd name="T5" fmla="*/ 92 h 101"/>
                  <a:gd name="T6" fmla="*/ 65 w 95"/>
                  <a:gd name="T7" fmla="*/ 91 h 101"/>
                  <a:gd name="T8" fmla="*/ 71 w 95"/>
                  <a:gd name="T9" fmla="*/ 87 h 101"/>
                  <a:gd name="T10" fmla="*/ 50 w 95"/>
                  <a:gd name="T11" fmla="*/ 90 h 101"/>
                  <a:gd name="T12" fmla="*/ 70 w 95"/>
                  <a:gd name="T13" fmla="*/ 91 h 101"/>
                  <a:gd name="T14" fmla="*/ 56 w 95"/>
                  <a:gd name="T15" fmla="*/ 84 h 101"/>
                  <a:gd name="T16" fmla="*/ 64 w 95"/>
                  <a:gd name="T17" fmla="*/ 84 h 101"/>
                  <a:gd name="T18" fmla="*/ 33 w 95"/>
                  <a:gd name="T19" fmla="*/ 84 h 101"/>
                  <a:gd name="T20" fmla="*/ 57 w 95"/>
                  <a:gd name="T21" fmla="*/ 89 h 101"/>
                  <a:gd name="T22" fmla="*/ 28 w 95"/>
                  <a:gd name="T23" fmla="*/ 86 h 101"/>
                  <a:gd name="T24" fmla="*/ 25 w 95"/>
                  <a:gd name="T25" fmla="*/ 84 h 101"/>
                  <a:gd name="T26" fmla="*/ 14 w 95"/>
                  <a:gd name="T27" fmla="*/ 79 h 101"/>
                  <a:gd name="T28" fmla="*/ 28 w 95"/>
                  <a:gd name="T29" fmla="*/ 79 h 101"/>
                  <a:gd name="T30" fmla="*/ 22 w 95"/>
                  <a:gd name="T31" fmla="*/ 81 h 101"/>
                  <a:gd name="T32" fmla="*/ 16 w 95"/>
                  <a:gd name="T33" fmla="*/ 83 h 101"/>
                  <a:gd name="T34" fmla="*/ 23 w 95"/>
                  <a:gd name="T35" fmla="*/ 76 h 101"/>
                  <a:gd name="T36" fmla="*/ 12 w 95"/>
                  <a:gd name="T37" fmla="*/ 75 h 101"/>
                  <a:gd name="T38" fmla="*/ 11 w 95"/>
                  <a:gd name="T39" fmla="*/ 74 h 101"/>
                  <a:gd name="T40" fmla="*/ 7 w 95"/>
                  <a:gd name="T41" fmla="*/ 74 h 101"/>
                  <a:gd name="T42" fmla="*/ 80 w 95"/>
                  <a:gd name="T43" fmla="*/ 69 h 101"/>
                  <a:gd name="T44" fmla="*/ 88 w 95"/>
                  <a:gd name="T45" fmla="*/ 67 h 101"/>
                  <a:gd name="T46" fmla="*/ 85 w 95"/>
                  <a:gd name="T47" fmla="*/ 67 h 101"/>
                  <a:gd name="T48" fmla="*/ 11 w 95"/>
                  <a:gd name="T49" fmla="*/ 61 h 101"/>
                  <a:gd name="T50" fmla="*/ 10 w 95"/>
                  <a:gd name="T51" fmla="*/ 56 h 101"/>
                  <a:gd name="T52" fmla="*/ 6 w 95"/>
                  <a:gd name="T53" fmla="*/ 53 h 101"/>
                  <a:gd name="T54" fmla="*/ 3 w 95"/>
                  <a:gd name="T55" fmla="*/ 52 h 101"/>
                  <a:gd name="T56" fmla="*/ 4 w 95"/>
                  <a:gd name="T57" fmla="*/ 47 h 101"/>
                  <a:gd name="T58" fmla="*/ 85 w 95"/>
                  <a:gd name="T59" fmla="*/ 33 h 101"/>
                  <a:gd name="T60" fmla="*/ 17 w 95"/>
                  <a:gd name="T61" fmla="*/ 20 h 101"/>
                  <a:gd name="T62" fmla="*/ 47 w 95"/>
                  <a:gd name="T63" fmla="*/ 10 h 101"/>
                  <a:gd name="T64" fmla="*/ 73 w 95"/>
                  <a:gd name="T65" fmla="*/ 20 h 101"/>
                  <a:gd name="T66" fmla="*/ 86 w 95"/>
                  <a:gd name="T67" fmla="*/ 24 h 101"/>
                  <a:gd name="T68" fmla="*/ 86 w 95"/>
                  <a:gd name="T69" fmla="*/ 46 h 101"/>
                  <a:gd name="T70" fmla="*/ 79 w 95"/>
                  <a:gd name="T71" fmla="*/ 65 h 101"/>
                  <a:gd name="T72" fmla="*/ 64 w 95"/>
                  <a:gd name="T73" fmla="*/ 79 h 101"/>
                  <a:gd name="T74" fmla="*/ 36 w 95"/>
                  <a:gd name="T75" fmla="*/ 82 h 101"/>
                  <a:gd name="T76" fmla="*/ 10 w 95"/>
                  <a:gd name="T77" fmla="*/ 66 h 101"/>
                  <a:gd name="T78" fmla="*/ 7 w 95"/>
                  <a:gd name="T79" fmla="*/ 33 h 101"/>
                  <a:gd name="T80" fmla="*/ 22 w 95"/>
                  <a:gd name="T81" fmla="*/ 21 h 101"/>
                  <a:gd name="T82" fmla="*/ 49 w 95"/>
                  <a:gd name="T83" fmla="*/ 0 h 101"/>
                  <a:gd name="T84" fmla="*/ 28 w 95"/>
                  <a:gd name="T85" fmla="*/ 4 h 101"/>
                  <a:gd name="T86" fmla="*/ 15 w 95"/>
                  <a:gd name="T87" fmla="*/ 26 h 101"/>
                  <a:gd name="T88" fmla="*/ 4 w 95"/>
                  <a:gd name="T89" fmla="*/ 33 h 101"/>
                  <a:gd name="T90" fmla="*/ 6 w 95"/>
                  <a:gd name="T91" fmla="*/ 65 h 101"/>
                  <a:gd name="T92" fmla="*/ 14 w 95"/>
                  <a:gd name="T93" fmla="*/ 87 h 101"/>
                  <a:gd name="T94" fmla="*/ 31 w 95"/>
                  <a:gd name="T95" fmla="*/ 98 h 101"/>
                  <a:gd name="T96" fmla="*/ 65 w 95"/>
                  <a:gd name="T97" fmla="*/ 96 h 101"/>
                  <a:gd name="T98" fmla="*/ 82 w 95"/>
                  <a:gd name="T99" fmla="*/ 78 h 101"/>
                  <a:gd name="T100" fmla="*/ 84 w 95"/>
                  <a:gd name="T101" fmla="*/ 70 h 101"/>
                  <a:gd name="T102" fmla="*/ 93 w 95"/>
                  <a:gd name="T103" fmla="*/ 61 h 101"/>
                  <a:gd name="T104" fmla="*/ 86 w 95"/>
                  <a:gd name="T105" fmla="*/ 36 h 101"/>
                  <a:gd name="T106" fmla="*/ 90 w 95"/>
                  <a:gd name="T107" fmla="*/ 25 h 101"/>
                  <a:gd name="T108" fmla="*/ 82 w 95"/>
                  <a:gd name="T109" fmla="*/ 13 h 101"/>
                  <a:gd name="T110" fmla="*/ 64 w 95"/>
                  <a:gd name="T111" fmla="*/ 1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5" h="101">
                    <a:moveTo>
                      <a:pt x="45" y="98"/>
                    </a:moveTo>
                    <a:cubicBezTo>
                      <a:pt x="44" y="98"/>
                      <a:pt x="44" y="98"/>
                      <a:pt x="44" y="98"/>
                    </a:cubicBezTo>
                    <a:cubicBezTo>
                      <a:pt x="45" y="97"/>
                      <a:pt x="45" y="97"/>
                      <a:pt x="45" y="96"/>
                    </a:cubicBezTo>
                    <a:cubicBezTo>
                      <a:pt x="45" y="97"/>
                      <a:pt x="45" y="97"/>
                      <a:pt x="45" y="98"/>
                    </a:cubicBezTo>
                    <a:moveTo>
                      <a:pt x="43" y="98"/>
                    </a:moveTo>
                    <a:cubicBezTo>
                      <a:pt x="42" y="98"/>
                      <a:pt x="42" y="98"/>
                      <a:pt x="41" y="98"/>
                    </a:cubicBezTo>
                    <a:cubicBezTo>
                      <a:pt x="42" y="96"/>
                      <a:pt x="43" y="94"/>
                      <a:pt x="44" y="93"/>
                    </a:cubicBezTo>
                    <a:cubicBezTo>
                      <a:pt x="45" y="93"/>
                      <a:pt x="45" y="93"/>
                      <a:pt x="46" y="93"/>
                    </a:cubicBezTo>
                    <a:cubicBezTo>
                      <a:pt x="45" y="94"/>
                      <a:pt x="44" y="96"/>
                      <a:pt x="43" y="98"/>
                    </a:cubicBezTo>
                    <a:moveTo>
                      <a:pt x="40" y="97"/>
                    </a:moveTo>
                    <a:cubicBezTo>
                      <a:pt x="39" y="97"/>
                      <a:pt x="38" y="97"/>
                      <a:pt x="38" y="97"/>
                    </a:cubicBezTo>
                    <a:cubicBezTo>
                      <a:pt x="39" y="95"/>
                      <a:pt x="40" y="94"/>
                      <a:pt x="41" y="92"/>
                    </a:cubicBezTo>
                    <a:cubicBezTo>
                      <a:pt x="41" y="92"/>
                      <a:pt x="42" y="92"/>
                      <a:pt x="43" y="92"/>
                    </a:cubicBezTo>
                    <a:cubicBezTo>
                      <a:pt x="41" y="94"/>
                      <a:pt x="40" y="96"/>
                      <a:pt x="40" y="97"/>
                    </a:cubicBezTo>
                    <a:moveTo>
                      <a:pt x="36" y="97"/>
                    </a:moveTo>
                    <a:cubicBezTo>
                      <a:pt x="36" y="97"/>
                      <a:pt x="35" y="97"/>
                      <a:pt x="34" y="96"/>
                    </a:cubicBezTo>
                    <a:cubicBezTo>
                      <a:pt x="36" y="95"/>
                      <a:pt x="37" y="93"/>
                      <a:pt x="38" y="92"/>
                    </a:cubicBezTo>
                    <a:cubicBezTo>
                      <a:pt x="38" y="92"/>
                      <a:pt x="39" y="92"/>
                      <a:pt x="39" y="92"/>
                    </a:cubicBezTo>
                    <a:cubicBezTo>
                      <a:pt x="38" y="93"/>
                      <a:pt x="37" y="95"/>
                      <a:pt x="36" y="97"/>
                    </a:cubicBezTo>
                    <a:moveTo>
                      <a:pt x="34" y="94"/>
                    </a:moveTo>
                    <a:cubicBezTo>
                      <a:pt x="34" y="93"/>
                      <a:pt x="35" y="92"/>
                      <a:pt x="35" y="91"/>
                    </a:cubicBezTo>
                    <a:cubicBezTo>
                      <a:pt x="35" y="91"/>
                      <a:pt x="36" y="91"/>
                      <a:pt x="36" y="91"/>
                    </a:cubicBezTo>
                    <a:cubicBezTo>
                      <a:pt x="36" y="92"/>
                      <a:pt x="35" y="93"/>
                      <a:pt x="34" y="94"/>
                    </a:cubicBezTo>
                    <a:moveTo>
                      <a:pt x="65" y="91"/>
                    </a:moveTo>
                    <a:cubicBezTo>
                      <a:pt x="65" y="91"/>
                      <a:pt x="65" y="90"/>
                      <a:pt x="64" y="90"/>
                    </a:cubicBezTo>
                    <a:cubicBezTo>
                      <a:pt x="65" y="89"/>
                      <a:pt x="65" y="88"/>
                      <a:pt x="66" y="87"/>
                    </a:cubicBezTo>
                    <a:cubicBezTo>
                      <a:pt x="66" y="89"/>
                      <a:pt x="65" y="90"/>
                      <a:pt x="65" y="91"/>
                    </a:cubicBezTo>
                    <a:moveTo>
                      <a:pt x="68" y="92"/>
                    </a:moveTo>
                    <a:cubicBezTo>
                      <a:pt x="68" y="91"/>
                      <a:pt x="69" y="89"/>
                      <a:pt x="69" y="88"/>
                    </a:cubicBezTo>
                    <a:cubicBezTo>
                      <a:pt x="70" y="88"/>
                      <a:pt x="70" y="87"/>
                      <a:pt x="71" y="87"/>
                    </a:cubicBezTo>
                    <a:cubicBezTo>
                      <a:pt x="70" y="89"/>
                      <a:pt x="69" y="90"/>
                      <a:pt x="68" y="92"/>
                    </a:cubicBezTo>
                    <a:moveTo>
                      <a:pt x="51" y="86"/>
                    </a:moveTo>
                    <a:cubicBezTo>
                      <a:pt x="51" y="85"/>
                      <a:pt x="51" y="85"/>
                      <a:pt x="51" y="85"/>
                    </a:cubicBezTo>
                    <a:cubicBezTo>
                      <a:pt x="51" y="85"/>
                      <a:pt x="51" y="85"/>
                      <a:pt x="51" y="85"/>
                    </a:cubicBezTo>
                    <a:cubicBezTo>
                      <a:pt x="51" y="86"/>
                      <a:pt x="51" y="86"/>
                      <a:pt x="51" y="86"/>
                    </a:cubicBezTo>
                    <a:moveTo>
                      <a:pt x="50" y="90"/>
                    </a:moveTo>
                    <a:cubicBezTo>
                      <a:pt x="50" y="89"/>
                      <a:pt x="50" y="89"/>
                      <a:pt x="50" y="88"/>
                    </a:cubicBezTo>
                    <a:cubicBezTo>
                      <a:pt x="51" y="87"/>
                      <a:pt x="52" y="86"/>
                      <a:pt x="53" y="85"/>
                    </a:cubicBezTo>
                    <a:cubicBezTo>
                      <a:pt x="54" y="85"/>
                      <a:pt x="54" y="85"/>
                      <a:pt x="54" y="85"/>
                    </a:cubicBezTo>
                    <a:cubicBezTo>
                      <a:pt x="53" y="87"/>
                      <a:pt x="52" y="88"/>
                      <a:pt x="50" y="90"/>
                    </a:cubicBezTo>
                    <a:cubicBezTo>
                      <a:pt x="50" y="90"/>
                      <a:pt x="50" y="90"/>
                      <a:pt x="50" y="90"/>
                    </a:cubicBezTo>
                    <a:moveTo>
                      <a:pt x="70" y="91"/>
                    </a:moveTo>
                    <a:cubicBezTo>
                      <a:pt x="71" y="89"/>
                      <a:pt x="72" y="87"/>
                      <a:pt x="73" y="86"/>
                    </a:cubicBezTo>
                    <a:cubicBezTo>
                      <a:pt x="74" y="85"/>
                      <a:pt x="74" y="85"/>
                      <a:pt x="75" y="85"/>
                    </a:cubicBezTo>
                    <a:cubicBezTo>
                      <a:pt x="74" y="86"/>
                      <a:pt x="73" y="88"/>
                      <a:pt x="73" y="89"/>
                    </a:cubicBezTo>
                    <a:cubicBezTo>
                      <a:pt x="72" y="90"/>
                      <a:pt x="71" y="90"/>
                      <a:pt x="70" y="91"/>
                    </a:cubicBezTo>
                    <a:moveTo>
                      <a:pt x="52" y="90"/>
                    </a:moveTo>
                    <a:cubicBezTo>
                      <a:pt x="54" y="88"/>
                      <a:pt x="55" y="86"/>
                      <a:pt x="56" y="84"/>
                    </a:cubicBezTo>
                    <a:cubicBezTo>
                      <a:pt x="57" y="84"/>
                      <a:pt x="58" y="84"/>
                      <a:pt x="58" y="84"/>
                    </a:cubicBezTo>
                    <a:cubicBezTo>
                      <a:pt x="57" y="86"/>
                      <a:pt x="56" y="88"/>
                      <a:pt x="55" y="89"/>
                    </a:cubicBezTo>
                    <a:cubicBezTo>
                      <a:pt x="54" y="89"/>
                      <a:pt x="53" y="90"/>
                      <a:pt x="52" y="90"/>
                    </a:cubicBezTo>
                    <a:moveTo>
                      <a:pt x="63" y="89"/>
                    </a:moveTo>
                    <a:cubicBezTo>
                      <a:pt x="63" y="88"/>
                      <a:pt x="63" y="88"/>
                      <a:pt x="63" y="88"/>
                    </a:cubicBezTo>
                    <a:cubicBezTo>
                      <a:pt x="64" y="87"/>
                      <a:pt x="64" y="85"/>
                      <a:pt x="64" y="84"/>
                    </a:cubicBezTo>
                    <a:cubicBezTo>
                      <a:pt x="65" y="84"/>
                      <a:pt x="65" y="85"/>
                      <a:pt x="66" y="86"/>
                    </a:cubicBezTo>
                    <a:cubicBezTo>
                      <a:pt x="65" y="87"/>
                      <a:pt x="64" y="88"/>
                      <a:pt x="63" y="89"/>
                    </a:cubicBezTo>
                    <a:moveTo>
                      <a:pt x="32" y="88"/>
                    </a:moveTo>
                    <a:cubicBezTo>
                      <a:pt x="32" y="88"/>
                      <a:pt x="32" y="88"/>
                      <a:pt x="32" y="88"/>
                    </a:cubicBezTo>
                    <a:cubicBezTo>
                      <a:pt x="31" y="87"/>
                      <a:pt x="30" y="87"/>
                      <a:pt x="30" y="87"/>
                    </a:cubicBezTo>
                    <a:cubicBezTo>
                      <a:pt x="31" y="86"/>
                      <a:pt x="32" y="85"/>
                      <a:pt x="33" y="84"/>
                    </a:cubicBezTo>
                    <a:cubicBezTo>
                      <a:pt x="33" y="85"/>
                      <a:pt x="33" y="87"/>
                      <a:pt x="32" y="88"/>
                    </a:cubicBezTo>
                    <a:moveTo>
                      <a:pt x="57" y="89"/>
                    </a:moveTo>
                    <a:cubicBezTo>
                      <a:pt x="58" y="87"/>
                      <a:pt x="59" y="85"/>
                      <a:pt x="60" y="83"/>
                    </a:cubicBezTo>
                    <a:cubicBezTo>
                      <a:pt x="61" y="83"/>
                      <a:pt x="61" y="83"/>
                      <a:pt x="62" y="83"/>
                    </a:cubicBezTo>
                    <a:cubicBezTo>
                      <a:pt x="61" y="84"/>
                      <a:pt x="61" y="86"/>
                      <a:pt x="60" y="88"/>
                    </a:cubicBezTo>
                    <a:cubicBezTo>
                      <a:pt x="59" y="88"/>
                      <a:pt x="58" y="88"/>
                      <a:pt x="57" y="89"/>
                    </a:cubicBezTo>
                    <a:moveTo>
                      <a:pt x="75" y="87"/>
                    </a:moveTo>
                    <a:cubicBezTo>
                      <a:pt x="76" y="85"/>
                      <a:pt x="77" y="84"/>
                      <a:pt x="77" y="83"/>
                    </a:cubicBezTo>
                    <a:cubicBezTo>
                      <a:pt x="78" y="82"/>
                      <a:pt x="78" y="82"/>
                      <a:pt x="78" y="82"/>
                    </a:cubicBezTo>
                    <a:cubicBezTo>
                      <a:pt x="77" y="83"/>
                      <a:pt x="77" y="84"/>
                      <a:pt x="77" y="85"/>
                    </a:cubicBezTo>
                    <a:cubicBezTo>
                      <a:pt x="76" y="86"/>
                      <a:pt x="76" y="86"/>
                      <a:pt x="75" y="87"/>
                    </a:cubicBezTo>
                    <a:moveTo>
                      <a:pt x="28" y="86"/>
                    </a:moveTo>
                    <a:cubicBezTo>
                      <a:pt x="28" y="86"/>
                      <a:pt x="27" y="85"/>
                      <a:pt x="27" y="85"/>
                    </a:cubicBezTo>
                    <a:cubicBezTo>
                      <a:pt x="28" y="84"/>
                      <a:pt x="30" y="83"/>
                      <a:pt x="31" y="81"/>
                    </a:cubicBezTo>
                    <a:cubicBezTo>
                      <a:pt x="32" y="82"/>
                      <a:pt x="32" y="82"/>
                      <a:pt x="33" y="82"/>
                    </a:cubicBezTo>
                    <a:cubicBezTo>
                      <a:pt x="31" y="83"/>
                      <a:pt x="30" y="85"/>
                      <a:pt x="28" y="86"/>
                    </a:cubicBezTo>
                    <a:moveTo>
                      <a:pt x="26" y="84"/>
                    </a:moveTo>
                    <a:cubicBezTo>
                      <a:pt x="25" y="84"/>
                      <a:pt x="25" y="84"/>
                      <a:pt x="25" y="84"/>
                    </a:cubicBezTo>
                    <a:cubicBezTo>
                      <a:pt x="26" y="82"/>
                      <a:pt x="28" y="81"/>
                      <a:pt x="29" y="80"/>
                    </a:cubicBezTo>
                    <a:cubicBezTo>
                      <a:pt x="30" y="81"/>
                      <a:pt x="30" y="81"/>
                      <a:pt x="30" y="81"/>
                    </a:cubicBezTo>
                    <a:cubicBezTo>
                      <a:pt x="28" y="82"/>
                      <a:pt x="27" y="83"/>
                      <a:pt x="26" y="84"/>
                    </a:cubicBezTo>
                    <a:moveTo>
                      <a:pt x="13" y="83"/>
                    </a:moveTo>
                    <a:cubicBezTo>
                      <a:pt x="12" y="82"/>
                      <a:pt x="12" y="82"/>
                      <a:pt x="12" y="82"/>
                    </a:cubicBezTo>
                    <a:cubicBezTo>
                      <a:pt x="13" y="81"/>
                      <a:pt x="14" y="80"/>
                      <a:pt x="14" y="79"/>
                    </a:cubicBezTo>
                    <a:cubicBezTo>
                      <a:pt x="14" y="80"/>
                      <a:pt x="14" y="80"/>
                      <a:pt x="13" y="81"/>
                    </a:cubicBezTo>
                    <a:cubicBezTo>
                      <a:pt x="13" y="82"/>
                      <a:pt x="13" y="82"/>
                      <a:pt x="13" y="83"/>
                    </a:cubicBezTo>
                    <a:moveTo>
                      <a:pt x="24" y="83"/>
                    </a:moveTo>
                    <a:cubicBezTo>
                      <a:pt x="23" y="82"/>
                      <a:pt x="23" y="82"/>
                      <a:pt x="23" y="82"/>
                    </a:cubicBezTo>
                    <a:cubicBezTo>
                      <a:pt x="24" y="81"/>
                      <a:pt x="25" y="80"/>
                      <a:pt x="27" y="79"/>
                    </a:cubicBezTo>
                    <a:cubicBezTo>
                      <a:pt x="28" y="79"/>
                      <a:pt x="28" y="79"/>
                      <a:pt x="28" y="79"/>
                    </a:cubicBezTo>
                    <a:cubicBezTo>
                      <a:pt x="26" y="80"/>
                      <a:pt x="25" y="81"/>
                      <a:pt x="24" y="83"/>
                    </a:cubicBezTo>
                    <a:moveTo>
                      <a:pt x="22" y="81"/>
                    </a:moveTo>
                    <a:cubicBezTo>
                      <a:pt x="22" y="80"/>
                      <a:pt x="23" y="80"/>
                      <a:pt x="23" y="79"/>
                    </a:cubicBezTo>
                    <a:cubicBezTo>
                      <a:pt x="23" y="78"/>
                      <a:pt x="24" y="78"/>
                      <a:pt x="25" y="77"/>
                    </a:cubicBezTo>
                    <a:cubicBezTo>
                      <a:pt x="25" y="78"/>
                      <a:pt x="25" y="78"/>
                      <a:pt x="25" y="78"/>
                    </a:cubicBezTo>
                    <a:cubicBezTo>
                      <a:pt x="24" y="79"/>
                      <a:pt x="23" y="80"/>
                      <a:pt x="22" y="81"/>
                    </a:cubicBezTo>
                    <a:moveTo>
                      <a:pt x="16" y="83"/>
                    </a:moveTo>
                    <a:cubicBezTo>
                      <a:pt x="16" y="82"/>
                      <a:pt x="16" y="82"/>
                      <a:pt x="16" y="82"/>
                    </a:cubicBezTo>
                    <a:cubicBezTo>
                      <a:pt x="17" y="81"/>
                      <a:pt x="17" y="80"/>
                      <a:pt x="17" y="79"/>
                    </a:cubicBezTo>
                    <a:cubicBezTo>
                      <a:pt x="18" y="78"/>
                      <a:pt x="19" y="78"/>
                      <a:pt x="20" y="77"/>
                    </a:cubicBezTo>
                    <a:cubicBezTo>
                      <a:pt x="20" y="78"/>
                      <a:pt x="19" y="79"/>
                      <a:pt x="19" y="81"/>
                    </a:cubicBezTo>
                    <a:cubicBezTo>
                      <a:pt x="18" y="81"/>
                      <a:pt x="17" y="82"/>
                      <a:pt x="16" y="83"/>
                    </a:cubicBezTo>
                    <a:moveTo>
                      <a:pt x="11" y="80"/>
                    </a:moveTo>
                    <a:cubicBezTo>
                      <a:pt x="11" y="80"/>
                      <a:pt x="11" y="80"/>
                      <a:pt x="11" y="80"/>
                    </a:cubicBezTo>
                    <a:cubicBezTo>
                      <a:pt x="11" y="79"/>
                      <a:pt x="12" y="78"/>
                      <a:pt x="13" y="77"/>
                    </a:cubicBezTo>
                    <a:cubicBezTo>
                      <a:pt x="14" y="77"/>
                      <a:pt x="14" y="77"/>
                      <a:pt x="14" y="77"/>
                    </a:cubicBezTo>
                    <a:cubicBezTo>
                      <a:pt x="13" y="78"/>
                      <a:pt x="12" y="79"/>
                      <a:pt x="11" y="80"/>
                    </a:cubicBezTo>
                    <a:moveTo>
                      <a:pt x="23" y="76"/>
                    </a:moveTo>
                    <a:cubicBezTo>
                      <a:pt x="23" y="76"/>
                      <a:pt x="23" y="76"/>
                      <a:pt x="23" y="76"/>
                    </a:cubicBezTo>
                    <a:cubicBezTo>
                      <a:pt x="23" y="76"/>
                      <a:pt x="23" y="76"/>
                      <a:pt x="23" y="76"/>
                    </a:cubicBezTo>
                    <a:cubicBezTo>
                      <a:pt x="23" y="76"/>
                      <a:pt x="23" y="76"/>
                      <a:pt x="23" y="76"/>
                    </a:cubicBezTo>
                    <a:moveTo>
                      <a:pt x="10" y="78"/>
                    </a:moveTo>
                    <a:cubicBezTo>
                      <a:pt x="9" y="77"/>
                      <a:pt x="9" y="77"/>
                      <a:pt x="9" y="77"/>
                    </a:cubicBezTo>
                    <a:cubicBezTo>
                      <a:pt x="10" y="77"/>
                      <a:pt x="11" y="76"/>
                      <a:pt x="12" y="75"/>
                    </a:cubicBezTo>
                    <a:cubicBezTo>
                      <a:pt x="12" y="75"/>
                      <a:pt x="12" y="75"/>
                      <a:pt x="12" y="75"/>
                    </a:cubicBezTo>
                    <a:cubicBezTo>
                      <a:pt x="11" y="76"/>
                      <a:pt x="11" y="77"/>
                      <a:pt x="10" y="78"/>
                    </a:cubicBezTo>
                    <a:moveTo>
                      <a:pt x="8" y="76"/>
                    </a:moveTo>
                    <a:cubicBezTo>
                      <a:pt x="8" y="76"/>
                      <a:pt x="8" y="76"/>
                      <a:pt x="8" y="76"/>
                    </a:cubicBezTo>
                    <a:cubicBezTo>
                      <a:pt x="9" y="75"/>
                      <a:pt x="10" y="74"/>
                      <a:pt x="10" y="73"/>
                    </a:cubicBezTo>
                    <a:cubicBezTo>
                      <a:pt x="11" y="74"/>
                      <a:pt x="11" y="74"/>
                      <a:pt x="11" y="74"/>
                    </a:cubicBezTo>
                    <a:cubicBezTo>
                      <a:pt x="10" y="74"/>
                      <a:pt x="9" y="75"/>
                      <a:pt x="8" y="76"/>
                    </a:cubicBezTo>
                    <a:moveTo>
                      <a:pt x="7" y="74"/>
                    </a:moveTo>
                    <a:cubicBezTo>
                      <a:pt x="7" y="74"/>
                      <a:pt x="7" y="74"/>
                      <a:pt x="7" y="74"/>
                    </a:cubicBezTo>
                    <a:cubicBezTo>
                      <a:pt x="8" y="72"/>
                      <a:pt x="8" y="71"/>
                      <a:pt x="8" y="70"/>
                    </a:cubicBezTo>
                    <a:cubicBezTo>
                      <a:pt x="9" y="71"/>
                      <a:pt x="9" y="71"/>
                      <a:pt x="10" y="72"/>
                    </a:cubicBezTo>
                    <a:cubicBezTo>
                      <a:pt x="9" y="73"/>
                      <a:pt x="8" y="73"/>
                      <a:pt x="7" y="74"/>
                    </a:cubicBezTo>
                    <a:moveTo>
                      <a:pt x="78" y="72"/>
                    </a:moveTo>
                    <a:cubicBezTo>
                      <a:pt x="78" y="72"/>
                      <a:pt x="78" y="72"/>
                      <a:pt x="78" y="72"/>
                    </a:cubicBezTo>
                    <a:cubicBezTo>
                      <a:pt x="79" y="71"/>
                      <a:pt x="80" y="69"/>
                      <a:pt x="81" y="68"/>
                    </a:cubicBezTo>
                    <a:cubicBezTo>
                      <a:pt x="81" y="68"/>
                      <a:pt x="81" y="68"/>
                      <a:pt x="81" y="68"/>
                    </a:cubicBezTo>
                    <a:cubicBezTo>
                      <a:pt x="81" y="69"/>
                      <a:pt x="81" y="69"/>
                      <a:pt x="81" y="69"/>
                    </a:cubicBezTo>
                    <a:cubicBezTo>
                      <a:pt x="80" y="69"/>
                      <a:pt x="80" y="69"/>
                      <a:pt x="80" y="69"/>
                    </a:cubicBezTo>
                    <a:cubicBezTo>
                      <a:pt x="79" y="70"/>
                      <a:pt x="79" y="71"/>
                      <a:pt x="78" y="72"/>
                    </a:cubicBezTo>
                    <a:moveTo>
                      <a:pt x="88" y="67"/>
                    </a:moveTo>
                    <a:cubicBezTo>
                      <a:pt x="87" y="67"/>
                      <a:pt x="87" y="67"/>
                      <a:pt x="86" y="67"/>
                    </a:cubicBezTo>
                    <a:cubicBezTo>
                      <a:pt x="87" y="65"/>
                      <a:pt x="88" y="64"/>
                      <a:pt x="89" y="62"/>
                    </a:cubicBezTo>
                    <a:cubicBezTo>
                      <a:pt x="89" y="62"/>
                      <a:pt x="89" y="62"/>
                      <a:pt x="89" y="62"/>
                    </a:cubicBezTo>
                    <a:cubicBezTo>
                      <a:pt x="89" y="64"/>
                      <a:pt x="88" y="65"/>
                      <a:pt x="88" y="67"/>
                    </a:cubicBezTo>
                    <a:moveTo>
                      <a:pt x="84" y="67"/>
                    </a:moveTo>
                    <a:cubicBezTo>
                      <a:pt x="84" y="66"/>
                      <a:pt x="84" y="66"/>
                      <a:pt x="84" y="65"/>
                    </a:cubicBezTo>
                    <a:cubicBezTo>
                      <a:pt x="85" y="64"/>
                      <a:pt x="86" y="63"/>
                      <a:pt x="87" y="62"/>
                    </a:cubicBezTo>
                    <a:cubicBezTo>
                      <a:pt x="87" y="62"/>
                      <a:pt x="87" y="62"/>
                      <a:pt x="87" y="62"/>
                    </a:cubicBezTo>
                    <a:cubicBezTo>
                      <a:pt x="88" y="62"/>
                      <a:pt x="88" y="62"/>
                      <a:pt x="88" y="62"/>
                    </a:cubicBezTo>
                    <a:cubicBezTo>
                      <a:pt x="87" y="63"/>
                      <a:pt x="86" y="65"/>
                      <a:pt x="85" y="67"/>
                    </a:cubicBezTo>
                    <a:cubicBezTo>
                      <a:pt x="84" y="67"/>
                      <a:pt x="84" y="67"/>
                      <a:pt x="84" y="67"/>
                    </a:cubicBezTo>
                    <a:moveTo>
                      <a:pt x="12" y="61"/>
                    </a:moveTo>
                    <a:cubicBezTo>
                      <a:pt x="12" y="61"/>
                      <a:pt x="12" y="61"/>
                      <a:pt x="12" y="61"/>
                    </a:cubicBezTo>
                    <a:cubicBezTo>
                      <a:pt x="12" y="61"/>
                      <a:pt x="12" y="61"/>
                      <a:pt x="12" y="61"/>
                    </a:cubicBezTo>
                    <a:cubicBezTo>
                      <a:pt x="12" y="61"/>
                      <a:pt x="12" y="61"/>
                      <a:pt x="12" y="61"/>
                    </a:cubicBezTo>
                    <a:moveTo>
                      <a:pt x="11" y="61"/>
                    </a:moveTo>
                    <a:cubicBezTo>
                      <a:pt x="10" y="60"/>
                      <a:pt x="10" y="59"/>
                      <a:pt x="10" y="59"/>
                    </a:cubicBezTo>
                    <a:cubicBezTo>
                      <a:pt x="11" y="58"/>
                      <a:pt x="11" y="58"/>
                      <a:pt x="11" y="57"/>
                    </a:cubicBezTo>
                    <a:cubicBezTo>
                      <a:pt x="11" y="58"/>
                      <a:pt x="11" y="58"/>
                      <a:pt x="11" y="59"/>
                    </a:cubicBezTo>
                    <a:cubicBezTo>
                      <a:pt x="11" y="59"/>
                      <a:pt x="11" y="60"/>
                      <a:pt x="11" y="61"/>
                    </a:cubicBezTo>
                    <a:moveTo>
                      <a:pt x="10" y="56"/>
                    </a:moveTo>
                    <a:cubicBezTo>
                      <a:pt x="10" y="56"/>
                      <a:pt x="10" y="56"/>
                      <a:pt x="10" y="56"/>
                    </a:cubicBezTo>
                    <a:cubicBezTo>
                      <a:pt x="10" y="56"/>
                      <a:pt x="10" y="56"/>
                      <a:pt x="10" y="56"/>
                    </a:cubicBezTo>
                    <a:cubicBezTo>
                      <a:pt x="10" y="55"/>
                      <a:pt x="10" y="55"/>
                      <a:pt x="10" y="55"/>
                    </a:cubicBezTo>
                    <a:cubicBezTo>
                      <a:pt x="10" y="55"/>
                      <a:pt x="10" y="55"/>
                      <a:pt x="10" y="55"/>
                    </a:cubicBezTo>
                    <a:cubicBezTo>
                      <a:pt x="10" y="56"/>
                      <a:pt x="10" y="56"/>
                      <a:pt x="10" y="56"/>
                    </a:cubicBezTo>
                    <a:moveTo>
                      <a:pt x="7" y="54"/>
                    </a:moveTo>
                    <a:cubicBezTo>
                      <a:pt x="6" y="53"/>
                      <a:pt x="6" y="53"/>
                      <a:pt x="6" y="53"/>
                    </a:cubicBezTo>
                    <a:cubicBezTo>
                      <a:pt x="7" y="52"/>
                      <a:pt x="7" y="51"/>
                      <a:pt x="8" y="50"/>
                    </a:cubicBezTo>
                    <a:cubicBezTo>
                      <a:pt x="8" y="50"/>
                      <a:pt x="8" y="51"/>
                      <a:pt x="8" y="52"/>
                    </a:cubicBezTo>
                    <a:cubicBezTo>
                      <a:pt x="8" y="52"/>
                      <a:pt x="7" y="53"/>
                      <a:pt x="7" y="54"/>
                    </a:cubicBezTo>
                    <a:moveTo>
                      <a:pt x="4" y="53"/>
                    </a:moveTo>
                    <a:cubicBezTo>
                      <a:pt x="4" y="53"/>
                      <a:pt x="3" y="53"/>
                      <a:pt x="3" y="53"/>
                    </a:cubicBezTo>
                    <a:cubicBezTo>
                      <a:pt x="3" y="52"/>
                      <a:pt x="3" y="52"/>
                      <a:pt x="3" y="52"/>
                    </a:cubicBezTo>
                    <a:cubicBezTo>
                      <a:pt x="4" y="51"/>
                      <a:pt x="5" y="49"/>
                      <a:pt x="6" y="48"/>
                    </a:cubicBezTo>
                    <a:cubicBezTo>
                      <a:pt x="6" y="48"/>
                      <a:pt x="7" y="48"/>
                      <a:pt x="8" y="48"/>
                    </a:cubicBezTo>
                    <a:cubicBezTo>
                      <a:pt x="6" y="50"/>
                      <a:pt x="5" y="51"/>
                      <a:pt x="4" y="53"/>
                    </a:cubicBezTo>
                    <a:moveTo>
                      <a:pt x="3" y="49"/>
                    </a:moveTo>
                    <a:cubicBezTo>
                      <a:pt x="3" y="49"/>
                      <a:pt x="3" y="48"/>
                      <a:pt x="3" y="47"/>
                    </a:cubicBezTo>
                    <a:cubicBezTo>
                      <a:pt x="4" y="47"/>
                      <a:pt x="4" y="47"/>
                      <a:pt x="4" y="47"/>
                    </a:cubicBezTo>
                    <a:cubicBezTo>
                      <a:pt x="4" y="48"/>
                      <a:pt x="3" y="49"/>
                      <a:pt x="3" y="49"/>
                    </a:cubicBezTo>
                    <a:moveTo>
                      <a:pt x="85" y="33"/>
                    </a:moveTo>
                    <a:cubicBezTo>
                      <a:pt x="85" y="33"/>
                      <a:pt x="85" y="32"/>
                      <a:pt x="85" y="31"/>
                    </a:cubicBezTo>
                    <a:cubicBezTo>
                      <a:pt x="85" y="31"/>
                      <a:pt x="86" y="30"/>
                      <a:pt x="87" y="30"/>
                    </a:cubicBezTo>
                    <a:cubicBezTo>
                      <a:pt x="87" y="31"/>
                      <a:pt x="86" y="32"/>
                      <a:pt x="86" y="33"/>
                    </a:cubicBezTo>
                    <a:cubicBezTo>
                      <a:pt x="85" y="33"/>
                      <a:pt x="85" y="33"/>
                      <a:pt x="85" y="33"/>
                    </a:cubicBezTo>
                    <a:moveTo>
                      <a:pt x="17" y="23"/>
                    </a:moveTo>
                    <a:cubicBezTo>
                      <a:pt x="16" y="23"/>
                      <a:pt x="16" y="23"/>
                      <a:pt x="16" y="23"/>
                    </a:cubicBezTo>
                    <a:cubicBezTo>
                      <a:pt x="17" y="22"/>
                      <a:pt x="18" y="21"/>
                      <a:pt x="19" y="20"/>
                    </a:cubicBezTo>
                    <a:cubicBezTo>
                      <a:pt x="18" y="21"/>
                      <a:pt x="18" y="22"/>
                      <a:pt x="17" y="23"/>
                    </a:cubicBezTo>
                    <a:moveTo>
                      <a:pt x="17" y="21"/>
                    </a:moveTo>
                    <a:cubicBezTo>
                      <a:pt x="17" y="20"/>
                      <a:pt x="17" y="20"/>
                      <a:pt x="17" y="20"/>
                    </a:cubicBezTo>
                    <a:cubicBezTo>
                      <a:pt x="17" y="19"/>
                      <a:pt x="18" y="19"/>
                      <a:pt x="18" y="19"/>
                    </a:cubicBezTo>
                    <a:cubicBezTo>
                      <a:pt x="18" y="19"/>
                      <a:pt x="18" y="19"/>
                      <a:pt x="18" y="19"/>
                    </a:cubicBezTo>
                    <a:cubicBezTo>
                      <a:pt x="18" y="20"/>
                      <a:pt x="17" y="20"/>
                      <a:pt x="17" y="21"/>
                    </a:cubicBezTo>
                    <a:moveTo>
                      <a:pt x="33" y="13"/>
                    </a:moveTo>
                    <a:cubicBezTo>
                      <a:pt x="33" y="13"/>
                      <a:pt x="34" y="13"/>
                      <a:pt x="34" y="13"/>
                    </a:cubicBezTo>
                    <a:cubicBezTo>
                      <a:pt x="38" y="11"/>
                      <a:pt x="43" y="10"/>
                      <a:pt x="47" y="10"/>
                    </a:cubicBezTo>
                    <a:cubicBezTo>
                      <a:pt x="48" y="10"/>
                      <a:pt x="49" y="9"/>
                      <a:pt x="49" y="9"/>
                    </a:cubicBezTo>
                    <a:cubicBezTo>
                      <a:pt x="49" y="7"/>
                      <a:pt x="49" y="5"/>
                      <a:pt x="50" y="3"/>
                    </a:cubicBezTo>
                    <a:cubicBezTo>
                      <a:pt x="54" y="3"/>
                      <a:pt x="58" y="3"/>
                      <a:pt x="62" y="5"/>
                    </a:cubicBezTo>
                    <a:cubicBezTo>
                      <a:pt x="61" y="7"/>
                      <a:pt x="61" y="9"/>
                      <a:pt x="60" y="11"/>
                    </a:cubicBezTo>
                    <a:cubicBezTo>
                      <a:pt x="60" y="11"/>
                      <a:pt x="61" y="12"/>
                      <a:pt x="61" y="12"/>
                    </a:cubicBezTo>
                    <a:cubicBezTo>
                      <a:pt x="66" y="14"/>
                      <a:pt x="70" y="17"/>
                      <a:pt x="73" y="20"/>
                    </a:cubicBezTo>
                    <a:cubicBezTo>
                      <a:pt x="73" y="20"/>
                      <a:pt x="74" y="20"/>
                      <a:pt x="74" y="20"/>
                    </a:cubicBezTo>
                    <a:cubicBezTo>
                      <a:pt x="74" y="20"/>
                      <a:pt x="75" y="20"/>
                      <a:pt x="75" y="20"/>
                    </a:cubicBezTo>
                    <a:cubicBezTo>
                      <a:pt x="77" y="19"/>
                      <a:pt x="79" y="17"/>
                      <a:pt x="80" y="16"/>
                    </a:cubicBezTo>
                    <a:cubicBezTo>
                      <a:pt x="81" y="16"/>
                      <a:pt x="81" y="17"/>
                      <a:pt x="81" y="17"/>
                    </a:cubicBezTo>
                    <a:cubicBezTo>
                      <a:pt x="82" y="18"/>
                      <a:pt x="83" y="20"/>
                      <a:pt x="84" y="21"/>
                    </a:cubicBezTo>
                    <a:cubicBezTo>
                      <a:pt x="85" y="22"/>
                      <a:pt x="86" y="23"/>
                      <a:pt x="86" y="24"/>
                    </a:cubicBezTo>
                    <a:cubicBezTo>
                      <a:pt x="86" y="24"/>
                      <a:pt x="87" y="25"/>
                      <a:pt x="87" y="26"/>
                    </a:cubicBezTo>
                    <a:cubicBezTo>
                      <a:pt x="87" y="26"/>
                      <a:pt x="87" y="26"/>
                      <a:pt x="87" y="26"/>
                    </a:cubicBezTo>
                    <a:cubicBezTo>
                      <a:pt x="85" y="27"/>
                      <a:pt x="84" y="28"/>
                      <a:pt x="82" y="30"/>
                    </a:cubicBezTo>
                    <a:cubicBezTo>
                      <a:pt x="81" y="30"/>
                      <a:pt x="81" y="31"/>
                      <a:pt x="81" y="31"/>
                    </a:cubicBezTo>
                    <a:cubicBezTo>
                      <a:pt x="83" y="36"/>
                      <a:pt x="84" y="40"/>
                      <a:pt x="85" y="45"/>
                    </a:cubicBezTo>
                    <a:cubicBezTo>
                      <a:pt x="85" y="46"/>
                      <a:pt x="85" y="46"/>
                      <a:pt x="86" y="46"/>
                    </a:cubicBezTo>
                    <a:cubicBezTo>
                      <a:pt x="88" y="47"/>
                      <a:pt x="90" y="47"/>
                      <a:pt x="92" y="47"/>
                    </a:cubicBezTo>
                    <a:cubicBezTo>
                      <a:pt x="92" y="51"/>
                      <a:pt x="91" y="55"/>
                      <a:pt x="90" y="59"/>
                    </a:cubicBezTo>
                    <a:cubicBezTo>
                      <a:pt x="89" y="59"/>
                      <a:pt x="88" y="59"/>
                      <a:pt x="87" y="59"/>
                    </a:cubicBezTo>
                    <a:cubicBezTo>
                      <a:pt x="87" y="59"/>
                      <a:pt x="87" y="59"/>
                      <a:pt x="87" y="59"/>
                    </a:cubicBezTo>
                    <a:cubicBezTo>
                      <a:pt x="85" y="59"/>
                      <a:pt x="84" y="59"/>
                      <a:pt x="83" y="60"/>
                    </a:cubicBezTo>
                    <a:cubicBezTo>
                      <a:pt x="81" y="61"/>
                      <a:pt x="80" y="63"/>
                      <a:pt x="79" y="65"/>
                    </a:cubicBezTo>
                    <a:cubicBezTo>
                      <a:pt x="78" y="67"/>
                      <a:pt x="77" y="69"/>
                      <a:pt x="75" y="71"/>
                    </a:cubicBezTo>
                    <a:cubicBezTo>
                      <a:pt x="74" y="71"/>
                      <a:pt x="74" y="72"/>
                      <a:pt x="75" y="73"/>
                    </a:cubicBezTo>
                    <a:cubicBezTo>
                      <a:pt x="76" y="74"/>
                      <a:pt x="77" y="76"/>
                      <a:pt x="78" y="78"/>
                    </a:cubicBezTo>
                    <a:cubicBezTo>
                      <a:pt x="75" y="81"/>
                      <a:pt x="72" y="83"/>
                      <a:pt x="69" y="85"/>
                    </a:cubicBezTo>
                    <a:cubicBezTo>
                      <a:pt x="67" y="83"/>
                      <a:pt x="66" y="81"/>
                      <a:pt x="65" y="80"/>
                    </a:cubicBezTo>
                    <a:cubicBezTo>
                      <a:pt x="65" y="79"/>
                      <a:pt x="64" y="79"/>
                      <a:pt x="64" y="79"/>
                    </a:cubicBezTo>
                    <a:cubicBezTo>
                      <a:pt x="64" y="79"/>
                      <a:pt x="63" y="79"/>
                      <a:pt x="63" y="79"/>
                    </a:cubicBezTo>
                    <a:cubicBezTo>
                      <a:pt x="59" y="81"/>
                      <a:pt x="54" y="82"/>
                      <a:pt x="50" y="82"/>
                    </a:cubicBezTo>
                    <a:cubicBezTo>
                      <a:pt x="49" y="82"/>
                      <a:pt x="48" y="83"/>
                      <a:pt x="48" y="84"/>
                    </a:cubicBezTo>
                    <a:cubicBezTo>
                      <a:pt x="48" y="86"/>
                      <a:pt x="47" y="88"/>
                      <a:pt x="47" y="90"/>
                    </a:cubicBezTo>
                    <a:cubicBezTo>
                      <a:pt x="43" y="90"/>
                      <a:pt x="39" y="89"/>
                      <a:pt x="35" y="88"/>
                    </a:cubicBezTo>
                    <a:cubicBezTo>
                      <a:pt x="36" y="86"/>
                      <a:pt x="36" y="84"/>
                      <a:pt x="36" y="82"/>
                    </a:cubicBezTo>
                    <a:cubicBezTo>
                      <a:pt x="36" y="81"/>
                      <a:pt x="36" y="80"/>
                      <a:pt x="35" y="80"/>
                    </a:cubicBezTo>
                    <a:cubicBezTo>
                      <a:pt x="31" y="78"/>
                      <a:pt x="27" y="76"/>
                      <a:pt x="24" y="72"/>
                    </a:cubicBezTo>
                    <a:cubicBezTo>
                      <a:pt x="23" y="72"/>
                      <a:pt x="23" y="72"/>
                      <a:pt x="23" y="72"/>
                    </a:cubicBezTo>
                    <a:cubicBezTo>
                      <a:pt x="22" y="72"/>
                      <a:pt x="22" y="72"/>
                      <a:pt x="22" y="72"/>
                    </a:cubicBezTo>
                    <a:cubicBezTo>
                      <a:pt x="20" y="74"/>
                      <a:pt x="18" y="75"/>
                      <a:pt x="17" y="76"/>
                    </a:cubicBezTo>
                    <a:cubicBezTo>
                      <a:pt x="14" y="73"/>
                      <a:pt x="11" y="70"/>
                      <a:pt x="10" y="66"/>
                    </a:cubicBezTo>
                    <a:cubicBezTo>
                      <a:pt x="11" y="65"/>
                      <a:pt x="13" y="64"/>
                      <a:pt x="15" y="63"/>
                    </a:cubicBezTo>
                    <a:cubicBezTo>
                      <a:pt x="15" y="62"/>
                      <a:pt x="16" y="61"/>
                      <a:pt x="15" y="61"/>
                    </a:cubicBezTo>
                    <a:cubicBezTo>
                      <a:pt x="13" y="56"/>
                      <a:pt x="12" y="52"/>
                      <a:pt x="12" y="47"/>
                    </a:cubicBezTo>
                    <a:cubicBezTo>
                      <a:pt x="12" y="46"/>
                      <a:pt x="12" y="46"/>
                      <a:pt x="11" y="46"/>
                    </a:cubicBezTo>
                    <a:cubicBezTo>
                      <a:pt x="9" y="45"/>
                      <a:pt x="7" y="45"/>
                      <a:pt x="5" y="45"/>
                    </a:cubicBezTo>
                    <a:cubicBezTo>
                      <a:pt x="5" y="41"/>
                      <a:pt x="6" y="37"/>
                      <a:pt x="7" y="33"/>
                    </a:cubicBezTo>
                    <a:cubicBezTo>
                      <a:pt x="9" y="33"/>
                      <a:pt x="11" y="34"/>
                      <a:pt x="13" y="34"/>
                    </a:cubicBezTo>
                    <a:cubicBezTo>
                      <a:pt x="13" y="34"/>
                      <a:pt x="13" y="34"/>
                      <a:pt x="13" y="34"/>
                    </a:cubicBezTo>
                    <a:cubicBezTo>
                      <a:pt x="14" y="34"/>
                      <a:pt x="14" y="34"/>
                      <a:pt x="15" y="33"/>
                    </a:cubicBezTo>
                    <a:cubicBezTo>
                      <a:pt x="16" y="31"/>
                      <a:pt x="17" y="29"/>
                      <a:pt x="18" y="27"/>
                    </a:cubicBezTo>
                    <a:cubicBezTo>
                      <a:pt x="18" y="26"/>
                      <a:pt x="18" y="26"/>
                      <a:pt x="18" y="26"/>
                    </a:cubicBezTo>
                    <a:cubicBezTo>
                      <a:pt x="19" y="24"/>
                      <a:pt x="21" y="23"/>
                      <a:pt x="22" y="21"/>
                    </a:cubicBezTo>
                    <a:cubicBezTo>
                      <a:pt x="23" y="21"/>
                      <a:pt x="23" y="20"/>
                      <a:pt x="22" y="19"/>
                    </a:cubicBezTo>
                    <a:cubicBezTo>
                      <a:pt x="21" y="18"/>
                      <a:pt x="20" y="16"/>
                      <a:pt x="19" y="14"/>
                    </a:cubicBezTo>
                    <a:cubicBezTo>
                      <a:pt x="22" y="12"/>
                      <a:pt x="25" y="9"/>
                      <a:pt x="28" y="7"/>
                    </a:cubicBezTo>
                    <a:cubicBezTo>
                      <a:pt x="30" y="9"/>
                      <a:pt x="31" y="11"/>
                      <a:pt x="32" y="13"/>
                    </a:cubicBezTo>
                    <a:cubicBezTo>
                      <a:pt x="32" y="13"/>
                      <a:pt x="33" y="13"/>
                      <a:pt x="33" y="13"/>
                    </a:cubicBezTo>
                    <a:moveTo>
                      <a:pt x="49" y="0"/>
                    </a:moveTo>
                    <a:cubicBezTo>
                      <a:pt x="48" y="0"/>
                      <a:pt x="47" y="0"/>
                      <a:pt x="47" y="1"/>
                    </a:cubicBezTo>
                    <a:cubicBezTo>
                      <a:pt x="47" y="3"/>
                      <a:pt x="46" y="5"/>
                      <a:pt x="46" y="7"/>
                    </a:cubicBezTo>
                    <a:cubicBezTo>
                      <a:pt x="42" y="7"/>
                      <a:pt x="38" y="8"/>
                      <a:pt x="34" y="10"/>
                    </a:cubicBezTo>
                    <a:cubicBezTo>
                      <a:pt x="33" y="8"/>
                      <a:pt x="31" y="6"/>
                      <a:pt x="30" y="5"/>
                    </a:cubicBezTo>
                    <a:cubicBezTo>
                      <a:pt x="30" y="4"/>
                      <a:pt x="29" y="4"/>
                      <a:pt x="29" y="4"/>
                    </a:cubicBezTo>
                    <a:cubicBezTo>
                      <a:pt x="29" y="4"/>
                      <a:pt x="28" y="4"/>
                      <a:pt x="28" y="4"/>
                    </a:cubicBezTo>
                    <a:cubicBezTo>
                      <a:pt x="24" y="6"/>
                      <a:pt x="19" y="9"/>
                      <a:pt x="16" y="13"/>
                    </a:cubicBezTo>
                    <a:cubicBezTo>
                      <a:pt x="15" y="13"/>
                      <a:pt x="15" y="14"/>
                      <a:pt x="15" y="14"/>
                    </a:cubicBezTo>
                    <a:cubicBezTo>
                      <a:pt x="15" y="14"/>
                      <a:pt x="15" y="14"/>
                      <a:pt x="15" y="14"/>
                    </a:cubicBezTo>
                    <a:cubicBezTo>
                      <a:pt x="15" y="17"/>
                      <a:pt x="14" y="19"/>
                      <a:pt x="13" y="22"/>
                    </a:cubicBezTo>
                    <a:cubicBezTo>
                      <a:pt x="13" y="22"/>
                      <a:pt x="13" y="23"/>
                      <a:pt x="13" y="23"/>
                    </a:cubicBezTo>
                    <a:cubicBezTo>
                      <a:pt x="14" y="24"/>
                      <a:pt x="14" y="25"/>
                      <a:pt x="15" y="26"/>
                    </a:cubicBezTo>
                    <a:cubicBezTo>
                      <a:pt x="14" y="27"/>
                      <a:pt x="13" y="29"/>
                      <a:pt x="12" y="31"/>
                    </a:cubicBezTo>
                    <a:cubicBezTo>
                      <a:pt x="10" y="30"/>
                      <a:pt x="8" y="30"/>
                      <a:pt x="6" y="30"/>
                    </a:cubicBezTo>
                    <a:cubicBezTo>
                      <a:pt x="6" y="30"/>
                      <a:pt x="6" y="30"/>
                      <a:pt x="6" y="30"/>
                    </a:cubicBezTo>
                    <a:cubicBezTo>
                      <a:pt x="5" y="30"/>
                      <a:pt x="5" y="30"/>
                      <a:pt x="4" y="31"/>
                    </a:cubicBezTo>
                    <a:cubicBezTo>
                      <a:pt x="4" y="31"/>
                      <a:pt x="4" y="31"/>
                      <a:pt x="4" y="32"/>
                    </a:cubicBezTo>
                    <a:cubicBezTo>
                      <a:pt x="4" y="33"/>
                      <a:pt x="4" y="33"/>
                      <a:pt x="4" y="33"/>
                    </a:cubicBezTo>
                    <a:cubicBezTo>
                      <a:pt x="2" y="38"/>
                      <a:pt x="0" y="49"/>
                      <a:pt x="0" y="54"/>
                    </a:cubicBezTo>
                    <a:cubicBezTo>
                      <a:pt x="0" y="55"/>
                      <a:pt x="0" y="55"/>
                      <a:pt x="1" y="55"/>
                    </a:cubicBezTo>
                    <a:cubicBezTo>
                      <a:pt x="3" y="56"/>
                      <a:pt x="5" y="56"/>
                      <a:pt x="7" y="57"/>
                    </a:cubicBezTo>
                    <a:cubicBezTo>
                      <a:pt x="7" y="59"/>
                      <a:pt x="8" y="61"/>
                      <a:pt x="8" y="64"/>
                    </a:cubicBezTo>
                    <a:cubicBezTo>
                      <a:pt x="7" y="64"/>
                      <a:pt x="7" y="64"/>
                      <a:pt x="7" y="64"/>
                    </a:cubicBezTo>
                    <a:cubicBezTo>
                      <a:pt x="7" y="65"/>
                      <a:pt x="6" y="65"/>
                      <a:pt x="6" y="65"/>
                    </a:cubicBezTo>
                    <a:cubicBezTo>
                      <a:pt x="6" y="68"/>
                      <a:pt x="5" y="71"/>
                      <a:pt x="4" y="73"/>
                    </a:cubicBezTo>
                    <a:cubicBezTo>
                      <a:pt x="4" y="73"/>
                      <a:pt x="4" y="73"/>
                      <a:pt x="4" y="73"/>
                    </a:cubicBezTo>
                    <a:cubicBezTo>
                      <a:pt x="4" y="74"/>
                      <a:pt x="4" y="74"/>
                      <a:pt x="4" y="74"/>
                    </a:cubicBezTo>
                    <a:cubicBezTo>
                      <a:pt x="4" y="75"/>
                      <a:pt x="4" y="75"/>
                      <a:pt x="5" y="76"/>
                    </a:cubicBezTo>
                    <a:cubicBezTo>
                      <a:pt x="7" y="80"/>
                      <a:pt x="9" y="83"/>
                      <a:pt x="12" y="86"/>
                    </a:cubicBezTo>
                    <a:cubicBezTo>
                      <a:pt x="13" y="87"/>
                      <a:pt x="13" y="87"/>
                      <a:pt x="14" y="87"/>
                    </a:cubicBezTo>
                    <a:cubicBezTo>
                      <a:pt x="14" y="87"/>
                      <a:pt x="14" y="87"/>
                      <a:pt x="14" y="87"/>
                    </a:cubicBezTo>
                    <a:cubicBezTo>
                      <a:pt x="14" y="87"/>
                      <a:pt x="15" y="87"/>
                      <a:pt x="15" y="87"/>
                    </a:cubicBezTo>
                    <a:cubicBezTo>
                      <a:pt x="17" y="86"/>
                      <a:pt x="18" y="85"/>
                      <a:pt x="20" y="84"/>
                    </a:cubicBezTo>
                    <a:cubicBezTo>
                      <a:pt x="23" y="86"/>
                      <a:pt x="26" y="88"/>
                      <a:pt x="30" y="90"/>
                    </a:cubicBezTo>
                    <a:cubicBezTo>
                      <a:pt x="30" y="92"/>
                      <a:pt x="30" y="94"/>
                      <a:pt x="30" y="97"/>
                    </a:cubicBezTo>
                    <a:cubicBezTo>
                      <a:pt x="30" y="98"/>
                      <a:pt x="30" y="98"/>
                      <a:pt x="31" y="98"/>
                    </a:cubicBezTo>
                    <a:cubicBezTo>
                      <a:pt x="36" y="100"/>
                      <a:pt x="41" y="101"/>
                      <a:pt x="46" y="101"/>
                    </a:cubicBezTo>
                    <a:cubicBezTo>
                      <a:pt x="46" y="101"/>
                      <a:pt x="46" y="101"/>
                      <a:pt x="46" y="101"/>
                    </a:cubicBezTo>
                    <a:cubicBezTo>
                      <a:pt x="47" y="101"/>
                      <a:pt x="47" y="100"/>
                      <a:pt x="47" y="100"/>
                    </a:cubicBezTo>
                    <a:cubicBezTo>
                      <a:pt x="48" y="98"/>
                      <a:pt x="49" y="96"/>
                      <a:pt x="49" y="93"/>
                    </a:cubicBezTo>
                    <a:cubicBezTo>
                      <a:pt x="54" y="93"/>
                      <a:pt x="57" y="92"/>
                      <a:pt x="61" y="90"/>
                    </a:cubicBezTo>
                    <a:cubicBezTo>
                      <a:pt x="62" y="92"/>
                      <a:pt x="64" y="94"/>
                      <a:pt x="65" y="96"/>
                    </a:cubicBezTo>
                    <a:cubicBezTo>
                      <a:pt x="65" y="96"/>
                      <a:pt x="65" y="96"/>
                      <a:pt x="66" y="96"/>
                    </a:cubicBezTo>
                    <a:cubicBezTo>
                      <a:pt x="66" y="96"/>
                      <a:pt x="66" y="96"/>
                      <a:pt x="67" y="96"/>
                    </a:cubicBezTo>
                    <a:cubicBezTo>
                      <a:pt x="71" y="94"/>
                      <a:pt x="75" y="91"/>
                      <a:pt x="79" y="87"/>
                    </a:cubicBezTo>
                    <a:cubicBezTo>
                      <a:pt x="79" y="87"/>
                      <a:pt x="79" y="87"/>
                      <a:pt x="79" y="87"/>
                    </a:cubicBezTo>
                    <a:cubicBezTo>
                      <a:pt x="80" y="84"/>
                      <a:pt x="81" y="82"/>
                      <a:pt x="82" y="78"/>
                    </a:cubicBezTo>
                    <a:cubicBezTo>
                      <a:pt x="82" y="78"/>
                      <a:pt x="82" y="78"/>
                      <a:pt x="82" y="78"/>
                    </a:cubicBezTo>
                    <a:cubicBezTo>
                      <a:pt x="82" y="78"/>
                      <a:pt x="82" y="78"/>
                      <a:pt x="82" y="78"/>
                    </a:cubicBezTo>
                    <a:cubicBezTo>
                      <a:pt x="82" y="77"/>
                      <a:pt x="82" y="77"/>
                      <a:pt x="82" y="77"/>
                    </a:cubicBezTo>
                    <a:cubicBezTo>
                      <a:pt x="82" y="77"/>
                      <a:pt x="82" y="77"/>
                      <a:pt x="82" y="77"/>
                    </a:cubicBezTo>
                    <a:cubicBezTo>
                      <a:pt x="81" y="76"/>
                      <a:pt x="80" y="75"/>
                      <a:pt x="80" y="75"/>
                    </a:cubicBezTo>
                    <a:cubicBezTo>
                      <a:pt x="81" y="73"/>
                      <a:pt x="82" y="71"/>
                      <a:pt x="83" y="71"/>
                    </a:cubicBezTo>
                    <a:cubicBezTo>
                      <a:pt x="83" y="70"/>
                      <a:pt x="84" y="70"/>
                      <a:pt x="84" y="70"/>
                    </a:cubicBezTo>
                    <a:cubicBezTo>
                      <a:pt x="84" y="70"/>
                      <a:pt x="84" y="70"/>
                      <a:pt x="85" y="70"/>
                    </a:cubicBezTo>
                    <a:cubicBezTo>
                      <a:pt x="85" y="70"/>
                      <a:pt x="85" y="70"/>
                      <a:pt x="85" y="70"/>
                    </a:cubicBezTo>
                    <a:cubicBezTo>
                      <a:pt x="85" y="70"/>
                      <a:pt x="87" y="70"/>
                      <a:pt x="89" y="70"/>
                    </a:cubicBezTo>
                    <a:cubicBezTo>
                      <a:pt x="89" y="70"/>
                      <a:pt x="89" y="70"/>
                      <a:pt x="89" y="70"/>
                    </a:cubicBezTo>
                    <a:cubicBezTo>
                      <a:pt x="89" y="70"/>
                      <a:pt x="90" y="70"/>
                      <a:pt x="90" y="69"/>
                    </a:cubicBezTo>
                    <a:cubicBezTo>
                      <a:pt x="91" y="67"/>
                      <a:pt x="92" y="64"/>
                      <a:pt x="93" y="61"/>
                    </a:cubicBezTo>
                    <a:cubicBezTo>
                      <a:pt x="94" y="56"/>
                      <a:pt x="95" y="51"/>
                      <a:pt x="95" y="46"/>
                    </a:cubicBezTo>
                    <a:cubicBezTo>
                      <a:pt x="95" y="46"/>
                      <a:pt x="95" y="46"/>
                      <a:pt x="95" y="46"/>
                    </a:cubicBezTo>
                    <a:cubicBezTo>
                      <a:pt x="95" y="46"/>
                      <a:pt x="95" y="46"/>
                      <a:pt x="95" y="46"/>
                    </a:cubicBezTo>
                    <a:cubicBezTo>
                      <a:pt x="95" y="45"/>
                      <a:pt x="95" y="45"/>
                      <a:pt x="94" y="45"/>
                    </a:cubicBezTo>
                    <a:cubicBezTo>
                      <a:pt x="92" y="44"/>
                      <a:pt x="90" y="44"/>
                      <a:pt x="87" y="44"/>
                    </a:cubicBezTo>
                    <a:cubicBezTo>
                      <a:pt x="87" y="41"/>
                      <a:pt x="87" y="39"/>
                      <a:pt x="86" y="36"/>
                    </a:cubicBezTo>
                    <a:cubicBezTo>
                      <a:pt x="87" y="36"/>
                      <a:pt x="87" y="36"/>
                      <a:pt x="88" y="35"/>
                    </a:cubicBezTo>
                    <a:cubicBezTo>
                      <a:pt x="88" y="35"/>
                      <a:pt x="89" y="35"/>
                      <a:pt x="89" y="34"/>
                    </a:cubicBezTo>
                    <a:cubicBezTo>
                      <a:pt x="89" y="32"/>
                      <a:pt x="90" y="30"/>
                      <a:pt x="90" y="28"/>
                    </a:cubicBezTo>
                    <a:cubicBezTo>
                      <a:pt x="90" y="28"/>
                      <a:pt x="90" y="27"/>
                      <a:pt x="90" y="27"/>
                    </a:cubicBezTo>
                    <a:cubicBezTo>
                      <a:pt x="91" y="27"/>
                      <a:pt x="91" y="26"/>
                      <a:pt x="90" y="26"/>
                    </a:cubicBezTo>
                    <a:cubicBezTo>
                      <a:pt x="90" y="25"/>
                      <a:pt x="90" y="25"/>
                      <a:pt x="90" y="25"/>
                    </a:cubicBezTo>
                    <a:cubicBezTo>
                      <a:pt x="90" y="25"/>
                      <a:pt x="90" y="25"/>
                      <a:pt x="90" y="25"/>
                    </a:cubicBezTo>
                    <a:cubicBezTo>
                      <a:pt x="89" y="24"/>
                      <a:pt x="89" y="23"/>
                      <a:pt x="88" y="22"/>
                    </a:cubicBezTo>
                    <a:cubicBezTo>
                      <a:pt x="88" y="22"/>
                      <a:pt x="88" y="21"/>
                      <a:pt x="87" y="20"/>
                    </a:cubicBezTo>
                    <a:cubicBezTo>
                      <a:pt x="86" y="19"/>
                      <a:pt x="85" y="17"/>
                      <a:pt x="84" y="16"/>
                    </a:cubicBezTo>
                    <a:cubicBezTo>
                      <a:pt x="83" y="15"/>
                      <a:pt x="83" y="14"/>
                      <a:pt x="82" y="14"/>
                    </a:cubicBezTo>
                    <a:cubicBezTo>
                      <a:pt x="82" y="13"/>
                      <a:pt x="82" y="13"/>
                      <a:pt x="82" y="13"/>
                    </a:cubicBezTo>
                    <a:cubicBezTo>
                      <a:pt x="81" y="13"/>
                      <a:pt x="81" y="13"/>
                      <a:pt x="81" y="13"/>
                    </a:cubicBezTo>
                    <a:cubicBezTo>
                      <a:pt x="81" y="13"/>
                      <a:pt x="81" y="13"/>
                      <a:pt x="80" y="13"/>
                    </a:cubicBezTo>
                    <a:cubicBezTo>
                      <a:pt x="80" y="13"/>
                      <a:pt x="80" y="13"/>
                      <a:pt x="80" y="13"/>
                    </a:cubicBezTo>
                    <a:cubicBezTo>
                      <a:pt x="80" y="13"/>
                      <a:pt x="80" y="13"/>
                      <a:pt x="80" y="13"/>
                    </a:cubicBezTo>
                    <a:cubicBezTo>
                      <a:pt x="78" y="14"/>
                      <a:pt x="76" y="16"/>
                      <a:pt x="74" y="17"/>
                    </a:cubicBezTo>
                    <a:cubicBezTo>
                      <a:pt x="71" y="14"/>
                      <a:pt x="67" y="12"/>
                      <a:pt x="64" y="10"/>
                    </a:cubicBezTo>
                    <a:cubicBezTo>
                      <a:pt x="64" y="8"/>
                      <a:pt x="64" y="6"/>
                      <a:pt x="65" y="4"/>
                    </a:cubicBezTo>
                    <a:cubicBezTo>
                      <a:pt x="65" y="3"/>
                      <a:pt x="64" y="2"/>
                      <a:pt x="64" y="2"/>
                    </a:cubicBezTo>
                    <a:cubicBezTo>
                      <a:pt x="59" y="0"/>
                      <a:pt x="54" y="0"/>
                      <a:pt x="49" y="0"/>
                    </a:cubicBezTo>
                    <a:cubicBezTo>
                      <a:pt x="49" y="0"/>
                      <a:pt x="49" y="0"/>
                      <a:pt x="4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745"/>
              <p:cNvSpPr>
                <a:spLocks noEditPoints="1"/>
              </p:cNvSpPr>
              <p:nvPr/>
            </p:nvSpPr>
            <p:spPr bwMode="auto">
              <a:xfrm>
                <a:off x="3300" y="1353"/>
                <a:ext cx="116" cy="118"/>
              </a:xfrm>
              <a:custGeom>
                <a:avLst/>
                <a:gdLst>
                  <a:gd name="T0" fmla="*/ 46 w 49"/>
                  <a:gd name="T1" fmla="*/ 27 h 50"/>
                  <a:gd name="T2" fmla="*/ 46 w 49"/>
                  <a:gd name="T3" fmla="*/ 28 h 50"/>
                  <a:gd name="T4" fmla="*/ 45 w 49"/>
                  <a:gd name="T5" fmla="*/ 25 h 50"/>
                  <a:gd name="T6" fmla="*/ 46 w 49"/>
                  <a:gd name="T7" fmla="*/ 26 h 50"/>
                  <a:gd name="T8" fmla="*/ 45 w 49"/>
                  <a:gd name="T9" fmla="*/ 24 h 50"/>
                  <a:gd name="T10" fmla="*/ 46 w 49"/>
                  <a:gd name="T11" fmla="*/ 23 h 50"/>
                  <a:gd name="T12" fmla="*/ 45 w 49"/>
                  <a:gd name="T13" fmla="*/ 24 h 50"/>
                  <a:gd name="T14" fmla="*/ 43 w 49"/>
                  <a:gd name="T15" fmla="*/ 20 h 50"/>
                  <a:gd name="T16" fmla="*/ 45 w 49"/>
                  <a:gd name="T17" fmla="*/ 22 h 50"/>
                  <a:gd name="T18" fmla="*/ 42 w 49"/>
                  <a:gd name="T19" fmla="*/ 18 h 50"/>
                  <a:gd name="T20" fmla="*/ 42 w 49"/>
                  <a:gd name="T21" fmla="*/ 14 h 50"/>
                  <a:gd name="T22" fmla="*/ 42 w 49"/>
                  <a:gd name="T23" fmla="*/ 18 h 50"/>
                  <a:gd name="T24" fmla="*/ 10 w 49"/>
                  <a:gd name="T25" fmla="*/ 40 h 50"/>
                  <a:gd name="T26" fmla="*/ 4 w 49"/>
                  <a:gd name="T27" fmla="*/ 20 h 50"/>
                  <a:gd name="T28" fmla="*/ 4 w 49"/>
                  <a:gd name="T29" fmla="*/ 20 h 50"/>
                  <a:gd name="T30" fmla="*/ 22 w 49"/>
                  <a:gd name="T31" fmla="*/ 10 h 50"/>
                  <a:gd name="T32" fmla="*/ 37 w 49"/>
                  <a:gd name="T33" fmla="*/ 17 h 50"/>
                  <a:gd name="T34" fmla="*/ 43 w 49"/>
                  <a:gd name="T35" fmla="*/ 36 h 50"/>
                  <a:gd name="T36" fmla="*/ 36 w 49"/>
                  <a:gd name="T37" fmla="*/ 44 h 50"/>
                  <a:gd name="T38" fmla="*/ 25 w 49"/>
                  <a:gd name="T39" fmla="*/ 47 h 50"/>
                  <a:gd name="T40" fmla="*/ 35 w 49"/>
                  <a:gd name="T41" fmla="*/ 11 h 50"/>
                  <a:gd name="T42" fmla="*/ 40 w 49"/>
                  <a:gd name="T43" fmla="*/ 11 h 50"/>
                  <a:gd name="T44" fmla="*/ 39 w 49"/>
                  <a:gd name="T45" fmla="*/ 14 h 50"/>
                  <a:gd name="T46" fmla="*/ 12 w 49"/>
                  <a:gd name="T47" fmla="*/ 7 h 50"/>
                  <a:gd name="T48" fmla="*/ 7 w 49"/>
                  <a:gd name="T49" fmla="*/ 13 h 50"/>
                  <a:gd name="T50" fmla="*/ 30 w 49"/>
                  <a:gd name="T51" fmla="*/ 9 h 50"/>
                  <a:gd name="T52" fmla="*/ 34 w 49"/>
                  <a:gd name="T53" fmla="*/ 6 h 50"/>
                  <a:gd name="T54" fmla="*/ 34 w 49"/>
                  <a:gd name="T55" fmla="*/ 10 h 50"/>
                  <a:gd name="T56" fmla="*/ 18 w 49"/>
                  <a:gd name="T57" fmla="*/ 5 h 50"/>
                  <a:gd name="T58" fmla="*/ 14 w 49"/>
                  <a:gd name="T59" fmla="*/ 8 h 50"/>
                  <a:gd name="T60" fmla="*/ 29 w 49"/>
                  <a:gd name="T61" fmla="*/ 8 h 50"/>
                  <a:gd name="T62" fmla="*/ 28 w 49"/>
                  <a:gd name="T63" fmla="*/ 4 h 50"/>
                  <a:gd name="T64" fmla="*/ 32 w 49"/>
                  <a:gd name="T65" fmla="*/ 5 h 50"/>
                  <a:gd name="T66" fmla="*/ 18 w 49"/>
                  <a:gd name="T67" fmla="*/ 7 h 50"/>
                  <a:gd name="T68" fmla="*/ 24 w 49"/>
                  <a:gd name="T69" fmla="*/ 3 h 50"/>
                  <a:gd name="T70" fmla="*/ 22 w 49"/>
                  <a:gd name="T71" fmla="*/ 7 h 50"/>
                  <a:gd name="T72" fmla="*/ 24 w 49"/>
                  <a:gd name="T73" fmla="*/ 0 h 50"/>
                  <a:gd name="T74" fmla="*/ 12 w 49"/>
                  <a:gd name="T75" fmla="*/ 4 h 50"/>
                  <a:gd name="T76" fmla="*/ 7 w 49"/>
                  <a:gd name="T77" fmla="*/ 42 h 50"/>
                  <a:gd name="T78" fmla="*/ 25 w 49"/>
                  <a:gd name="T79" fmla="*/ 50 h 50"/>
                  <a:gd name="T80" fmla="*/ 36 w 49"/>
                  <a:gd name="T81" fmla="*/ 47 h 50"/>
                  <a:gd name="T82" fmla="*/ 36 w 49"/>
                  <a:gd name="T83" fmla="*/ 47 h 50"/>
                  <a:gd name="T84" fmla="*/ 37 w 49"/>
                  <a:gd name="T85" fmla="*/ 46 h 50"/>
                  <a:gd name="T86" fmla="*/ 39 w 49"/>
                  <a:gd name="T87" fmla="*/ 45 h 50"/>
                  <a:gd name="T88" fmla="*/ 39 w 49"/>
                  <a:gd name="T89" fmla="*/ 45 h 50"/>
                  <a:gd name="T90" fmla="*/ 39 w 49"/>
                  <a:gd name="T91" fmla="*/ 45 h 50"/>
                  <a:gd name="T92" fmla="*/ 39 w 49"/>
                  <a:gd name="T93" fmla="*/ 45 h 50"/>
                  <a:gd name="T94" fmla="*/ 39 w 49"/>
                  <a:gd name="T95" fmla="*/ 45 h 50"/>
                  <a:gd name="T96" fmla="*/ 42 w 49"/>
                  <a:gd name="T97" fmla="*/ 9 h 50"/>
                  <a:gd name="T98" fmla="*/ 24 w 49"/>
                  <a:gd name="T9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50">
                    <a:moveTo>
                      <a:pt x="46" y="28"/>
                    </a:moveTo>
                    <a:cubicBezTo>
                      <a:pt x="46" y="27"/>
                      <a:pt x="46" y="27"/>
                      <a:pt x="46" y="27"/>
                    </a:cubicBezTo>
                    <a:cubicBezTo>
                      <a:pt x="46" y="27"/>
                      <a:pt x="46" y="27"/>
                      <a:pt x="46" y="27"/>
                    </a:cubicBezTo>
                    <a:cubicBezTo>
                      <a:pt x="46" y="28"/>
                      <a:pt x="46" y="28"/>
                      <a:pt x="46" y="28"/>
                    </a:cubicBezTo>
                    <a:moveTo>
                      <a:pt x="46" y="26"/>
                    </a:moveTo>
                    <a:cubicBezTo>
                      <a:pt x="45" y="25"/>
                      <a:pt x="45" y="25"/>
                      <a:pt x="45" y="25"/>
                    </a:cubicBezTo>
                    <a:cubicBezTo>
                      <a:pt x="46" y="25"/>
                      <a:pt x="46" y="25"/>
                      <a:pt x="46" y="25"/>
                    </a:cubicBezTo>
                    <a:cubicBezTo>
                      <a:pt x="46" y="26"/>
                      <a:pt x="46" y="26"/>
                      <a:pt x="46" y="26"/>
                    </a:cubicBezTo>
                    <a:cubicBezTo>
                      <a:pt x="46" y="26"/>
                      <a:pt x="46" y="26"/>
                      <a:pt x="46" y="26"/>
                    </a:cubicBezTo>
                    <a:moveTo>
                      <a:pt x="45" y="24"/>
                    </a:moveTo>
                    <a:cubicBezTo>
                      <a:pt x="45" y="24"/>
                      <a:pt x="45" y="24"/>
                      <a:pt x="45" y="24"/>
                    </a:cubicBezTo>
                    <a:cubicBezTo>
                      <a:pt x="46" y="23"/>
                      <a:pt x="46" y="23"/>
                      <a:pt x="46" y="23"/>
                    </a:cubicBezTo>
                    <a:cubicBezTo>
                      <a:pt x="46" y="24"/>
                      <a:pt x="46" y="24"/>
                      <a:pt x="46" y="24"/>
                    </a:cubicBezTo>
                    <a:cubicBezTo>
                      <a:pt x="45" y="24"/>
                      <a:pt x="45" y="24"/>
                      <a:pt x="45" y="24"/>
                    </a:cubicBezTo>
                    <a:moveTo>
                      <a:pt x="44" y="22"/>
                    </a:moveTo>
                    <a:cubicBezTo>
                      <a:pt x="44" y="21"/>
                      <a:pt x="43" y="20"/>
                      <a:pt x="43" y="20"/>
                    </a:cubicBezTo>
                    <a:cubicBezTo>
                      <a:pt x="43" y="19"/>
                      <a:pt x="44" y="19"/>
                      <a:pt x="45" y="19"/>
                    </a:cubicBezTo>
                    <a:cubicBezTo>
                      <a:pt x="45" y="20"/>
                      <a:pt x="45" y="21"/>
                      <a:pt x="45" y="22"/>
                    </a:cubicBezTo>
                    <a:cubicBezTo>
                      <a:pt x="45" y="22"/>
                      <a:pt x="45" y="22"/>
                      <a:pt x="44" y="22"/>
                    </a:cubicBezTo>
                    <a:moveTo>
                      <a:pt x="42" y="18"/>
                    </a:moveTo>
                    <a:cubicBezTo>
                      <a:pt x="41" y="17"/>
                      <a:pt x="40" y="16"/>
                      <a:pt x="40" y="15"/>
                    </a:cubicBezTo>
                    <a:cubicBezTo>
                      <a:pt x="40" y="15"/>
                      <a:pt x="41" y="14"/>
                      <a:pt x="42" y="14"/>
                    </a:cubicBezTo>
                    <a:cubicBezTo>
                      <a:pt x="43" y="15"/>
                      <a:pt x="43" y="16"/>
                      <a:pt x="44" y="17"/>
                    </a:cubicBezTo>
                    <a:cubicBezTo>
                      <a:pt x="43" y="18"/>
                      <a:pt x="43" y="18"/>
                      <a:pt x="42" y="18"/>
                    </a:cubicBezTo>
                    <a:moveTo>
                      <a:pt x="25" y="47"/>
                    </a:moveTo>
                    <a:cubicBezTo>
                      <a:pt x="19" y="47"/>
                      <a:pt x="13" y="44"/>
                      <a:pt x="10" y="40"/>
                    </a:cubicBezTo>
                    <a:cubicBezTo>
                      <a:pt x="6" y="35"/>
                      <a:pt x="3" y="29"/>
                      <a:pt x="3" y="24"/>
                    </a:cubicBezTo>
                    <a:cubicBezTo>
                      <a:pt x="3" y="23"/>
                      <a:pt x="3" y="21"/>
                      <a:pt x="4" y="20"/>
                    </a:cubicBezTo>
                    <a:cubicBezTo>
                      <a:pt x="4" y="20"/>
                      <a:pt x="4" y="20"/>
                      <a:pt x="4" y="20"/>
                    </a:cubicBezTo>
                    <a:cubicBezTo>
                      <a:pt x="4" y="20"/>
                      <a:pt x="4" y="20"/>
                      <a:pt x="4" y="20"/>
                    </a:cubicBezTo>
                    <a:cubicBezTo>
                      <a:pt x="6" y="17"/>
                      <a:pt x="8" y="15"/>
                      <a:pt x="11" y="13"/>
                    </a:cubicBezTo>
                    <a:cubicBezTo>
                      <a:pt x="15" y="11"/>
                      <a:pt x="19" y="10"/>
                      <a:pt x="22" y="10"/>
                    </a:cubicBezTo>
                    <a:cubicBezTo>
                      <a:pt x="22" y="10"/>
                      <a:pt x="22" y="10"/>
                      <a:pt x="22" y="10"/>
                    </a:cubicBezTo>
                    <a:cubicBezTo>
                      <a:pt x="28" y="10"/>
                      <a:pt x="33" y="13"/>
                      <a:pt x="37" y="17"/>
                    </a:cubicBezTo>
                    <a:cubicBezTo>
                      <a:pt x="41" y="21"/>
                      <a:pt x="44" y="27"/>
                      <a:pt x="44" y="33"/>
                    </a:cubicBezTo>
                    <a:cubicBezTo>
                      <a:pt x="44" y="34"/>
                      <a:pt x="44" y="35"/>
                      <a:pt x="43" y="36"/>
                    </a:cubicBezTo>
                    <a:cubicBezTo>
                      <a:pt x="43" y="36"/>
                      <a:pt x="43" y="36"/>
                      <a:pt x="43" y="36"/>
                    </a:cubicBezTo>
                    <a:cubicBezTo>
                      <a:pt x="42" y="39"/>
                      <a:pt x="39" y="41"/>
                      <a:pt x="36" y="44"/>
                    </a:cubicBezTo>
                    <a:cubicBezTo>
                      <a:pt x="36" y="44"/>
                      <a:pt x="36" y="44"/>
                      <a:pt x="36" y="44"/>
                    </a:cubicBezTo>
                    <a:cubicBezTo>
                      <a:pt x="32" y="46"/>
                      <a:pt x="28" y="47"/>
                      <a:pt x="25" y="47"/>
                    </a:cubicBezTo>
                    <a:moveTo>
                      <a:pt x="39" y="14"/>
                    </a:moveTo>
                    <a:cubicBezTo>
                      <a:pt x="37" y="13"/>
                      <a:pt x="36" y="12"/>
                      <a:pt x="35" y="11"/>
                    </a:cubicBezTo>
                    <a:cubicBezTo>
                      <a:pt x="36" y="10"/>
                      <a:pt x="37" y="10"/>
                      <a:pt x="38" y="9"/>
                    </a:cubicBezTo>
                    <a:cubicBezTo>
                      <a:pt x="39" y="10"/>
                      <a:pt x="39" y="10"/>
                      <a:pt x="40" y="11"/>
                    </a:cubicBezTo>
                    <a:cubicBezTo>
                      <a:pt x="40" y="11"/>
                      <a:pt x="41" y="12"/>
                      <a:pt x="41" y="13"/>
                    </a:cubicBezTo>
                    <a:cubicBezTo>
                      <a:pt x="40" y="13"/>
                      <a:pt x="39" y="14"/>
                      <a:pt x="39" y="14"/>
                    </a:cubicBezTo>
                    <a:moveTo>
                      <a:pt x="7" y="13"/>
                    </a:moveTo>
                    <a:cubicBezTo>
                      <a:pt x="8" y="11"/>
                      <a:pt x="10" y="9"/>
                      <a:pt x="12" y="7"/>
                    </a:cubicBezTo>
                    <a:cubicBezTo>
                      <a:pt x="11" y="9"/>
                      <a:pt x="10" y="10"/>
                      <a:pt x="9" y="11"/>
                    </a:cubicBezTo>
                    <a:cubicBezTo>
                      <a:pt x="8" y="12"/>
                      <a:pt x="7" y="12"/>
                      <a:pt x="7" y="13"/>
                    </a:cubicBezTo>
                    <a:moveTo>
                      <a:pt x="34" y="10"/>
                    </a:moveTo>
                    <a:cubicBezTo>
                      <a:pt x="32" y="10"/>
                      <a:pt x="31" y="9"/>
                      <a:pt x="30" y="9"/>
                    </a:cubicBezTo>
                    <a:cubicBezTo>
                      <a:pt x="31" y="8"/>
                      <a:pt x="32" y="7"/>
                      <a:pt x="33" y="7"/>
                    </a:cubicBezTo>
                    <a:cubicBezTo>
                      <a:pt x="33" y="6"/>
                      <a:pt x="33" y="6"/>
                      <a:pt x="34" y="6"/>
                    </a:cubicBezTo>
                    <a:cubicBezTo>
                      <a:pt x="35" y="6"/>
                      <a:pt x="36" y="7"/>
                      <a:pt x="37" y="8"/>
                    </a:cubicBezTo>
                    <a:cubicBezTo>
                      <a:pt x="36" y="9"/>
                      <a:pt x="35" y="10"/>
                      <a:pt x="34" y="10"/>
                    </a:cubicBezTo>
                    <a:moveTo>
                      <a:pt x="13" y="9"/>
                    </a:moveTo>
                    <a:cubicBezTo>
                      <a:pt x="14" y="7"/>
                      <a:pt x="16" y="6"/>
                      <a:pt x="18" y="5"/>
                    </a:cubicBezTo>
                    <a:cubicBezTo>
                      <a:pt x="18" y="4"/>
                      <a:pt x="19" y="4"/>
                      <a:pt x="20" y="4"/>
                    </a:cubicBezTo>
                    <a:cubicBezTo>
                      <a:pt x="18" y="5"/>
                      <a:pt x="16" y="7"/>
                      <a:pt x="14" y="8"/>
                    </a:cubicBezTo>
                    <a:cubicBezTo>
                      <a:pt x="14" y="9"/>
                      <a:pt x="13" y="9"/>
                      <a:pt x="13" y="9"/>
                    </a:cubicBezTo>
                    <a:moveTo>
                      <a:pt x="29" y="8"/>
                    </a:moveTo>
                    <a:cubicBezTo>
                      <a:pt x="27" y="8"/>
                      <a:pt x="26" y="7"/>
                      <a:pt x="24" y="7"/>
                    </a:cubicBezTo>
                    <a:cubicBezTo>
                      <a:pt x="25" y="6"/>
                      <a:pt x="27" y="5"/>
                      <a:pt x="28" y="4"/>
                    </a:cubicBezTo>
                    <a:cubicBezTo>
                      <a:pt x="30" y="4"/>
                      <a:pt x="31" y="4"/>
                      <a:pt x="32" y="5"/>
                    </a:cubicBezTo>
                    <a:cubicBezTo>
                      <a:pt x="32" y="5"/>
                      <a:pt x="32" y="5"/>
                      <a:pt x="32" y="5"/>
                    </a:cubicBezTo>
                    <a:cubicBezTo>
                      <a:pt x="31" y="6"/>
                      <a:pt x="30" y="7"/>
                      <a:pt x="29" y="8"/>
                    </a:cubicBezTo>
                    <a:moveTo>
                      <a:pt x="18" y="7"/>
                    </a:moveTo>
                    <a:cubicBezTo>
                      <a:pt x="19" y="6"/>
                      <a:pt x="21" y="5"/>
                      <a:pt x="23" y="3"/>
                    </a:cubicBezTo>
                    <a:cubicBezTo>
                      <a:pt x="23" y="3"/>
                      <a:pt x="24" y="3"/>
                      <a:pt x="24" y="3"/>
                    </a:cubicBezTo>
                    <a:cubicBezTo>
                      <a:pt x="25" y="3"/>
                      <a:pt x="26" y="3"/>
                      <a:pt x="26" y="3"/>
                    </a:cubicBezTo>
                    <a:cubicBezTo>
                      <a:pt x="25" y="5"/>
                      <a:pt x="23" y="6"/>
                      <a:pt x="22" y="7"/>
                    </a:cubicBezTo>
                    <a:cubicBezTo>
                      <a:pt x="20" y="7"/>
                      <a:pt x="19" y="7"/>
                      <a:pt x="18" y="7"/>
                    </a:cubicBezTo>
                    <a:moveTo>
                      <a:pt x="24" y="0"/>
                    </a:moveTo>
                    <a:cubicBezTo>
                      <a:pt x="20" y="0"/>
                      <a:pt x="16" y="2"/>
                      <a:pt x="12" y="4"/>
                    </a:cubicBezTo>
                    <a:cubicBezTo>
                      <a:pt x="12" y="4"/>
                      <a:pt x="12" y="4"/>
                      <a:pt x="12" y="4"/>
                    </a:cubicBezTo>
                    <a:cubicBezTo>
                      <a:pt x="4" y="9"/>
                      <a:pt x="0" y="16"/>
                      <a:pt x="0" y="24"/>
                    </a:cubicBezTo>
                    <a:cubicBezTo>
                      <a:pt x="0" y="30"/>
                      <a:pt x="3" y="37"/>
                      <a:pt x="7" y="42"/>
                    </a:cubicBezTo>
                    <a:cubicBezTo>
                      <a:pt x="12" y="46"/>
                      <a:pt x="18" y="50"/>
                      <a:pt x="25" y="50"/>
                    </a:cubicBezTo>
                    <a:cubicBezTo>
                      <a:pt x="25" y="50"/>
                      <a:pt x="25" y="50"/>
                      <a:pt x="25" y="50"/>
                    </a:cubicBezTo>
                    <a:cubicBezTo>
                      <a:pt x="28" y="50"/>
                      <a:pt x="32" y="49"/>
                      <a:pt x="35" y="47"/>
                    </a:cubicBezTo>
                    <a:cubicBezTo>
                      <a:pt x="36" y="47"/>
                      <a:pt x="36" y="47"/>
                      <a:pt x="36" y="47"/>
                    </a:cubicBezTo>
                    <a:cubicBezTo>
                      <a:pt x="36" y="47"/>
                      <a:pt x="36" y="47"/>
                      <a:pt x="36" y="47"/>
                    </a:cubicBezTo>
                    <a:cubicBezTo>
                      <a:pt x="36" y="47"/>
                      <a:pt x="36" y="47"/>
                      <a:pt x="36" y="47"/>
                    </a:cubicBezTo>
                    <a:cubicBezTo>
                      <a:pt x="36" y="47"/>
                      <a:pt x="36" y="47"/>
                      <a:pt x="37" y="46"/>
                    </a:cubicBezTo>
                    <a:cubicBezTo>
                      <a:pt x="37" y="46"/>
                      <a:pt x="37" y="46"/>
                      <a:pt x="37" y="46"/>
                    </a:cubicBezTo>
                    <a:cubicBezTo>
                      <a:pt x="38" y="46"/>
                      <a:pt x="38" y="46"/>
                      <a:pt x="38"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39" y="45"/>
                      <a:pt x="39" y="45"/>
                      <a:pt x="39" y="45"/>
                    </a:cubicBezTo>
                    <a:cubicBezTo>
                      <a:pt x="46" y="40"/>
                      <a:pt x="49" y="33"/>
                      <a:pt x="49" y="26"/>
                    </a:cubicBezTo>
                    <a:cubicBezTo>
                      <a:pt x="49" y="20"/>
                      <a:pt x="46" y="13"/>
                      <a:pt x="42" y="9"/>
                    </a:cubicBezTo>
                    <a:cubicBezTo>
                      <a:pt x="37" y="4"/>
                      <a:pt x="31" y="0"/>
                      <a:pt x="24" y="0"/>
                    </a:cubicBezTo>
                    <a:cubicBezTo>
                      <a:pt x="24" y="0"/>
                      <a:pt x="24" y="0"/>
                      <a:pt x="2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746"/>
              <p:cNvSpPr>
                <a:spLocks noEditPoints="1"/>
              </p:cNvSpPr>
              <p:nvPr/>
            </p:nvSpPr>
            <p:spPr bwMode="auto">
              <a:xfrm>
                <a:off x="3260" y="1320"/>
                <a:ext cx="189" cy="201"/>
              </a:xfrm>
              <a:custGeom>
                <a:avLst/>
                <a:gdLst>
                  <a:gd name="T0" fmla="*/ 34 w 80"/>
                  <a:gd name="T1" fmla="*/ 81 h 85"/>
                  <a:gd name="T2" fmla="*/ 31 w 80"/>
                  <a:gd name="T3" fmla="*/ 81 h 85"/>
                  <a:gd name="T4" fmla="*/ 28 w 80"/>
                  <a:gd name="T5" fmla="*/ 80 h 85"/>
                  <a:gd name="T6" fmla="*/ 27 w 80"/>
                  <a:gd name="T7" fmla="*/ 77 h 85"/>
                  <a:gd name="T8" fmla="*/ 56 w 80"/>
                  <a:gd name="T9" fmla="*/ 75 h 85"/>
                  <a:gd name="T10" fmla="*/ 52 w 80"/>
                  <a:gd name="T11" fmla="*/ 75 h 85"/>
                  <a:gd name="T12" fmla="*/ 44 w 80"/>
                  <a:gd name="T13" fmla="*/ 72 h 85"/>
                  <a:gd name="T14" fmla="*/ 60 w 80"/>
                  <a:gd name="T15" fmla="*/ 75 h 85"/>
                  <a:gd name="T16" fmla="*/ 43 w 80"/>
                  <a:gd name="T17" fmla="*/ 75 h 85"/>
                  <a:gd name="T18" fmla="*/ 47 w 80"/>
                  <a:gd name="T19" fmla="*/ 75 h 85"/>
                  <a:gd name="T20" fmla="*/ 26 w 80"/>
                  <a:gd name="T21" fmla="*/ 72 h 85"/>
                  <a:gd name="T22" fmla="*/ 21 w 80"/>
                  <a:gd name="T23" fmla="*/ 69 h 85"/>
                  <a:gd name="T24" fmla="*/ 19 w 80"/>
                  <a:gd name="T25" fmla="*/ 67 h 85"/>
                  <a:gd name="T26" fmla="*/ 19 w 80"/>
                  <a:gd name="T27" fmla="*/ 67 h 85"/>
                  <a:gd name="T28" fmla="*/ 13 w 80"/>
                  <a:gd name="T29" fmla="*/ 67 h 85"/>
                  <a:gd name="T30" fmla="*/ 10 w 80"/>
                  <a:gd name="T31" fmla="*/ 66 h 85"/>
                  <a:gd name="T32" fmla="*/ 10 w 80"/>
                  <a:gd name="T33" fmla="*/ 61 h 85"/>
                  <a:gd name="T34" fmla="*/ 8 w 80"/>
                  <a:gd name="T35" fmla="*/ 58 h 85"/>
                  <a:gd name="T36" fmla="*/ 73 w 80"/>
                  <a:gd name="T37" fmla="*/ 59 h 85"/>
                  <a:gd name="T38" fmla="*/ 73 w 80"/>
                  <a:gd name="T39" fmla="*/ 55 h 85"/>
                  <a:gd name="T40" fmla="*/ 67 w 80"/>
                  <a:gd name="T41" fmla="*/ 59 h 85"/>
                  <a:gd name="T42" fmla="*/ 10 w 80"/>
                  <a:gd name="T43" fmla="*/ 48 h 85"/>
                  <a:gd name="T44" fmla="*/ 7 w 80"/>
                  <a:gd name="T45" fmla="*/ 42 h 85"/>
                  <a:gd name="T46" fmla="*/ 7 w 80"/>
                  <a:gd name="T47" fmla="*/ 38 h 85"/>
                  <a:gd name="T48" fmla="*/ 4 w 80"/>
                  <a:gd name="T49" fmla="*/ 38 h 85"/>
                  <a:gd name="T50" fmla="*/ 73 w 80"/>
                  <a:gd name="T51" fmla="*/ 30 h 85"/>
                  <a:gd name="T52" fmla="*/ 17 w 80"/>
                  <a:gd name="T53" fmla="*/ 18 h 85"/>
                  <a:gd name="T54" fmla="*/ 53 w 80"/>
                  <a:gd name="T55" fmla="*/ 10 h 85"/>
                  <a:gd name="T56" fmla="*/ 70 w 80"/>
                  <a:gd name="T57" fmla="*/ 16 h 85"/>
                  <a:gd name="T58" fmla="*/ 70 w 80"/>
                  <a:gd name="T59" fmla="*/ 27 h 85"/>
                  <a:gd name="T60" fmla="*/ 71 w 80"/>
                  <a:gd name="T61" fmla="*/ 40 h 85"/>
                  <a:gd name="T62" fmla="*/ 72 w 80"/>
                  <a:gd name="T63" fmla="*/ 52 h 85"/>
                  <a:gd name="T64" fmla="*/ 64 w 80"/>
                  <a:gd name="T65" fmla="*/ 67 h 85"/>
                  <a:gd name="T66" fmla="*/ 42 w 80"/>
                  <a:gd name="T67" fmla="*/ 69 h 85"/>
                  <a:gd name="T68" fmla="*/ 29 w 80"/>
                  <a:gd name="T69" fmla="*/ 73 h 85"/>
                  <a:gd name="T70" fmla="*/ 18 w 80"/>
                  <a:gd name="T71" fmla="*/ 59 h 85"/>
                  <a:gd name="T72" fmla="*/ 12 w 80"/>
                  <a:gd name="T73" fmla="*/ 39 h 85"/>
                  <a:gd name="T74" fmla="*/ 13 w 80"/>
                  <a:gd name="T75" fmla="*/ 27 h 85"/>
                  <a:gd name="T76" fmla="*/ 21 w 80"/>
                  <a:gd name="T77" fmla="*/ 17 h 85"/>
                  <a:gd name="T78" fmla="*/ 31 w 80"/>
                  <a:gd name="T79" fmla="*/ 11 h 85"/>
                  <a:gd name="T80" fmla="*/ 44 w 80"/>
                  <a:gd name="T81" fmla="*/ 0 h 85"/>
                  <a:gd name="T82" fmla="*/ 29 w 80"/>
                  <a:gd name="T83" fmla="*/ 4 h 85"/>
                  <a:gd name="T84" fmla="*/ 16 w 80"/>
                  <a:gd name="T85" fmla="*/ 11 h 85"/>
                  <a:gd name="T86" fmla="*/ 8 w 80"/>
                  <a:gd name="T87" fmla="*/ 23 h 85"/>
                  <a:gd name="T88" fmla="*/ 0 w 80"/>
                  <a:gd name="T89" fmla="*/ 43 h 85"/>
                  <a:gd name="T90" fmla="*/ 6 w 80"/>
                  <a:gd name="T91" fmla="*/ 52 h 85"/>
                  <a:gd name="T92" fmla="*/ 4 w 80"/>
                  <a:gd name="T93" fmla="*/ 61 h 85"/>
                  <a:gd name="T94" fmla="*/ 16 w 80"/>
                  <a:gd name="T95" fmla="*/ 69 h 85"/>
                  <a:gd name="T96" fmla="*/ 36 w 80"/>
                  <a:gd name="T97" fmla="*/ 85 h 85"/>
                  <a:gd name="T98" fmla="*/ 49 w 80"/>
                  <a:gd name="T99" fmla="*/ 77 h 85"/>
                  <a:gd name="T100" fmla="*/ 65 w 80"/>
                  <a:gd name="T101" fmla="*/ 75 h 85"/>
                  <a:gd name="T102" fmla="*/ 67 w 80"/>
                  <a:gd name="T103" fmla="*/ 67 h 85"/>
                  <a:gd name="T104" fmla="*/ 70 w 80"/>
                  <a:gd name="T105" fmla="*/ 61 h 85"/>
                  <a:gd name="T106" fmla="*/ 80 w 80"/>
                  <a:gd name="T107" fmla="*/ 42 h 85"/>
                  <a:gd name="T108" fmla="*/ 75 w 80"/>
                  <a:gd name="T109" fmla="*/ 33 h 85"/>
                  <a:gd name="T110" fmla="*/ 78 w 80"/>
                  <a:gd name="T111" fmla="*/ 24 h 85"/>
                  <a:gd name="T112" fmla="*/ 71 w 80"/>
                  <a:gd name="T113" fmla="*/ 14 h 85"/>
                  <a:gd name="T114" fmla="*/ 65 w 80"/>
                  <a:gd name="T115" fmla="*/ 16 h 85"/>
                  <a:gd name="T116" fmla="*/ 44 w 80"/>
                  <a:gd name="T1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 h="85">
                    <a:moveTo>
                      <a:pt x="35" y="81"/>
                    </a:moveTo>
                    <a:cubicBezTo>
                      <a:pt x="35" y="81"/>
                      <a:pt x="35" y="81"/>
                      <a:pt x="35" y="81"/>
                    </a:cubicBezTo>
                    <a:cubicBezTo>
                      <a:pt x="35" y="81"/>
                      <a:pt x="35" y="81"/>
                      <a:pt x="35" y="81"/>
                    </a:cubicBezTo>
                    <a:cubicBezTo>
                      <a:pt x="35" y="81"/>
                      <a:pt x="35" y="81"/>
                      <a:pt x="35" y="81"/>
                    </a:cubicBezTo>
                    <a:moveTo>
                      <a:pt x="34" y="81"/>
                    </a:moveTo>
                    <a:cubicBezTo>
                      <a:pt x="33" y="81"/>
                      <a:pt x="33" y="81"/>
                      <a:pt x="33" y="81"/>
                    </a:cubicBezTo>
                    <a:cubicBezTo>
                      <a:pt x="34" y="80"/>
                      <a:pt x="34" y="79"/>
                      <a:pt x="35" y="77"/>
                    </a:cubicBezTo>
                    <a:cubicBezTo>
                      <a:pt x="36" y="78"/>
                      <a:pt x="36" y="78"/>
                      <a:pt x="36" y="78"/>
                    </a:cubicBezTo>
                    <a:cubicBezTo>
                      <a:pt x="36" y="79"/>
                      <a:pt x="35" y="80"/>
                      <a:pt x="34" y="81"/>
                    </a:cubicBezTo>
                    <a:moveTo>
                      <a:pt x="31" y="81"/>
                    </a:moveTo>
                    <a:cubicBezTo>
                      <a:pt x="31" y="81"/>
                      <a:pt x="30" y="81"/>
                      <a:pt x="30" y="80"/>
                    </a:cubicBezTo>
                    <a:cubicBezTo>
                      <a:pt x="31" y="79"/>
                      <a:pt x="32" y="78"/>
                      <a:pt x="32" y="77"/>
                    </a:cubicBezTo>
                    <a:cubicBezTo>
                      <a:pt x="33" y="77"/>
                      <a:pt x="33" y="77"/>
                      <a:pt x="34" y="77"/>
                    </a:cubicBezTo>
                    <a:cubicBezTo>
                      <a:pt x="33" y="78"/>
                      <a:pt x="32" y="80"/>
                      <a:pt x="31" y="81"/>
                    </a:cubicBezTo>
                    <a:moveTo>
                      <a:pt x="28" y="80"/>
                    </a:moveTo>
                    <a:cubicBezTo>
                      <a:pt x="28" y="80"/>
                      <a:pt x="28" y="80"/>
                      <a:pt x="27" y="80"/>
                    </a:cubicBezTo>
                    <a:cubicBezTo>
                      <a:pt x="28" y="78"/>
                      <a:pt x="29" y="77"/>
                      <a:pt x="30" y="76"/>
                    </a:cubicBezTo>
                    <a:cubicBezTo>
                      <a:pt x="31" y="76"/>
                      <a:pt x="31" y="76"/>
                      <a:pt x="31" y="76"/>
                    </a:cubicBezTo>
                    <a:cubicBezTo>
                      <a:pt x="30" y="78"/>
                      <a:pt x="29" y="79"/>
                      <a:pt x="28" y="80"/>
                    </a:cubicBezTo>
                    <a:moveTo>
                      <a:pt x="27" y="77"/>
                    </a:moveTo>
                    <a:cubicBezTo>
                      <a:pt x="28" y="77"/>
                      <a:pt x="28" y="76"/>
                      <a:pt x="28" y="76"/>
                    </a:cubicBezTo>
                    <a:cubicBezTo>
                      <a:pt x="29" y="76"/>
                      <a:pt x="29" y="76"/>
                      <a:pt x="29" y="76"/>
                    </a:cubicBezTo>
                    <a:cubicBezTo>
                      <a:pt x="28" y="76"/>
                      <a:pt x="28" y="77"/>
                      <a:pt x="27" y="77"/>
                    </a:cubicBezTo>
                    <a:moveTo>
                      <a:pt x="55" y="78"/>
                    </a:moveTo>
                    <a:cubicBezTo>
                      <a:pt x="56" y="77"/>
                      <a:pt x="56" y="76"/>
                      <a:pt x="56" y="75"/>
                    </a:cubicBezTo>
                    <a:cubicBezTo>
                      <a:pt x="57" y="75"/>
                      <a:pt x="58" y="74"/>
                      <a:pt x="59" y="74"/>
                    </a:cubicBezTo>
                    <a:cubicBezTo>
                      <a:pt x="58" y="75"/>
                      <a:pt x="58" y="76"/>
                      <a:pt x="57" y="77"/>
                    </a:cubicBezTo>
                    <a:cubicBezTo>
                      <a:pt x="57" y="77"/>
                      <a:pt x="56" y="77"/>
                      <a:pt x="55" y="78"/>
                    </a:cubicBezTo>
                    <a:moveTo>
                      <a:pt x="53" y="77"/>
                    </a:moveTo>
                    <a:cubicBezTo>
                      <a:pt x="52" y="76"/>
                      <a:pt x="52" y="76"/>
                      <a:pt x="52" y="75"/>
                    </a:cubicBezTo>
                    <a:cubicBezTo>
                      <a:pt x="52" y="74"/>
                      <a:pt x="52" y="73"/>
                      <a:pt x="53" y="72"/>
                    </a:cubicBezTo>
                    <a:cubicBezTo>
                      <a:pt x="53" y="72"/>
                      <a:pt x="53" y="73"/>
                      <a:pt x="54" y="74"/>
                    </a:cubicBezTo>
                    <a:cubicBezTo>
                      <a:pt x="53" y="75"/>
                      <a:pt x="53" y="76"/>
                      <a:pt x="53" y="77"/>
                    </a:cubicBezTo>
                    <a:moveTo>
                      <a:pt x="42" y="72"/>
                    </a:moveTo>
                    <a:cubicBezTo>
                      <a:pt x="42" y="72"/>
                      <a:pt x="43" y="72"/>
                      <a:pt x="44" y="72"/>
                    </a:cubicBezTo>
                    <a:cubicBezTo>
                      <a:pt x="43" y="73"/>
                      <a:pt x="42" y="74"/>
                      <a:pt x="41" y="75"/>
                    </a:cubicBezTo>
                    <a:cubicBezTo>
                      <a:pt x="41" y="75"/>
                      <a:pt x="41" y="75"/>
                      <a:pt x="41" y="75"/>
                    </a:cubicBezTo>
                    <a:cubicBezTo>
                      <a:pt x="41" y="74"/>
                      <a:pt x="41" y="73"/>
                      <a:pt x="41" y="72"/>
                    </a:cubicBezTo>
                    <a:cubicBezTo>
                      <a:pt x="42" y="72"/>
                      <a:pt x="42" y="72"/>
                      <a:pt x="42" y="72"/>
                    </a:cubicBezTo>
                    <a:moveTo>
                      <a:pt x="60" y="75"/>
                    </a:moveTo>
                    <a:cubicBezTo>
                      <a:pt x="60" y="74"/>
                      <a:pt x="61" y="73"/>
                      <a:pt x="61" y="73"/>
                    </a:cubicBezTo>
                    <a:cubicBezTo>
                      <a:pt x="62" y="72"/>
                      <a:pt x="63" y="72"/>
                      <a:pt x="63" y="71"/>
                    </a:cubicBezTo>
                    <a:cubicBezTo>
                      <a:pt x="63" y="72"/>
                      <a:pt x="63" y="73"/>
                      <a:pt x="63" y="73"/>
                    </a:cubicBezTo>
                    <a:cubicBezTo>
                      <a:pt x="62" y="74"/>
                      <a:pt x="61" y="74"/>
                      <a:pt x="60" y="75"/>
                    </a:cubicBezTo>
                    <a:moveTo>
                      <a:pt x="43" y="75"/>
                    </a:moveTo>
                    <a:cubicBezTo>
                      <a:pt x="44" y="74"/>
                      <a:pt x="45" y="73"/>
                      <a:pt x="46" y="72"/>
                    </a:cubicBezTo>
                    <a:cubicBezTo>
                      <a:pt x="46" y="71"/>
                      <a:pt x="47" y="71"/>
                      <a:pt x="47" y="71"/>
                    </a:cubicBezTo>
                    <a:cubicBezTo>
                      <a:pt x="46" y="73"/>
                      <a:pt x="45" y="74"/>
                      <a:pt x="45" y="75"/>
                    </a:cubicBezTo>
                    <a:cubicBezTo>
                      <a:pt x="44" y="75"/>
                      <a:pt x="43" y="75"/>
                      <a:pt x="43" y="75"/>
                    </a:cubicBezTo>
                    <a:moveTo>
                      <a:pt x="47" y="75"/>
                    </a:moveTo>
                    <a:cubicBezTo>
                      <a:pt x="48" y="73"/>
                      <a:pt x="48" y="72"/>
                      <a:pt x="49" y="71"/>
                    </a:cubicBezTo>
                    <a:cubicBezTo>
                      <a:pt x="50" y="71"/>
                      <a:pt x="50" y="71"/>
                      <a:pt x="50" y="71"/>
                    </a:cubicBezTo>
                    <a:cubicBezTo>
                      <a:pt x="50" y="72"/>
                      <a:pt x="49" y="73"/>
                      <a:pt x="49" y="74"/>
                    </a:cubicBezTo>
                    <a:cubicBezTo>
                      <a:pt x="48" y="74"/>
                      <a:pt x="47" y="74"/>
                      <a:pt x="47" y="75"/>
                    </a:cubicBezTo>
                    <a:moveTo>
                      <a:pt x="26" y="72"/>
                    </a:moveTo>
                    <a:cubicBezTo>
                      <a:pt x="24" y="72"/>
                      <a:pt x="23" y="71"/>
                      <a:pt x="22" y="70"/>
                    </a:cubicBezTo>
                    <a:cubicBezTo>
                      <a:pt x="23" y="69"/>
                      <a:pt x="25" y="69"/>
                      <a:pt x="26" y="68"/>
                    </a:cubicBezTo>
                    <a:cubicBezTo>
                      <a:pt x="27" y="68"/>
                      <a:pt x="27" y="68"/>
                      <a:pt x="27" y="68"/>
                    </a:cubicBezTo>
                    <a:cubicBezTo>
                      <a:pt x="26" y="70"/>
                      <a:pt x="26" y="71"/>
                      <a:pt x="26" y="72"/>
                    </a:cubicBezTo>
                    <a:moveTo>
                      <a:pt x="21" y="69"/>
                    </a:moveTo>
                    <a:cubicBezTo>
                      <a:pt x="21" y="69"/>
                      <a:pt x="20" y="69"/>
                      <a:pt x="20" y="68"/>
                    </a:cubicBezTo>
                    <a:cubicBezTo>
                      <a:pt x="21" y="67"/>
                      <a:pt x="22" y="67"/>
                      <a:pt x="23" y="66"/>
                    </a:cubicBezTo>
                    <a:cubicBezTo>
                      <a:pt x="23" y="66"/>
                      <a:pt x="24" y="67"/>
                      <a:pt x="24" y="67"/>
                    </a:cubicBezTo>
                    <a:cubicBezTo>
                      <a:pt x="23" y="68"/>
                      <a:pt x="22" y="69"/>
                      <a:pt x="21" y="69"/>
                    </a:cubicBezTo>
                    <a:moveTo>
                      <a:pt x="19" y="67"/>
                    </a:moveTo>
                    <a:cubicBezTo>
                      <a:pt x="18" y="67"/>
                      <a:pt x="18" y="67"/>
                      <a:pt x="18" y="67"/>
                    </a:cubicBezTo>
                    <a:cubicBezTo>
                      <a:pt x="18" y="66"/>
                      <a:pt x="18" y="65"/>
                      <a:pt x="19" y="65"/>
                    </a:cubicBezTo>
                    <a:cubicBezTo>
                      <a:pt x="19" y="64"/>
                      <a:pt x="19" y="64"/>
                      <a:pt x="20" y="64"/>
                    </a:cubicBezTo>
                    <a:cubicBezTo>
                      <a:pt x="20" y="64"/>
                      <a:pt x="21" y="65"/>
                      <a:pt x="22" y="65"/>
                    </a:cubicBezTo>
                    <a:cubicBezTo>
                      <a:pt x="21" y="66"/>
                      <a:pt x="20" y="66"/>
                      <a:pt x="19" y="67"/>
                    </a:cubicBezTo>
                    <a:moveTo>
                      <a:pt x="13" y="67"/>
                    </a:moveTo>
                    <a:cubicBezTo>
                      <a:pt x="13" y="66"/>
                      <a:pt x="14" y="65"/>
                      <a:pt x="14" y="65"/>
                    </a:cubicBezTo>
                    <a:cubicBezTo>
                      <a:pt x="15" y="64"/>
                      <a:pt x="15" y="64"/>
                      <a:pt x="16" y="64"/>
                    </a:cubicBezTo>
                    <a:cubicBezTo>
                      <a:pt x="16" y="64"/>
                      <a:pt x="15" y="65"/>
                      <a:pt x="15" y="66"/>
                    </a:cubicBezTo>
                    <a:cubicBezTo>
                      <a:pt x="14" y="66"/>
                      <a:pt x="14" y="67"/>
                      <a:pt x="13" y="67"/>
                    </a:cubicBezTo>
                    <a:moveTo>
                      <a:pt x="10" y="67"/>
                    </a:moveTo>
                    <a:cubicBezTo>
                      <a:pt x="10" y="66"/>
                      <a:pt x="9" y="65"/>
                      <a:pt x="9" y="64"/>
                    </a:cubicBezTo>
                    <a:cubicBezTo>
                      <a:pt x="9" y="64"/>
                      <a:pt x="10" y="63"/>
                      <a:pt x="10" y="62"/>
                    </a:cubicBezTo>
                    <a:cubicBezTo>
                      <a:pt x="11" y="63"/>
                      <a:pt x="11" y="63"/>
                      <a:pt x="11" y="64"/>
                    </a:cubicBezTo>
                    <a:cubicBezTo>
                      <a:pt x="11" y="64"/>
                      <a:pt x="11" y="65"/>
                      <a:pt x="10" y="66"/>
                    </a:cubicBezTo>
                    <a:cubicBezTo>
                      <a:pt x="10" y="67"/>
                      <a:pt x="10" y="67"/>
                      <a:pt x="10" y="67"/>
                    </a:cubicBezTo>
                    <a:moveTo>
                      <a:pt x="8" y="63"/>
                    </a:moveTo>
                    <a:cubicBezTo>
                      <a:pt x="7" y="62"/>
                      <a:pt x="7" y="62"/>
                      <a:pt x="7" y="61"/>
                    </a:cubicBezTo>
                    <a:cubicBezTo>
                      <a:pt x="7" y="60"/>
                      <a:pt x="8" y="60"/>
                      <a:pt x="8" y="59"/>
                    </a:cubicBezTo>
                    <a:cubicBezTo>
                      <a:pt x="9" y="60"/>
                      <a:pt x="9" y="61"/>
                      <a:pt x="10" y="61"/>
                    </a:cubicBezTo>
                    <a:cubicBezTo>
                      <a:pt x="9" y="62"/>
                      <a:pt x="8" y="62"/>
                      <a:pt x="8" y="63"/>
                    </a:cubicBezTo>
                    <a:moveTo>
                      <a:pt x="6" y="60"/>
                    </a:moveTo>
                    <a:cubicBezTo>
                      <a:pt x="6" y="59"/>
                      <a:pt x="6" y="59"/>
                      <a:pt x="6" y="59"/>
                    </a:cubicBezTo>
                    <a:cubicBezTo>
                      <a:pt x="6" y="59"/>
                      <a:pt x="7" y="58"/>
                      <a:pt x="7" y="57"/>
                    </a:cubicBezTo>
                    <a:cubicBezTo>
                      <a:pt x="7" y="57"/>
                      <a:pt x="7" y="58"/>
                      <a:pt x="8" y="58"/>
                    </a:cubicBezTo>
                    <a:cubicBezTo>
                      <a:pt x="7" y="59"/>
                      <a:pt x="7" y="59"/>
                      <a:pt x="6" y="60"/>
                    </a:cubicBezTo>
                    <a:moveTo>
                      <a:pt x="73" y="59"/>
                    </a:moveTo>
                    <a:cubicBezTo>
                      <a:pt x="72" y="58"/>
                      <a:pt x="72" y="58"/>
                      <a:pt x="72" y="58"/>
                    </a:cubicBezTo>
                    <a:cubicBezTo>
                      <a:pt x="73" y="57"/>
                      <a:pt x="73" y="57"/>
                      <a:pt x="74" y="56"/>
                    </a:cubicBezTo>
                    <a:cubicBezTo>
                      <a:pt x="74" y="57"/>
                      <a:pt x="73" y="58"/>
                      <a:pt x="73" y="59"/>
                    </a:cubicBezTo>
                    <a:moveTo>
                      <a:pt x="67" y="59"/>
                    </a:moveTo>
                    <a:cubicBezTo>
                      <a:pt x="68" y="58"/>
                      <a:pt x="68" y="57"/>
                      <a:pt x="69" y="57"/>
                    </a:cubicBezTo>
                    <a:cubicBezTo>
                      <a:pt x="69" y="56"/>
                      <a:pt x="70" y="55"/>
                      <a:pt x="70" y="55"/>
                    </a:cubicBezTo>
                    <a:cubicBezTo>
                      <a:pt x="71" y="55"/>
                      <a:pt x="71" y="54"/>
                      <a:pt x="72" y="54"/>
                    </a:cubicBezTo>
                    <a:cubicBezTo>
                      <a:pt x="73" y="55"/>
                      <a:pt x="73" y="55"/>
                      <a:pt x="73" y="55"/>
                    </a:cubicBezTo>
                    <a:cubicBezTo>
                      <a:pt x="72" y="56"/>
                      <a:pt x="71" y="57"/>
                      <a:pt x="70" y="58"/>
                    </a:cubicBezTo>
                    <a:cubicBezTo>
                      <a:pt x="70" y="58"/>
                      <a:pt x="70" y="58"/>
                      <a:pt x="70" y="58"/>
                    </a:cubicBezTo>
                    <a:cubicBezTo>
                      <a:pt x="70" y="58"/>
                      <a:pt x="70" y="58"/>
                      <a:pt x="70" y="58"/>
                    </a:cubicBezTo>
                    <a:cubicBezTo>
                      <a:pt x="69" y="58"/>
                      <a:pt x="69" y="58"/>
                      <a:pt x="68" y="58"/>
                    </a:cubicBezTo>
                    <a:cubicBezTo>
                      <a:pt x="68" y="59"/>
                      <a:pt x="67" y="59"/>
                      <a:pt x="67" y="59"/>
                    </a:cubicBezTo>
                    <a:moveTo>
                      <a:pt x="10" y="48"/>
                    </a:moveTo>
                    <a:cubicBezTo>
                      <a:pt x="10" y="48"/>
                      <a:pt x="10" y="47"/>
                      <a:pt x="10" y="47"/>
                    </a:cubicBezTo>
                    <a:cubicBezTo>
                      <a:pt x="10" y="47"/>
                      <a:pt x="10" y="47"/>
                      <a:pt x="10" y="47"/>
                    </a:cubicBezTo>
                    <a:cubicBezTo>
                      <a:pt x="10" y="48"/>
                      <a:pt x="10" y="48"/>
                      <a:pt x="10" y="48"/>
                    </a:cubicBezTo>
                    <a:cubicBezTo>
                      <a:pt x="10" y="48"/>
                      <a:pt x="10" y="48"/>
                      <a:pt x="10" y="48"/>
                    </a:cubicBezTo>
                    <a:moveTo>
                      <a:pt x="7" y="42"/>
                    </a:moveTo>
                    <a:cubicBezTo>
                      <a:pt x="6" y="42"/>
                      <a:pt x="6" y="42"/>
                      <a:pt x="6" y="42"/>
                    </a:cubicBezTo>
                    <a:cubicBezTo>
                      <a:pt x="7" y="42"/>
                      <a:pt x="7" y="41"/>
                      <a:pt x="8" y="40"/>
                    </a:cubicBezTo>
                    <a:cubicBezTo>
                      <a:pt x="8" y="41"/>
                      <a:pt x="7" y="41"/>
                      <a:pt x="7" y="42"/>
                    </a:cubicBezTo>
                    <a:cubicBezTo>
                      <a:pt x="7" y="42"/>
                      <a:pt x="7" y="42"/>
                      <a:pt x="7" y="42"/>
                    </a:cubicBezTo>
                    <a:moveTo>
                      <a:pt x="5" y="42"/>
                    </a:moveTo>
                    <a:cubicBezTo>
                      <a:pt x="4" y="42"/>
                      <a:pt x="4" y="42"/>
                      <a:pt x="4" y="42"/>
                    </a:cubicBezTo>
                    <a:cubicBezTo>
                      <a:pt x="4" y="41"/>
                      <a:pt x="4" y="41"/>
                      <a:pt x="4" y="41"/>
                    </a:cubicBezTo>
                    <a:cubicBezTo>
                      <a:pt x="4" y="40"/>
                      <a:pt x="5" y="39"/>
                      <a:pt x="6" y="38"/>
                    </a:cubicBezTo>
                    <a:cubicBezTo>
                      <a:pt x="6" y="38"/>
                      <a:pt x="7" y="38"/>
                      <a:pt x="7" y="38"/>
                    </a:cubicBezTo>
                    <a:cubicBezTo>
                      <a:pt x="6" y="40"/>
                      <a:pt x="6" y="41"/>
                      <a:pt x="5" y="42"/>
                    </a:cubicBezTo>
                    <a:moveTo>
                      <a:pt x="4" y="38"/>
                    </a:moveTo>
                    <a:cubicBezTo>
                      <a:pt x="4" y="38"/>
                      <a:pt x="4" y="38"/>
                      <a:pt x="4" y="38"/>
                    </a:cubicBezTo>
                    <a:cubicBezTo>
                      <a:pt x="5" y="38"/>
                      <a:pt x="5" y="38"/>
                      <a:pt x="5" y="38"/>
                    </a:cubicBezTo>
                    <a:cubicBezTo>
                      <a:pt x="4" y="38"/>
                      <a:pt x="4" y="38"/>
                      <a:pt x="4" y="38"/>
                    </a:cubicBezTo>
                    <a:moveTo>
                      <a:pt x="73" y="30"/>
                    </a:moveTo>
                    <a:cubicBezTo>
                      <a:pt x="73" y="30"/>
                      <a:pt x="73" y="29"/>
                      <a:pt x="73" y="29"/>
                    </a:cubicBezTo>
                    <a:cubicBezTo>
                      <a:pt x="73" y="29"/>
                      <a:pt x="74" y="29"/>
                      <a:pt x="74" y="28"/>
                    </a:cubicBezTo>
                    <a:cubicBezTo>
                      <a:pt x="74" y="29"/>
                      <a:pt x="74" y="29"/>
                      <a:pt x="73" y="30"/>
                    </a:cubicBezTo>
                    <a:cubicBezTo>
                      <a:pt x="73" y="30"/>
                      <a:pt x="73" y="30"/>
                      <a:pt x="73" y="30"/>
                    </a:cubicBezTo>
                    <a:moveTo>
                      <a:pt x="17" y="18"/>
                    </a:moveTo>
                    <a:cubicBezTo>
                      <a:pt x="17" y="17"/>
                      <a:pt x="17" y="17"/>
                      <a:pt x="17" y="17"/>
                    </a:cubicBezTo>
                    <a:cubicBezTo>
                      <a:pt x="17" y="16"/>
                      <a:pt x="17" y="15"/>
                      <a:pt x="18" y="14"/>
                    </a:cubicBezTo>
                    <a:cubicBezTo>
                      <a:pt x="18" y="15"/>
                      <a:pt x="18" y="15"/>
                      <a:pt x="19" y="16"/>
                    </a:cubicBezTo>
                    <a:cubicBezTo>
                      <a:pt x="18" y="16"/>
                      <a:pt x="17" y="17"/>
                      <a:pt x="17" y="18"/>
                    </a:cubicBezTo>
                    <a:moveTo>
                      <a:pt x="43" y="9"/>
                    </a:moveTo>
                    <a:cubicBezTo>
                      <a:pt x="44" y="9"/>
                      <a:pt x="44" y="9"/>
                      <a:pt x="44" y="8"/>
                    </a:cubicBezTo>
                    <a:cubicBezTo>
                      <a:pt x="45" y="7"/>
                      <a:pt x="45" y="5"/>
                      <a:pt x="46" y="3"/>
                    </a:cubicBezTo>
                    <a:cubicBezTo>
                      <a:pt x="49" y="4"/>
                      <a:pt x="52" y="4"/>
                      <a:pt x="55" y="6"/>
                    </a:cubicBezTo>
                    <a:cubicBezTo>
                      <a:pt x="54" y="7"/>
                      <a:pt x="54" y="9"/>
                      <a:pt x="53" y="10"/>
                    </a:cubicBezTo>
                    <a:cubicBezTo>
                      <a:pt x="53" y="11"/>
                      <a:pt x="54" y="12"/>
                      <a:pt x="54" y="12"/>
                    </a:cubicBezTo>
                    <a:cubicBezTo>
                      <a:pt x="58" y="14"/>
                      <a:pt x="61" y="16"/>
                      <a:pt x="63" y="19"/>
                    </a:cubicBezTo>
                    <a:cubicBezTo>
                      <a:pt x="64" y="19"/>
                      <a:pt x="64" y="19"/>
                      <a:pt x="65" y="19"/>
                    </a:cubicBezTo>
                    <a:cubicBezTo>
                      <a:pt x="65" y="19"/>
                      <a:pt x="65" y="19"/>
                      <a:pt x="65" y="19"/>
                    </a:cubicBezTo>
                    <a:cubicBezTo>
                      <a:pt x="67" y="18"/>
                      <a:pt x="68" y="17"/>
                      <a:pt x="70" y="16"/>
                    </a:cubicBezTo>
                    <a:cubicBezTo>
                      <a:pt x="70" y="17"/>
                      <a:pt x="70" y="17"/>
                      <a:pt x="70" y="17"/>
                    </a:cubicBezTo>
                    <a:cubicBezTo>
                      <a:pt x="71" y="18"/>
                      <a:pt x="72" y="19"/>
                      <a:pt x="72" y="21"/>
                    </a:cubicBezTo>
                    <a:cubicBezTo>
                      <a:pt x="73" y="22"/>
                      <a:pt x="74" y="23"/>
                      <a:pt x="74" y="23"/>
                    </a:cubicBezTo>
                    <a:cubicBezTo>
                      <a:pt x="74" y="23"/>
                      <a:pt x="74" y="24"/>
                      <a:pt x="74" y="25"/>
                    </a:cubicBezTo>
                    <a:cubicBezTo>
                      <a:pt x="73" y="25"/>
                      <a:pt x="72" y="26"/>
                      <a:pt x="70" y="27"/>
                    </a:cubicBezTo>
                    <a:cubicBezTo>
                      <a:pt x="70" y="28"/>
                      <a:pt x="69" y="28"/>
                      <a:pt x="70" y="29"/>
                    </a:cubicBezTo>
                    <a:cubicBezTo>
                      <a:pt x="70" y="30"/>
                      <a:pt x="70" y="31"/>
                      <a:pt x="71" y="33"/>
                    </a:cubicBezTo>
                    <a:cubicBezTo>
                      <a:pt x="71" y="33"/>
                      <a:pt x="71" y="33"/>
                      <a:pt x="71" y="33"/>
                    </a:cubicBezTo>
                    <a:cubicBezTo>
                      <a:pt x="71" y="35"/>
                      <a:pt x="71" y="37"/>
                      <a:pt x="71" y="39"/>
                    </a:cubicBezTo>
                    <a:cubicBezTo>
                      <a:pt x="71" y="39"/>
                      <a:pt x="71" y="40"/>
                      <a:pt x="71" y="40"/>
                    </a:cubicBezTo>
                    <a:cubicBezTo>
                      <a:pt x="71" y="41"/>
                      <a:pt x="72" y="42"/>
                      <a:pt x="72" y="42"/>
                    </a:cubicBezTo>
                    <a:cubicBezTo>
                      <a:pt x="74" y="42"/>
                      <a:pt x="76" y="42"/>
                      <a:pt x="77" y="43"/>
                    </a:cubicBezTo>
                    <a:cubicBezTo>
                      <a:pt x="77" y="46"/>
                      <a:pt x="76" y="49"/>
                      <a:pt x="75" y="52"/>
                    </a:cubicBezTo>
                    <a:cubicBezTo>
                      <a:pt x="74" y="52"/>
                      <a:pt x="73" y="52"/>
                      <a:pt x="72" y="52"/>
                    </a:cubicBezTo>
                    <a:cubicBezTo>
                      <a:pt x="72" y="52"/>
                      <a:pt x="72" y="52"/>
                      <a:pt x="72" y="52"/>
                    </a:cubicBezTo>
                    <a:cubicBezTo>
                      <a:pt x="71" y="52"/>
                      <a:pt x="70" y="52"/>
                      <a:pt x="69" y="53"/>
                    </a:cubicBezTo>
                    <a:cubicBezTo>
                      <a:pt x="67" y="54"/>
                      <a:pt x="66" y="55"/>
                      <a:pt x="65" y="56"/>
                    </a:cubicBezTo>
                    <a:cubicBezTo>
                      <a:pt x="65" y="58"/>
                      <a:pt x="63" y="59"/>
                      <a:pt x="62" y="61"/>
                    </a:cubicBezTo>
                    <a:cubicBezTo>
                      <a:pt x="61" y="61"/>
                      <a:pt x="61" y="62"/>
                      <a:pt x="62" y="63"/>
                    </a:cubicBezTo>
                    <a:cubicBezTo>
                      <a:pt x="62" y="64"/>
                      <a:pt x="63" y="66"/>
                      <a:pt x="64" y="67"/>
                    </a:cubicBezTo>
                    <a:cubicBezTo>
                      <a:pt x="62" y="69"/>
                      <a:pt x="59" y="71"/>
                      <a:pt x="56" y="72"/>
                    </a:cubicBezTo>
                    <a:cubicBezTo>
                      <a:pt x="55" y="71"/>
                      <a:pt x="54" y="69"/>
                      <a:pt x="54" y="68"/>
                    </a:cubicBezTo>
                    <a:cubicBezTo>
                      <a:pt x="53" y="67"/>
                      <a:pt x="53" y="67"/>
                      <a:pt x="52" y="67"/>
                    </a:cubicBezTo>
                    <a:cubicBezTo>
                      <a:pt x="52" y="67"/>
                      <a:pt x="52" y="67"/>
                      <a:pt x="52" y="67"/>
                    </a:cubicBezTo>
                    <a:cubicBezTo>
                      <a:pt x="48" y="68"/>
                      <a:pt x="45" y="69"/>
                      <a:pt x="42" y="69"/>
                    </a:cubicBezTo>
                    <a:cubicBezTo>
                      <a:pt x="41" y="69"/>
                      <a:pt x="41" y="69"/>
                      <a:pt x="40" y="69"/>
                    </a:cubicBezTo>
                    <a:cubicBezTo>
                      <a:pt x="40" y="69"/>
                      <a:pt x="40" y="69"/>
                      <a:pt x="40" y="69"/>
                    </a:cubicBezTo>
                    <a:cubicBezTo>
                      <a:pt x="40" y="69"/>
                      <a:pt x="39" y="69"/>
                      <a:pt x="39" y="70"/>
                    </a:cubicBezTo>
                    <a:cubicBezTo>
                      <a:pt x="38" y="72"/>
                      <a:pt x="38" y="73"/>
                      <a:pt x="38" y="75"/>
                    </a:cubicBezTo>
                    <a:cubicBezTo>
                      <a:pt x="35" y="74"/>
                      <a:pt x="32" y="74"/>
                      <a:pt x="29" y="73"/>
                    </a:cubicBezTo>
                    <a:cubicBezTo>
                      <a:pt x="29" y="71"/>
                      <a:pt x="29" y="69"/>
                      <a:pt x="30" y="68"/>
                    </a:cubicBezTo>
                    <a:cubicBezTo>
                      <a:pt x="30" y="67"/>
                      <a:pt x="30" y="66"/>
                      <a:pt x="29" y="66"/>
                    </a:cubicBezTo>
                    <a:cubicBezTo>
                      <a:pt x="25" y="64"/>
                      <a:pt x="22" y="62"/>
                      <a:pt x="20" y="59"/>
                    </a:cubicBezTo>
                    <a:cubicBezTo>
                      <a:pt x="19" y="59"/>
                      <a:pt x="19" y="59"/>
                      <a:pt x="19" y="59"/>
                    </a:cubicBezTo>
                    <a:cubicBezTo>
                      <a:pt x="18" y="59"/>
                      <a:pt x="18" y="59"/>
                      <a:pt x="18" y="59"/>
                    </a:cubicBezTo>
                    <a:cubicBezTo>
                      <a:pt x="16" y="60"/>
                      <a:pt x="15" y="61"/>
                      <a:pt x="14" y="61"/>
                    </a:cubicBezTo>
                    <a:cubicBezTo>
                      <a:pt x="12" y="59"/>
                      <a:pt x="10" y="56"/>
                      <a:pt x="9" y="53"/>
                    </a:cubicBezTo>
                    <a:cubicBezTo>
                      <a:pt x="10" y="53"/>
                      <a:pt x="12" y="52"/>
                      <a:pt x="13" y="51"/>
                    </a:cubicBezTo>
                    <a:cubicBezTo>
                      <a:pt x="14" y="51"/>
                      <a:pt x="14" y="50"/>
                      <a:pt x="14" y="49"/>
                    </a:cubicBezTo>
                    <a:cubicBezTo>
                      <a:pt x="12" y="46"/>
                      <a:pt x="12" y="43"/>
                      <a:pt x="12" y="39"/>
                    </a:cubicBezTo>
                    <a:cubicBezTo>
                      <a:pt x="12" y="39"/>
                      <a:pt x="12" y="38"/>
                      <a:pt x="12" y="38"/>
                    </a:cubicBezTo>
                    <a:cubicBezTo>
                      <a:pt x="12" y="37"/>
                      <a:pt x="11" y="36"/>
                      <a:pt x="11" y="36"/>
                    </a:cubicBezTo>
                    <a:cubicBezTo>
                      <a:pt x="9" y="36"/>
                      <a:pt x="7" y="35"/>
                      <a:pt x="6" y="35"/>
                    </a:cubicBezTo>
                    <a:cubicBezTo>
                      <a:pt x="6" y="32"/>
                      <a:pt x="7" y="29"/>
                      <a:pt x="8" y="26"/>
                    </a:cubicBezTo>
                    <a:cubicBezTo>
                      <a:pt x="10" y="26"/>
                      <a:pt x="11" y="27"/>
                      <a:pt x="13" y="27"/>
                    </a:cubicBezTo>
                    <a:cubicBezTo>
                      <a:pt x="13" y="27"/>
                      <a:pt x="13" y="27"/>
                      <a:pt x="13" y="27"/>
                    </a:cubicBezTo>
                    <a:cubicBezTo>
                      <a:pt x="14" y="27"/>
                      <a:pt x="14" y="27"/>
                      <a:pt x="15" y="26"/>
                    </a:cubicBezTo>
                    <a:cubicBezTo>
                      <a:pt x="16" y="25"/>
                      <a:pt x="17" y="23"/>
                      <a:pt x="18" y="21"/>
                    </a:cubicBezTo>
                    <a:cubicBezTo>
                      <a:pt x="18" y="21"/>
                      <a:pt x="18" y="21"/>
                      <a:pt x="18" y="21"/>
                    </a:cubicBezTo>
                    <a:cubicBezTo>
                      <a:pt x="19" y="20"/>
                      <a:pt x="20" y="18"/>
                      <a:pt x="21" y="17"/>
                    </a:cubicBezTo>
                    <a:cubicBezTo>
                      <a:pt x="22" y="17"/>
                      <a:pt x="22" y="16"/>
                      <a:pt x="22" y="15"/>
                    </a:cubicBezTo>
                    <a:cubicBezTo>
                      <a:pt x="21" y="14"/>
                      <a:pt x="20" y="12"/>
                      <a:pt x="19" y="11"/>
                    </a:cubicBezTo>
                    <a:cubicBezTo>
                      <a:pt x="22" y="9"/>
                      <a:pt x="24" y="7"/>
                      <a:pt x="27" y="6"/>
                    </a:cubicBezTo>
                    <a:cubicBezTo>
                      <a:pt x="28" y="8"/>
                      <a:pt x="29" y="9"/>
                      <a:pt x="30" y="10"/>
                    </a:cubicBezTo>
                    <a:cubicBezTo>
                      <a:pt x="30" y="11"/>
                      <a:pt x="31" y="11"/>
                      <a:pt x="31" y="11"/>
                    </a:cubicBezTo>
                    <a:cubicBezTo>
                      <a:pt x="31" y="11"/>
                      <a:pt x="31" y="11"/>
                      <a:pt x="32" y="11"/>
                    </a:cubicBezTo>
                    <a:cubicBezTo>
                      <a:pt x="35" y="10"/>
                      <a:pt x="38" y="9"/>
                      <a:pt x="42" y="9"/>
                    </a:cubicBezTo>
                    <a:cubicBezTo>
                      <a:pt x="42" y="9"/>
                      <a:pt x="42" y="9"/>
                      <a:pt x="43" y="9"/>
                    </a:cubicBezTo>
                    <a:cubicBezTo>
                      <a:pt x="43" y="9"/>
                      <a:pt x="43" y="9"/>
                      <a:pt x="43" y="9"/>
                    </a:cubicBezTo>
                    <a:moveTo>
                      <a:pt x="44" y="0"/>
                    </a:moveTo>
                    <a:cubicBezTo>
                      <a:pt x="44" y="0"/>
                      <a:pt x="43" y="1"/>
                      <a:pt x="43" y="1"/>
                    </a:cubicBezTo>
                    <a:cubicBezTo>
                      <a:pt x="43" y="3"/>
                      <a:pt x="42" y="5"/>
                      <a:pt x="42" y="6"/>
                    </a:cubicBezTo>
                    <a:cubicBezTo>
                      <a:pt x="42" y="6"/>
                      <a:pt x="42" y="6"/>
                      <a:pt x="42" y="6"/>
                    </a:cubicBezTo>
                    <a:cubicBezTo>
                      <a:pt x="38" y="6"/>
                      <a:pt x="35" y="7"/>
                      <a:pt x="32" y="8"/>
                    </a:cubicBezTo>
                    <a:cubicBezTo>
                      <a:pt x="31" y="6"/>
                      <a:pt x="30" y="5"/>
                      <a:pt x="29" y="4"/>
                    </a:cubicBezTo>
                    <a:cubicBezTo>
                      <a:pt x="29" y="3"/>
                      <a:pt x="28" y="3"/>
                      <a:pt x="28" y="3"/>
                    </a:cubicBezTo>
                    <a:cubicBezTo>
                      <a:pt x="28" y="3"/>
                      <a:pt x="27" y="3"/>
                      <a:pt x="27" y="3"/>
                    </a:cubicBezTo>
                    <a:cubicBezTo>
                      <a:pt x="23" y="5"/>
                      <a:pt x="20" y="7"/>
                      <a:pt x="16" y="10"/>
                    </a:cubicBezTo>
                    <a:cubicBezTo>
                      <a:pt x="16" y="10"/>
                      <a:pt x="16" y="10"/>
                      <a:pt x="16" y="11"/>
                    </a:cubicBezTo>
                    <a:cubicBezTo>
                      <a:pt x="16" y="11"/>
                      <a:pt x="16" y="11"/>
                      <a:pt x="16" y="11"/>
                    </a:cubicBezTo>
                    <a:cubicBezTo>
                      <a:pt x="15" y="13"/>
                      <a:pt x="15" y="15"/>
                      <a:pt x="14" y="17"/>
                    </a:cubicBezTo>
                    <a:cubicBezTo>
                      <a:pt x="13" y="17"/>
                      <a:pt x="13" y="18"/>
                      <a:pt x="14" y="18"/>
                    </a:cubicBezTo>
                    <a:cubicBezTo>
                      <a:pt x="14" y="19"/>
                      <a:pt x="15" y="19"/>
                      <a:pt x="15" y="20"/>
                    </a:cubicBezTo>
                    <a:cubicBezTo>
                      <a:pt x="14" y="21"/>
                      <a:pt x="13" y="23"/>
                      <a:pt x="13" y="24"/>
                    </a:cubicBezTo>
                    <a:cubicBezTo>
                      <a:pt x="11" y="24"/>
                      <a:pt x="9" y="23"/>
                      <a:pt x="8" y="23"/>
                    </a:cubicBezTo>
                    <a:cubicBezTo>
                      <a:pt x="7" y="23"/>
                      <a:pt x="7" y="23"/>
                      <a:pt x="7" y="23"/>
                    </a:cubicBezTo>
                    <a:cubicBezTo>
                      <a:pt x="7" y="23"/>
                      <a:pt x="6" y="23"/>
                      <a:pt x="6" y="24"/>
                    </a:cubicBezTo>
                    <a:cubicBezTo>
                      <a:pt x="6" y="25"/>
                      <a:pt x="6" y="25"/>
                      <a:pt x="6" y="25"/>
                    </a:cubicBezTo>
                    <a:cubicBezTo>
                      <a:pt x="5" y="25"/>
                      <a:pt x="5" y="25"/>
                      <a:pt x="5" y="25"/>
                    </a:cubicBezTo>
                    <a:cubicBezTo>
                      <a:pt x="3" y="29"/>
                      <a:pt x="1" y="38"/>
                      <a:pt x="0" y="43"/>
                    </a:cubicBezTo>
                    <a:cubicBezTo>
                      <a:pt x="0" y="43"/>
                      <a:pt x="1" y="44"/>
                      <a:pt x="2" y="44"/>
                    </a:cubicBezTo>
                    <a:cubicBezTo>
                      <a:pt x="3" y="45"/>
                      <a:pt x="5" y="45"/>
                      <a:pt x="7" y="45"/>
                    </a:cubicBezTo>
                    <a:cubicBezTo>
                      <a:pt x="7" y="46"/>
                      <a:pt x="7" y="46"/>
                      <a:pt x="7" y="46"/>
                    </a:cubicBezTo>
                    <a:cubicBezTo>
                      <a:pt x="7" y="47"/>
                      <a:pt x="7" y="49"/>
                      <a:pt x="7" y="51"/>
                    </a:cubicBezTo>
                    <a:cubicBezTo>
                      <a:pt x="6" y="52"/>
                      <a:pt x="6" y="52"/>
                      <a:pt x="6" y="52"/>
                    </a:cubicBezTo>
                    <a:cubicBezTo>
                      <a:pt x="6" y="52"/>
                      <a:pt x="5" y="52"/>
                      <a:pt x="5" y="53"/>
                    </a:cubicBezTo>
                    <a:cubicBezTo>
                      <a:pt x="5" y="55"/>
                      <a:pt x="4" y="57"/>
                      <a:pt x="3" y="59"/>
                    </a:cubicBezTo>
                    <a:cubicBezTo>
                      <a:pt x="3" y="59"/>
                      <a:pt x="3" y="59"/>
                      <a:pt x="3" y="59"/>
                    </a:cubicBezTo>
                    <a:cubicBezTo>
                      <a:pt x="3" y="59"/>
                      <a:pt x="3" y="59"/>
                      <a:pt x="3" y="59"/>
                    </a:cubicBezTo>
                    <a:cubicBezTo>
                      <a:pt x="3" y="60"/>
                      <a:pt x="3" y="61"/>
                      <a:pt x="4" y="61"/>
                    </a:cubicBezTo>
                    <a:cubicBezTo>
                      <a:pt x="5" y="64"/>
                      <a:pt x="7" y="68"/>
                      <a:pt x="9" y="70"/>
                    </a:cubicBezTo>
                    <a:cubicBezTo>
                      <a:pt x="9" y="71"/>
                      <a:pt x="10" y="71"/>
                      <a:pt x="10" y="71"/>
                    </a:cubicBezTo>
                    <a:cubicBezTo>
                      <a:pt x="10" y="71"/>
                      <a:pt x="11" y="71"/>
                      <a:pt x="11" y="71"/>
                    </a:cubicBezTo>
                    <a:cubicBezTo>
                      <a:pt x="11" y="71"/>
                      <a:pt x="11" y="71"/>
                      <a:pt x="12" y="71"/>
                    </a:cubicBezTo>
                    <a:cubicBezTo>
                      <a:pt x="13" y="70"/>
                      <a:pt x="14" y="70"/>
                      <a:pt x="16" y="69"/>
                    </a:cubicBezTo>
                    <a:cubicBezTo>
                      <a:pt x="18" y="71"/>
                      <a:pt x="20" y="73"/>
                      <a:pt x="23" y="74"/>
                    </a:cubicBezTo>
                    <a:cubicBezTo>
                      <a:pt x="23" y="76"/>
                      <a:pt x="23" y="78"/>
                      <a:pt x="23" y="80"/>
                    </a:cubicBezTo>
                    <a:cubicBezTo>
                      <a:pt x="23" y="81"/>
                      <a:pt x="23" y="81"/>
                      <a:pt x="24" y="81"/>
                    </a:cubicBezTo>
                    <a:cubicBezTo>
                      <a:pt x="28" y="83"/>
                      <a:pt x="32" y="84"/>
                      <a:pt x="36" y="85"/>
                    </a:cubicBezTo>
                    <a:cubicBezTo>
                      <a:pt x="36" y="85"/>
                      <a:pt x="36" y="85"/>
                      <a:pt x="36" y="85"/>
                    </a:cubicBezTo>
                    <a:cubicBezTo>
                      <a:pt x="37" y="85"/>
                      <a:pt x="38" y="84"/>
                      <a:pt x="38" y="83"/>
                    </a:cubicBezTo>
                    <a:cubicBezTo>
                      <a:pt x="38" y="82"/>
                      <a:pt x="39" y="80"/>
                      <a:pt x="40" y="78"/>
                    </a:cubicBezTo>
                    <a:cubicBezTo>
                      <a:pt x="40" y="78"/>
                      <a:pt x="40" y="78"/>
                      <a:pt x="40" y="78"/>
                    </a:cubicBezTo>
                    <a:cubicBezTo>
                      <a:pt x="41" y="78"/>
                      <a:pt x="41" y="78"/>
                      <a:pt x="41" y="78"/>
                    </a:cubicBezTo>
                    <a:cubicBezTo>
                      <a:pt x="44" y="78"/>
                      <a:pt x="46" y="78"/>
                      <a:pt x="49" y="77"/>
                    </a:cubicBezTo>
                    <a:cubicBezTo>
                      <a:pt x="50" y="78"/>
                      <a:pt x="51" y="80"/>
                      <a:pt x="52" y="81"/>
                    </a:cubicBezTo>
                    <a:cubicBezTo>
                      <a:pt x="52" y="82"/>
                      <a:pt x="53" y="82"/>
                      <a:pt x="53" y="82"/>
                    </a:cubicBezTo>
                    <a:cubicBezTo>
                      <a:pt x="53" y="82"/>
                      <a:pt x="54" y="82"/>
                      <a:pt x="54" y="82"/>
                    </a:cubicBezTo>
                    <a:cubicBezTo>
                      <a:pt x="58" y="80"/>
                      <a:pt x="61" y="78"/>
                      <a:pt x="65" y="75"/>
                    </a:cubicBezTo>
                    <a:cubicBezTo>
                      <a:pt x="65" y="75"/>
                      <a:pt x="65" y="75"/>
                      <a:pt x="65" y="75"/>
                    </a:cubicBezTo>
                    <a:cubicBezTo>
                      <a:pt x="66" y="72"/>
                      <a:pt x="66" y="71"/>
                      <a:pt x="67" y="68"/>
                    </a:cubicBezTo>
                    <a:cubicBezTo>
                      <a:pt x="67" y="68"/>
                      <a:pt x="67" y="68"/>
                      <a:pt x="67" y="68"/>
                    </a:cubicBezTo>
                    <a:cubicBezTo>
                      <a:pt x="68" y="68"/>
                      <a:pt x="68" y="68"/>
                      <a:pt x="68" y="68"/>
                    </a:cubicBezTo>
                    <a:cubicBezTo>
                      <a:pt x="67" y="67"/>
                      <a:pt x="67" y="67"/>
                      <a:pt x="67" y="67"/>
                    </a:cubicBezTo>
                    <a:cubicBezTo>
                      <a:pt x="67" y="67"/>
                      <a:pt x="67" y="67"/>
                      <a:pt x="67" y="67"/>
                    </a:cubicBezTo>
                    <a:cubicBezTo>
                      <a:pt x="67" y="66"/>
                      <a:pt x="66" y="65"/>
                      <a:pt x="66" y="64"/>
                    </a:cubicBezTo>
                    <a:cubicBezTo>
                      <a:pt x="67" y="63"/>
                      <a:pt x="68" y="62"/>
                      <a:pt x="69" y="62"/>
                    </a:cubicBezTo>
                    <a:cubicBezTo>
                      <a:pt x="69" y="61"/>
                      <a:pt x="69" y="61"/>
                      <a:pt x="69" y="61"/>
                    </a:cubicBezTo>
                    <a:cubicBezTo>
                      <a:pt x="70" y="61"/>
                      <a:pt x="70" y="61"/>
                      <a:pt x="70" y="61"/>
                    </a:cubicBezTo>
                    <a:cubicBezTo>
                      <a:pt x="70" y="61"/>
                      <a:pt x="70" y="61"/>
                      <a:pt x="70" y="61"/>
                    </a:cubicBezTo>
                    <a:cubicBezTo>
                      <a:pt x="71" y="61"/>
                      <a:pt x="72" y="61"/>
                      <a:pt x="73" y="62"/>
                    </a:cubicBezTo>
                    <a:cubicBezTo>
                      <a:pt x="73" y="62"/>
                      <a:pt x="74" y="62"/>
                      <a:pt x="74" y="62"/>
                    </a:cubicBezTo>
                    <a:cubicBezTo>
                      <a:pt x="74" y="62"/>
                      <a:pt x="75" y="61"/>
                      <a:pt x="75" y="61"/>
                    </a:cubicBezTo>
                    <a:cubicBezTo>
                      <a:pt x="76" y="59"/>
                      <a:pt x="77" y="57"/>
                      <a:pt x="77" y="54"/>
                    </a:cubicBezTo>
                    <a:cubicBezTo>
                      <a:pt x="79" y="50"/>
                      <a:pt x="80" y="46"/>
                      <a:pt x="80" y="42"/>
                    </a:cubicBezTo>
                    <a:cubicBezTo>
                      <a:pt x="80" y="41"/>
                      <a:pt x="80" y="41"/>
                      <a:pt x="79" y="40"/>
                    </a:cubicBezTo>
                    <a:cubicBezTo>
                      <a:pt x="78" y="40"/>
                      <a:pt x="76" y="40"/>
                      <a:pt x="74" y="39"/>
                    </a:cubicBezTo>
                    <a:cubicBezTo>
                      <a:pt x="74" y="39"/>
                      <a:pt x="74" y="39"/>
                      <a:pt x="74" y="39"/>
                    </a:cubicBezTo>
                    <a:cubicBezTo>
                      <a:pt x="74" y="37"/>
                      <a:pt x="74" y="35"/>
                      <a:pt x="74" y="33"/>
                    </a:cubicBezTo>
                    <a:cubicBezTo>
                      <a:pt x="75" y="33"/>
                      <a:pt x="75" y="33"/>
                      <a:pt x="75" y="33"/>
                    </a:cubicBezTo>
                    <a:cubicBezTo>
                      <a:pt x="75" y="33"/>
                      <a:pt x="76" y="32"/>
                      <a:pt x="76" y="32"/>
                    </a:cubicBezTo>
                    <a:cubicBezTo>
                      <a:pt x="76" y="30"/>
                      <a:pt x="77" y="28"/>
                      <a:pt x="77" y="27"/>
                    </a:cubicBezTo>
                    <a:cubicBezTo>
                      <a:pt x="78" y="26"/>
                      <a:pt x="78" y="26"/>
                      <a:pt x="78" y="26"/>
                    </a:cubicBezTo>
                    <a:cubicBezTo>
                      <a:pt x="78" y="25"/>
                      <a:pt x="78" y="25"/>
                      <a:pt x="78" y="24"/>
                    </a:cubicBezTo>
                    <a:cubicBezTo>
                      <a:pt x="78" y="24"/>
                      <a:pt x="78" y="24"/>
                      <a:pt x="78" y="24"/>
                    </a:cubicBezTo>
                    <a:cubicBezTo>
                      <a:pt x="77" y="24"/>
                      <a:pt x="77" y="24"/>
                      <a:pt x="77" y="24"/>
                    </a:cubicBezTo>
                    <a:cubicBezTo>
                      <a:pt x="77" y="23"/>
                      <a:pt x="77" y="22"/>
                      <a:pt x="76" y="21"/>
                    </a:cubicBezTo>
                    <a:cubicBezTo>
                      <a:pt x="76" y="21"/>
                      <a:pt x="75" y="19"/>
                      <a:pt x="74" y="17"/>
                    </a:cubicBezTo>
                    <a:cubicBezTo>
                      <a:pt x="73" y="16"/>
                      <a:pt x="73" y="16"/>
                      <a:pt x="72" y="15"/>
                    </a:cubicBezTo>
                    <a:cubicBezTo>
                      <a:pt x="71" y="14"/>
                      <a:pt x="71" y="14"/>
                      <a:pt x="71" y="14"/>
                    </a:cubicBezTo>
                    <a:cubicBezTo>
                      <a:pt x="71" y="13"/>
                      <a:pt x="71" y="13"/>
                      <a:pt x="71" y="13"/>
                    </a:cubicBezTo>
                    <a:cubicBezTo>
                      <a:pt x="71" y="13"/>
                      <a:pt x="71" y="13"/>
                      <a:pt x="70" y="13"/>
                    </a:cubicBezTo>
                    <a:cubicBezTo>
                      <a:pt x="69" y="13"/>
                      <a:pt x="69" y="13"/>
                      <a:pt x="69" y="13"/>
                    </a:cubicBezTo>
                    <a:cubicBezTo>
                      <a:pt x="69" y="13"/>
                      <a:pt x="69" y="13"/>
                      <a:pt x="69" y="13"/>
                    </a:cubicBezTo>
                    <a:cubicBezTo>
                      <a:pt x="68" y="14"/>
                      <a:pt x="66" y="15"/>
                      <a:pt x="65" y="16"/>
                    </a:cubicBezTo>
                    <a:cubicBezTo>
                      <a:pt x="62" y="14"/>
                      <a:pt x="60" y="12"/>
                      <a:pt x="57" y="10"/>
                    </a:cubicBezTo>
                    <a:cubicBezTo>
                      <a:pt x="57" y="8"/>
                      <a:pt x="57" y="7"/>
                      <a:pt x="58" y="5"/>
                    </a:cubicBezTo>
                    <a:cubicBezTo>
                      <a:pt x="58" y="4"/>
                      <a:pt x="58" y="4"/>
                      <a:pt x="57" y="3"/>
                    </a:cubicBezTo>
                    <a:cubicBezTo>
                      <a:pt x="53" y="2"/>
                      <a:pt x="49" y="1"/>
                      <a:pt x="44" y="0"/>
                    </a:cubicBezTo>
                    <a:cubicBezTo>
                      <a:pt x="44" y="0"/>
                      <a:pt x="44" y="0"/>
                      <a:pt x="4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747"/>
              <p:cNvSpPr>
                <a:spLocks noEditPoints="1"/>
              </p:cNvSpPr>
              <p:nvPr/>
            </p:nvSpPr>
            <p:spPr bwMode="auto">
              <a:xfrm>
                <a:off x="5024" y="3007"/>
                <a:ext cx="296" cy="284"/>
              </a:xfrm>
              <a:custGeom>
                <a:avLst/>
                <a:gdLst>
                  <a:gd name="T0" fmla="*/ 63 w 125"/>
                  <a:gd name="T1" fmla="*/ 116 h 120"/>
                  <a:gd name="T2" fmla="*/ 5 w 125"/>
                  <a:gd name="T3" fmla="*/ 60 h 120"/>
                  <a:gd name="T4" fmla="*/ 63 w 125"/>
                  <a:gd name="T5" fmla="*/ 4 h 120"/>
                  <a:gd name="T6" fmla="*/ 63 w 125"/>
                  <a:gd name="T7" fmla="*/ 4 h 120"/>
                  <a:gd name="T8" fmla="*/ 103 w 125"/>
                  <a:gd name="T9" fmla="*/ 18 h 120"/>
                  <a:gd name="T10" fmla="*/ 120 w 125"/>
                  <a:gd name="T11" fmla="*/ 60 h 120"/>
                  <a:gd name="T12" fmla="*/ 63 w 125"/>
                  <a:gd name="T13" fmla="*/ 116 h 120"/>
                  <a:gd name="T14" fmla="*/ 63 w 125"/>
                  <a:gd name="T15" fmla="*/ 0 h 120"/>
                  <a:gd name="T16" fmla="*/ 63 w 125"/>
                  <a:gd name="T17" fmla="*/ 0 h 120"/>
                  <a:gd name="T18" fmla="*/ 0 w 125"/>
                  <a:gd name="T19" fmla="*/ 60 h 120"/>
                  <a:gd name="T20" fmla="*/ 63 w 125"/>
                  <a:gd name="T21" fmla="*/ 120 h 120"/>
                  <a:gd name="T22" fmla="*/ 125 w 125"/>
                  <a:gd name="T23" fmla="*/ 60 h 120"/>
                  <a:gd name="T24" fmla="*/ 63 w 125"/>
                  <a:gd name="T2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5" h="120">
                    <a:moveTo>
                      <a:pt x="63" y="116"/>
                    </a:moveTo>
                    <a:cubicBezTo>
                      <a:pt x="35" y="116"/>
                      <a:pt x="5" y="98"/>
                      <a:pt x="5" y="60"/>
                    </a:cubicBezTo>
                    <a:cubicBezTo>
                      <a:pt x="5" y="22"/>
                      <a:pt x="35" y="4"/>
                      <a:pt x="63" y="4"/>
                    </a:cubicBezTo>
                    <a:cubicBezTo>
                      <a:pt x="63" y="4"/>
                      <a:pt x="63" y="4"/>
                      <a:pt x="63" y="4"/>
                    </a:cubicBezTo>
                    <a:cubicBezTo>
                      <a:pt x="78" y="4"/>
                      <a:pt x="92" y="9"/>
                      <a:pt x="103" y="18"/>
                    </a:cubicBezTo>
                    <a:cubicBezTo>
                      <a:pt x="114" y="28"/>
                      <a:pt x="120" y="43"/>
                      <a:pt x="120" y="60"/>
                    </a:cubicBezTo>
                    <a:cubicBezTo>
                      <a:pt x="120" y="98"/>
                      <a:pt x="90" y="116"/>
                      <a:pt x="63" y="116"/>
                    </a:cubicBezTo>
                    <a:moveTo>
                      <a:pt x="63" y="0"/>
                    </a:moveTo>
                    <a:cubicBezTo>
                      <a:pt x="63" y="0"/>
                      <a:pt x="63" y="0"/>
                      <a:pt x="63" y="0"/>
                    </a:cubicBezTo>
                    <a:cubicBezTo>
                      <a:pt x="32" y="0"/>
                      <a:pt x="0" y="20"/>
                      <a:pt x="0" y="60"/>
                    </a:cubicBezTo>
                    <a:cubicBezTo>
                      <a:pt x="0" y="100"/>
                      <a:pt x="32" y="120"/>
                      <a:pt x="63" y="120"/>
                    </a:cubicBezTo>
                    <a:cubicBezTo>
                      <a:pt x="94" y="120"/>
                      <a:pt x="125" y="100"/>
                      <a:pt x="125" y="60"/>
                    </a:cubicBezTo>
                    <a:cubicBezTo>
                      <a:pt x="125" y="20"/>
                      <a:pt x="94" y="0"/>
                      <a:pt x="6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748"/>
              <p:cNvSpPr>
                <a:spLocks noEditPoints="1"/>
              </p:cNvSpPr>
              <p:nvPr/>
            </p:nvSpPr>
            <p:spPr bwMode="auto">
              <a:xfrm>
                <a:off x="4986" y="2969"/>
                <a:ext cx="372" cy="360"/>
              </a:xfrm>
              <a:custGeom>
                <a:avLst/>
                <a:gdLst>
                  <a:gd name="T0" fmla="*/ 79 w 157"/>
                  <a:gd name="T1" fmla="*/ 147 h 152"/>
                  <a:gd name="T2" fmla="*/ 5 w 157"/>
                  <a:gd name="T3" fmla="*/ 76 h 152"/>
                  <a:gd name="T4" fmla="*/ 79 w 157"/>
                  <a:gd name="T5" fmla="*/ 4 h 152"/>
                  <a:gd name="T6" fmla="*/ 153 w 157"/>
                  <a:gd name="T7" fmla="*/ 76 h 152"/>
                  <a:gd name="T8" fmla="*/ 79 w 157"/>
                  <a:gd name="T9" fmla="*/ 147 h 152"/>
                  <a:gd name="T10" fmla="*/ 79 w 157"/>
                  <a:gd name="T11" fmla="*/ 0 h 152"/>
                  <a:gd name="T12" fmla="*/ 25 w 157"/>
                  <a:gd name="T13" fmla="*/ 19 h 152"/>
                  <a:gd name="T14" fmla="*/ 0 w 157"/>
                  <a:gd name="T15" fmla="*/ 76 h 152"/>
                  <a:gd name="T16" fmla="*/ 25 w 157"/>
                  <a:gd name="T17" fmla="*/ 133 h 152"/>
                  <a:gd name="T18" fmla="*/ 79 w 157"/>
                  <a:gd name="T19" fmla="*/ 152 h 152"/>
                  <a:gd name="T20" fmla="*/ 132 w 157"/>
                  <a:gd name="T21" fmla="*/ 133 h 152"/>
                  <a:gd name="T22" fmla="*/ 157 w 157"/>
                  <a:gd name="T23" fmla="*/ 76 h 152"/>
                  <a:gd name="T24" fmla="*/ 132 w 157"/>
                  <a:gd name="T25" fmla="*/ 19 h 152"/>
                  <a:gd name="T26" fmla="*/ 79 w 157"/>
                  <a:gd name="T2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2">
                    <a:moveTo>
                      <a:pt x="79" y="147"/>
                    </a:moveTo>
                    <a:cubicBezTo>
                      <a:pt x="42" y="147"/>
                      <a:pt x="5" y="124"/>
                      <a:pt x="5" y="76"/>
                    </a:cubicBezTo>
                    <a:cubicBezTo>
                      <a:pt x="5" y="28"/>
                      <a:pt x="42" y="4"/>
                      <a:pt x="79" y="4"/>
                    </a:cubicBezTo>
                    <a:cubicBezTo>
                      <a:pt x="116" y="4"/>
                      <a:pt x="153" y="28"/>
                      <a:pt x="153" y="76"/>
                    </a:cubicBezTo>
                    <a:cubicBezTo>
                      <a:pt x="153" y="124"/>
                      <a:pt x="116" y="147"/>
                      <a:pt x="79" y="147"/>
                    </a:cubicBezTo>
                    <a:moveTo>
                      <a:pt x="79" y="0"/>
                    </a:moveTo>
                    <a:cubicBezTo>
                      <a:pt x="58" y="0"/>
                      <a:pt x="39" y="7"/>
                      <a:pt x="25" y="19"/>
                    </a:cubicBezTo>
                    <a:cubicBezTo>
                      <a:pt x="9" y="33"/>
                      <a:pt x="0" y="53"/>
                      <a:pt x="0" y="76"/>
                    </a:cubicBezTo>
                    <a:cubicBezTo>
                      <a:pt x="0" y="99"/>
                      <a:pt x="9" y="119"/>
                      <a:pt x="25" y="133"/>
                    </a:cubicBezTo>
                    <a:cubicBezTo>
                      <a:pt x="39" y="145"/>
                      <a:pt x="58" y="152"/>
                      <a:pt x="79" y="152"/>
                    </a:cubicBezTo>
                    <a:cubicBezTo>
                      <a:pt x="99" y="152"/>
                      <a:pt x="118" y="145"/>
                      <a:pt x="132" y="133"/>
                    </a:cubicBezTo>
                    <a:cubicBezTo>
                      <a:pt x="148" y="119"/>
                      <a:pt x="157" y="99"/>
                      <a:pt x="157" y="76"/>
                    </a:cubicBezTo>
                    <a:cubicBezTo>
                      <a:pt x="157" y="53"/>
                      <a:pt x="148" y="33"/>
                      <a:pt x="132" y="19"/>
                    </a:cubicBezTo>
                    <a:cubicBezTo>
                      <a:pt x="118" y="7"/>
                      <a:pt x="99" y="0"/>
                      <a:pt x="7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749"/>
              <p:cNvSpPr>
                <a:spLocks/>
              </p:cNvSpPr>
              <p:nvPr/>
            </p:nvSpPr>
            <p:spPr bwMode="auto">
              <a:xfrm>
                <a:off x="5159" y="3031"/>
                <a:ext cx="16" cy="31"/>
              </a:xfrm>
              <a:custGeom>
                <a:avLst/>
                <a:gdLst>
                  <a:gd name="T0" fmla="*/ 4 w 7"/>
                  <a:gd name="T1" fmla="*/ 0 h 13"/>
                  <a:gd name="T2" fmla="*/ 1 w 7"/>
                  <a:gd name="T3" fmla="*/ 1 h 13"/>
                  <a:gd name="T4" fmla="*/ 2 w 7"/>
                  <a:gd name="T5" fmla="*/ 12 h 13"/>
                  <a:gd name="T6" fmla="*/ 3 w 7"/>
                  <a:gd name="T7" fmla="*/ 13 h 13"/>
                  <a:gd name="T8" fmla="*/ 4 w 7"/>
                  <a:gd name="T9" fmla="*/ 13 h 13"/>
                  <a:gd name="T10" fmla="*/ 6 w 7"/>
                  <a:gd name="T11" fmla="*/ 10 h 13"/>
                  <a:gd name="T12" fmla="*/ 6 w 7"/>
                  <a:gd name="T13" fmla="*/ 3 h 13"/>
                  <a:gd name="T14" fmla="*/ 5 w 7"/>
                  <a:gd name="T15" fmla="*/ 0 h 13"/>
                  <a:gd name="T16" fmla="*/ 4 w 7"/>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3">
                    <a:moveTo>
                      <a:pt x="4" y="0"/>
                    </a:moveTo>
                    <a:cubicBezTo>
                      <a:pt x="3" y="0"/>
                      <a:pt x="2" y="0"/>
                      <a:pt x="1" y="1"/>
                    </a:cubicBezTo>
                    <a:cubicBezTo>
                      <a:pt x="0" y="2"/>
                      <a:pt x="0" y="9"/>
                      <a:pt x="2" y="12"/>
                    </a:cubicBezTo>
                    <a:cubicBezTo>
                      <a:pt x="2" y="12"/>
                      <a:pt x="2" y="13"/>
                      <a:pt x="3" y="13"/>
                    </a:cubicBezTo>
                    <a:cubicBezTo>
                      <a:pt x="4" y="13"/>
                      <a:pt x="4" y="13"/>
                      <a:pt x="4" y="13"/>
                    </a:cubicBezTo>
                    <a:cubicBezTo>
                      <a:pt x="5" y="13"/>
                      <a:pt x="6" y="12"/>
                      <a:pt x="6" y="10"/>
                    </a:cubicBezTo>
                    <a:cubicBezTo>
                      <a:pt x="7" y="8"/>
                      <a:pt x="7" y="5"/>
                      <a:pt x="6" y="3"/>
                    </a:cubicBezTo>
                    <a:cubicBezTo>
                      <a:pt x="6" y="2"/>
                      <a:pt x="6" y="1"/>
                      <a:pt x="5" y="0"/>
                    </a:cubicBezTo>
                    <a:cubicBezTo>
                      <a:pt x="5" y="0"/>
                      <a:pt x="4" y="0"/>
                      <a:pt x="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750"/>
              <p:cNvSpPr>
                <a:spLocks/>
              </p:cNvSpPr>
              <p:nvPr/>
            </p:nvSpPr>
            <p:spPr bwMode="auto">
              <a:xfrm>
                <a:off x="5159" y="3230"/>
                <a:ext cx="16" cy="40"/>
              </a:xfrm>
              <a:custGeom>
                <a:avLst/>
                <a:gdLst>
                  <a:gd name="T0" fmla="*/ 3 w 7"/>
                  <a:gd name="T1" fmla="*/ 0 h 17"/>
                  <a:gd name="T2" fmla="*/ 1 w 7"/>
                  <a:gd name="T3" fmla="*/ 2 h 17"/>
                  <a:gd name="T4" fmla="*/ 1 w 7"/>
                  <a:gd name="T5" fmla="*/ 14 h 17"/>
                  <a:gd name="T6" fmla="*/ 2 w 7"/>
                  <a:gd name="T7" fmla="*/ 16 h 17"/>
                  <a:gd name="T8" fmla="*/ 4 w 7"/>
                  <a:gd name="T9" fmla="*/ 17 h 17"/>
                  <a:gd name="T10" fmla="*/ 6 w 7"/>
                  <a:gd name="T11" fmla="*/ 16 h 17"/>
                  <a:gd name="T12" fmla="*/ 5 w 7"/>
                  <a:gd name="T13" fmla="*/ 1 h 17"/>
                  <a:gd name="T14" fmla="*/ 4 w 7"/>
                  <a:gd name="T15" fmla="*/ 0 h 17"/>
                  <a:gd name="T16" fmla="*/ 3 w 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7">
                    <a:moveTo>
                      <a:pt x="3" y="0"/>
                    </a:moveTo>
                    <a:cubicBezTo>
                      <a:pt x="2" y="0"/>
                      <a:pt x="1" y="1"/>
                      <a:pt x="1" y="2"/>
                    </a:cubicBezTo>
                    <a:cubicBezTo>
                      <a:pt x="0" y="5"/>
                      <a:pt x="0" y="11"/>
                      <a:pt x="1" y="14"/>
                    </a:cubicBezTo>
                    <a:cubicBezTo>
                      <a:pt x="1" y="14"/>
                      <a:pt x="1" y="16"/>
                      <a:pt x="2" y="16"/>
                    </a:cubicBezTo>
                    <a:cubicBezTo>
                      <a:pt x="2" y="17"/>
                      <a:pt x="3" y="17"/>
                      <a:pt x="4" y="17"/>
                    </a:cubicBezTo>
                    <a:cubicBezTo>
                      <a:pt x="4" y="17"/>
                      <a:pt x="5" y="17"/>
                      <a:pt x="6" y="16"/>
                    </a:cubicBezTo>
                    <a:cubicBezTo>
                      <a:pt x="7" y="15"/>
                      <a:pt x="7" y="3"/>
                      <a:pt x="5" y="1"/>
                    </a:cubicBezTo>
                    <a:cubicBezTo>
                      <a:pt x="5" y="1"/>
                      <a:pt x="5" y="0"/>
                      <a:pt x="4" y="0"/>
                    </a:cubicBezTo>
                    <a:cubicBezTo>
                      <a:pt x="3" y="0"/>
                      <a:pt x="3" y="0"/>
                      <a:pt x="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751"/>
              <p:cNvSpPr>
                <a:spLocks/>
              </p:cNvSpPr>
              <p:nvPr/>
            </p:nvSpPr>
            <p:spPr bwMode="auto">
              <a:xfrm>
                <a:off x="5047" y="3142"/>
                <a:ext cx="43" cy="17"/>
              </a:xfrm>
              <a:custGeom>
                <a:avLst/>
                <a:gdLst>
                  <a:gd name="T0" fmla="*/ 9 w 18"/>
                  <a:gd name="T1" fmla="*/ 0 h 7"/>
                  <a:gd name="T2" fmla="*/ 3 w 18"/>
                  <a:gd name="T3" fmla="*/ 1 h 7"/>
                  <a:gd name="T4" fmla="*/ 1 w 18"/>
                  <a:gd name="T5" fmla="*/ 2 h 7"/>
                  <a:gd name="T6" fmla="*/ 1 w 18"/>
                  <a:gd name="T7" fmla="*/ 6 h 7"/>
                  <a:gd name="T8" fmla="*/ 8 w 18"/>
                  <a:gd name="T9" fmla="*/ 7 h 7"/>
                  <a:gd name="T10" fmla="*/ 16 w 18"/>
                  <a:gd name="T11" fmla="*/ 5 h 7"/>
                  <a:gd name="T12" fmla="*/ 17 w 18"/>
                  <a:gd name="T13" fmla="*/ 4 h 7"/>
                  <a:gd name="T14" fmla="*/ 17 w 18"/>
                  <a:gd name="T15" fmla="*/ 2 h 7"/>
                  <a:gd name="T16" fmla="*/ 15 w 18"/>
                  <a:gd name="T17" fmla="*/ 1 h 7"/>
                  <a:gd name="T18" fmla="*/ 9 w 18"/>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7">
                    <a:moveTo>
                      <a:pt x="9" y="0"/>
                    </a:moveTo>
                    <a:cubicBezTo>
                      <a:pt x="6" y="0"/>
                      <a:pt x="4" y="0"/>
                      <a:pt x="3" y="1"/>
                    </a:cubicBezTo>
                    <a:cubicBezTo>
                      <a:pt x="3" y="1"/>
                      <a:pt x="1" y="1"/>
                      <a:pt x="1" y="2"/>
                    </a:cubicBezTo>
                    <a:cubicBezTo>
                      <a:pt x="0" y="3"/>
                      <a:pt x="0" y="5"/>
                      <a:pt x="1" y="6"/>
                    </a:cubicBezTo>
                    <a:cubicBezTo>
                      <a:pt x="1" y="6"/>
                      <a:pt x="2" y="7"/>
                      <a:pt x="8" y="7"/>
                    </a:cubicBezTo>
                    <a:cubicBezTo>
                      <a:pt x="10" y="7"/>
                      <a:pt x="15" y="6"/>
                      <a:pt x="16" y="5"/>
                    </a:cubicBezTo>
                    <a:cubicBezTo>
                      <a:pt x="16" y="5"/>
                      <a:pt x="17" y="5"/>
                      <a:pt x="17" y="4"/>
                    </a:cubicBezTo>
                    <a:cubicBezTo>
                      <a:pt x="18" y="3"/>
                      <a:pt x="17" y="3"/>
                      <a:pt x="17" y="2"/>
                    </a:cubicBezTo>
                    <a:cubicBezTo>
                      <a:pt x="17" y="1"/>
                      <a:pt x="15" y="1"/>
                      <a:pt x="15" y="1"/>
                    </a:cubicBezTo>
                    <a:cubicBezTo>
                      <a:pt x="13" y="0"/>
                      <a:pt x="11" y="0"/>
                      <a:pt x="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752"/>
              <p:cNvSpPr>
                <a:spLocks/>
              </p:cNvSpPr>
              <p:nvPr/>
            </p:nvSpPr>
            <p:spPr bwMode="auto">
              <a:xfrm>
                <a:off x="5246" y="3142"/>
                <a:ext cx="41" cy="17"/>
              </a:xfrm>
              <a:custGeom>
                <a:avLst/>
                <a:gdLst>
                  <a:gd name="T0" fmla="*/ 9 w 17"/>
                  <a:gd name="T1" fmla="*/ 0 h 7"/>
                  <a:gd name="T2" fmla="*/ 1 w 17"/>
                  <a:gd name="T3" fmla="*/ 2 h 7"/>
                  <a:gd name="T4" fmla="*/ 0 w 17"/>
                  <a:gd name="T5" fmla="*/ 3 h 7"/>
                  <a:gd name="T6" fmla="*/ 0 w 17"/>
                  <a:gd name="T7" fmla="*/ 5 h 7"/>
                  <a:gd name="T8" fmla="*/ 2 w 17"/>
                  <a:gd name="T9" fmla="*/ 6 h 7"/>
                  <a:gd name="T10" fmla="*/ 9 w 17"/>
                  <a:gd name="T11" fmla="*/ 7 h 7"/>
                  <a:gd name="T12" fmla="*/ 14 w 17"/>
                  <a:gd name="T13" fmla="*/ 6 h 7"/>
                  <a:gd name="T14" fmla="*/ 17 w 17"/>
                  <a:gd name="T15" fmla="*/ 5 h 7"/>
                  <a:gd name="T16" fmla="*/ 16 w 17"/>
                  <a:gd name="T17" fmla="*/ 1 h 7"/>
                  <a:gd name="T18" fmla="*/ 9 w 1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7">
                    <a:moveTo>
                      <a:pt x="9" y="0"/>
                    </a:moveTo>
                    <a:cubicBezTo>
                      <a:pt x="7" y="0"/>
                      <a:pt x="3" y="0"/>
                      <a:pt x="1" y="2"/>
                    </a:cubicBezTo>
                    <a:cubicBezTo>
                      <a:pt x="1" y="2"/>
                      <a:pt x="0" y="2"/>
                      <a:pt x="0" y="3"/>
                    </a:cubicBezTo>
                    <a:cubicBezTo>
                      <a:pt x="0" y="4"/>
                      <a:pt x="0" y="4"/>
                      <a:pt x="0" y="5"/>
                    </a:cubicBezTo>
                    <a:cubicBezTo>
                      <a:pt x="1" y="6"/>
                      <a:pt x="2" y="6"/>
                      <a:pt x="2" y="6"/>
                    </a:cubicBezTo>
                    <a:cubicBezTo>
                      <a:pt x="4" y="6"/>
                      <a:pt x="6" y="7"/>
                      <a:pt x="9" y="7"/>
                    </a:cubicBezTo>
                    <a:cubicBezTo>
                      <a:pt x="11" y="7"/>
                      <a:pt x="13" y="7"/>
                      <a:pt x="14" y="6"/>
                    </a:cubicBezTo>
                    <a:cubicBezTo>
                      <a:pt x="15" y="6"/>
                      <a:pt x="16" y="6"/>
                      <a:pt x="17" y="5"/>
                    </a:cubicBezTo>
                    <a:cubicBezTo>
                      <a:pt x="17" y="4"/>
                      <a:pt x="17" y="2"/>
                      <a:pt x="16" y="1"/>
                    </a:cubicBezTo>
                    <a:cubicBezTo>
                      <a:pt x="16" y="1"/>
                      <a:pt x="15" y="0"/>
                      <a:pt x="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753"/>
              <p:cNvSpPr>
                <a:spLocks/>
              </p:cNvSpPr>
              <p:nvPr/>
            </p:nvSpPr>
            <p:spPr bwMode="auto">
              <a:xfrm>
                <a:off x="5066" y="3197"/>
                <a:ext cx="22" cy="19"/>
              </a:xfrm>
              <a:custGeom>
                <a:avLst/>
                <a:gdLst>
                  <a:gd name="T0" fmla="*/ 7 w 9"/>
                  <a:gd name="T1" fmla="*/ 0 h 8"/>
                  <a:gd name="T2" fmla="*/ 6 w 9"/>
                  <a:gd name="T3" fmla="*/ 1 h 8"/>
                  <a:gd name="T4" fmla="*/ 1 w 9"/>
                  <a:gd name="T5" fmla="*/ 5 h 8"/>
                  <a:gd name="T6" fmla="*/ 1 w 9"/>
                  <a:gd name="T7" fmla="*/ 7 h 8"/>
                  <a:gd name="T8" fmla="*/ 2 w 9"/>
                  <a:gd name="T9" fmla="*/ 8 h 8"/>
                  <a:gd name="T10" fmla="*/ 3 w 9"/>
                  <a:gd name="T11" fmla="*/ 8 h 8"/>
                  <a:gd name="T12" fmla="*/ 9 w 9"/>
                  <a:gd name="T13" fmla="*/ 2 h 8"/>
                  <a:gd name="T14" fmla="*/ 8 w 9"/>
                  <a:gd name="T15" fmla="*/ 0 h 8"/>
                  <a:gd name="T16" fmla="*/ 7 w 9"/>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7" y="0"/>
                    </a:moveTo>
                    <a:cubicBezTo>
                      <a:pt x="7" y="0"/>
                      <a:pt x="6" y="0"/>
                      <a:pt x="6" y="1"/>
                    </a:cubicBezTo>
                    <a:cubicBezTo>
                      <a:pt x="5" y="2"/>
                      <a:pt x="3" y="4"/>
                      <a:pt x="1" y="5"/>
                    </a:cubicBezTo>
                    <a:cubicBezTo>
                      <a:pt x="1" y="5"/>
                      <a:pt x="0" y="6"/>
                      <a:pt x="1" y="7"/>
                    </a:cubicBezTo>
                    <a:cubicBezTo>
                      <a:pt x="1" y="8"/>
                      <a:pt x="2" y="8"/>
                      <a:pt x="2" y="8"/>
                    </a:cubicBezTo>
                    <a:cubicBezTo>
                      <a:pt x="2" y="8"/>
                      <a:pt x="3" y="8"/>
                      <a:pt x="3" y="8"/>
                    </a:cubicBezTo>
                    <a:cubicBezTo>
                      <a:pt x="5" y="7"/>
                      <a:pt x="7" y="5"/>
                      <a:pt x="9" y="2"/>
                    </a:cubicBezTo>
                    <a:cubicBezTo>
                      <a:pt x="9" y="2"/>
                      <a:pt x="9" y="1"/>
                      <a:pt x="8" y="0"/>
                    </a:cubicBezTo>
                    <a:cubicBezTo>
                      <a:pt x="8"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754"/>
              <p:cNvSpPr>
                <a:spLocks/>
              </p:cNvSpPr>
              <p:nvPr/>
            </p:nvSpPr>
            <p:spPr bwMode="auto">
              <a:xfrm>
                <a:off x="5111" y="3232"/>
                <a:ext cx="17" cy="19"/>
              </a:xfrm>
              <a:custGeom>
                <a:avLst/>
                <a:gdLst>
                  <a:gd name="T0" fmla="*/ 5 w 7"/>
                  <a:gd name="T1" fmla="*/ 0 h 8"/>
                  <a:gd name="T2" fmla="*/ 4 w 7"/>
                  <a:gd name="T3" fmla="*/ 1 h 8"/>
                  <a:gd name="T4" fmla="*/ 1 w 7"/>
                  <a:gd name="T5" fmla="*/ 6 h 8"/>
                  <a:gd name="T6" fmla="*/ 1 w 7"/>
                  <a:gd name="T7" fmla="*/ 8 h 8"/>
                  <a:gd name="T8" fmla="*/ 2 w 7"/>
                  <a:gd name="T9" fmla="*/ 8 h 8"/>
                  <a:gd name="T10" fmla="*/ 3 w 7"/>
                  <a:gd name="T11" fmla="*/ 8 h 8"/>
                  <a:gd name="T12" fmla="*/ 6 w 7"/>
                  <a:gd name="T13" fmla="*/ 3 h 8"/>
                  <a:gd name="T14" fmla="*/ 6 w 7"/>
                  <a:gd name="T15" fmla="*/ 1 h 8"/>
                  <a:gd name="T16" fmla="*/ 5 w 7"/>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5" y="0"/>
                    </a:moveTo>
                    <a:cubicBezTo>
                      <a:pt x="5" y="0"/>
                      <a:pt x="4" y="1"/>
                      <a:pt x="4" y="1"/>
                    </a:cubicBezTo>
                    <a:cubicBezTo>
                      <a:pt x="2" y="3"/>
                      <a:pt x="2" y="4"/>
                      <a:pt x="1" y="6"/>
                    </a:cubicBezTo>
                    <a:cubicBezTo>
                      <a:pt x="0" y="7"/>
                      <a:pt x="0" y="8"/>
                      <a:pt x="1" y="8"/>
                    </a:cubicBezTo>
                    <a:cubicBezTo>
                      <a:pt x="1" y="8"/>
                      <a:pt x="2" y="8"/>
                      <a:pt x="2" y="8"/>
                    </a:cubicBezTo>
                    <a:cubicBezTo>
                      <a:pt x="2" y="8"/>
                      <a:pt x="3" y="8"/>
                      <a:pt x="3" y="8"/>
                    </a:cubicBezTo>
                    <a:cubicBezTo>
                      <a:pt x="5" y="6"/>
                      <a:pt x="5" y="5"/>
                      <a:pt x="6" y="3"/>
                    </a:cubicBezTo>
                    <a:cubicBezTo>
                      <a:pt x="7" y="2"/>
                      <a:pt x="7" y="1"/>
                      <a:pt x="6" y="1"/>
                    </a:cubicBezTo>
                    <a:cubicBezTo>
                      <a:pt x="6" y="0"/>
                      <a:pt x="5" y="0"/>
                      <a:pt x="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755"/>
              <p:cNvSpPr>
                <a:spLocks/>
              </p:cNvSpPr>
              <p:nvPr/>
            </p:nvSpPr>
            <p:spPr bwMode="auto">
              <a:xfrm>
                <a:off x="5211" y="3235"/>
                <a:ext cx="19" cy="14"/>
              </a:xfrm>
              <a:custGeom>
                <a:avLst/>
                <a:gdLst>
                  <a:gd name="T0" fmla="*/ 2 w 8"/>
                  <a:gd name="T1" fmla="*/ 0 h 6"/>
                  <a:gd name="T2" fmla="*/ 1 w 8"/>
                  <a:gd name="T3" fmla="*/ 0 h 6"/>
                  <a:gd name="T4" fmla="*/ 1 w 8"/>
                  <a:gd name="T5" fmla="*/ 2 h 6"/>
                  <a:gd name="T6" fmla="*/ 3 w 8"/>
                  <a:gd name="T7" fmla="*/ 5 h 6"/>
                  <a:gd name="T8" fmla="*/ 5 w 8"/>
                  <a:gd name="T9" fmla="*/ 6 h 6"/>
                  <a:gd name="T10" fmla="*/ 6 w 8"/>
                  <a:gd name="T11" fmla="*/ 6 h 6"/>
                  <a:gd name="T12" fmla="*/ 7 w 8"/>
                  <a:gd name="T13" fmla="*/ 5 h 6"/>
                  <a:gd name="T14" fmla="*/ 7 w 8"/>
                  <a:gd name="T15" fmla="*/ 3 h 6"/>
                  <a:gd name="T16" fmla="*/ 5 w 8"/>
                  <a:gd name="T17" fmla="*/ 2 h 6"/>
                  <a:gd name="T18" fmla="*/ 4 w 8"/>
                  <a:gd name="T19" fmla="*/ 0 h 6"/>
                  <a:gd name="T20" fmla="*/ 2 w 8"/>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6">
                    <a:moveTo>
                      <a:pt x="2" y="0"/>
                    </a:moveTo>
                    <a:cubicBezTo>
                      <a:pt x="2" y="0"/>
                      <a:pt x="2" y="0"/>
                      <a:pt x="1" y="0"/>
                    </a:cubicBezTo>
                    <a:cubicBezTo>
                      <a:pt x="1" y="1"/>
                      <a:pt x="0" y="2"/>
                      <a:pt x="1" y="2"/>
                    </a:cubicBezTo>
                    <a:cubicBezTo>
                      <a:pt x="2" y="3"/>
                      <a:pt x="2" y="4"/>
                      <a:pt x="3" y="5"/>
                    </a:cubicBezTo>
                    <a:cubicBezTo>
                      <a:pt x="3" y="5"/>
                      <a:pt x="4" y="6"/>
                      <a:pt x="5" y="6"/>
                    </a:cubicBezTo>
                    <a:cubicBezTo>
                      <a:pt x="5" y="6"/>
                      <a:pt x="6" y="6"/>
                      <a:pt x="6" y="6"/>
                    </a:cubicBezTo>
                    <a:cubicBezTo>
                      <a:pt x="6" y="6"/>
                      <a:pt x="7" y="6"/>
                      <a:pt x="7" y="5"/>
                    </a:cubicBezTo>
                    <a:cubicBezTo>
                      <a:pt x="8" y="5"/>
                      <a:pt x="7" y="4"/>
                      <a:pt x="7" y="3"/>
                    </a:cubicBezTo>
                    <a:cubicBezTo>
                      <a:pt x="6" y="3"/>
                      <a:pt x="5" y="2"/>
                      <a:pt x="5" y="2"/>
                    </a:cubicBezTo>
                    <a:cubicBezTo>
                      <a:pt x="5" y="2"/>
                      <a:pt x="4" y="1"/>
                      <a:pt x="4" y="0"/>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756"/>
              <p:cNvSpPr>
                <a:spLocks/>
              </p:cNvSpPr>
              <p:nvPr/>
            </p:nvSpPr>
            <p:spPr bwMode="auto">
              <a:xfrm>
                <a:off x="5251" y="3197"/>
                <a:ext cx="21" cy="14"/>
              </a:xfrm>
              <a:custGeom>
                <a:avLst/>
                <a:gdLst>
                  <a:gd name="T0" fmla="*/ 2 w 9"/>
                  <a:gd name="T1" fmla="*/ 0 h 6"/>
                  <a:gd name="T2" fmla="*/ 1 w 9"/>
                  <a:gd name="T3" fmla="*/ 0 h 6"/>
                  <a:gd name="T4" fmla="*/ 1 w 9"/>
                  <a:gd name="T5" fmla="*/ 3 h 6"/>
                  <a:gd name="T6" fmla="*/ 4 w 9"/>
                  <a:gd name="T7" fmla="*/ 4 h 6"/>
                  <a:gd name="T8" fmla="*/ 7 w 9"/>
                  <a:gd name="T9" fmla="*/ 6 h 6"/>
                  <a:gd name="T10" fmla="*/ 8 w 9"/>
                  <a:gd name="T11" fmla="*/ 6 h 6"/>
                  <a:gd name="T12" fmla="*/ 9 w 9"/>
                  <a:gd name="T13" fmla="*/ 5 h 6"/>
                  <a:gd name="T14" fmla="*/ 8 w 9"/>
                  <a:gd name="T15" fmla="*/ 3 h 6"/>
                  <a:gd name="T16" fmla="*/ 6 w 9"/>
                  <a:gd name="T17" fmla="*/ 2 h 6"/>
                  <a:gd name="T18" fmla="*/ 3 w 9"/>
                  <a:gd name="T19" fmla="*/ 0 h 6"/>
                  <a:gd name="T20" fmla="*/ 2 w 9"/>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6">
                    <a:moveTo>
                      <a:pt x="2" y="0"/>
                    </a:moveTo>
                    <a:cubicBezTo>
                      <a:pt x="2" y="0"/>
                      <a:pt x="1" y="0"/>
                      <a:pt x="1" y="0"/>
                    </a:cubicBezTo>
                    <a:cubicBezTo>
                      <a:pt x="0" y="1"/>
                      <a:pt x="1" y="2"/>
                      <a:pt x="1" y="3"/>
                    </a:cubicBezTo>
                    <a:cubicBezTo>
                      <a:pt x="3" y="3"/>
                      <a:pt x="3" y="4"/>
                      <a:pt x="4" y="4"/>
                    </a:cubicBezTo>
                    <a:cubicBezTo>
                      <a:pt x="4" y="5"/>
                      <a:pt x="5" y="5"/>
                      <a:pt x="7" y="6"/>
                    </a:cubicBezTo>
                    <a:cubicBezTo>
                      <a:pt x="7" y="6"/>
                      <a:pt x="7" y="6"/>
                      <a:pt x="8" y="6"/>
                    </a:cubicBezTo>
                    <a:cubicBezTo>
                      <a:pt x="8" y="6"/>
                      <a:pt x="9" y="6"/>
                      <a:pt x="9" y="5"/>
                    </a:cubicBezTo>
                    <a:cubicBezTo>
                      <a:pt x="9" y="5"/>
                      <a:pt x="9" y="4"/>
                      <a:pt x="8" y="3"/>
                    </a:cubicBezTo>
                    <a:cubicBezTo>
                      <a:pt x="7" y="2"/>
                      <a:pt x="6" y="2"/>
                      <a:pt x="6" y="2"/>
                    </a:cubicBezTo>
                    <a:cubicBezTo>
                      <a:pt x="5" y="1"/>
                      <a:pt x="5" y="1"/>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757"/>
              <p:cNvSpPr>
                <a:spLocks/>
              </p:cNvSpPr>
              <p:nvPr/>
            </p:nvSpPr>
            <p:spPr bwMode="auto">
              <a:xfrm>
                <a:off x="5059" y="3093"/>
                <a:ext cx="26" cy="16"/>
              </a:xfrm>
              <a:custGeom>
                <a:avLst/>
                <a:gdLst>
                  <a:gd name="T0" fmla="*/ 1 w 11"/>
                  <a:gd name="T1" fmla="*/ 0 h 7"/>
                  <a:gd name="T2" fmla="*/ 0 w 11"/>
                  <a:gd name="T3" fmla="*/ 1 h 7"/>
                  <a:gd name="T4" fmla="*/ 0 w 11"/>
                  <a:gd name="T5" fmla="*/ 3 h 7"/>
                  <a:gd name="T6" fmla="*/ 4 w 11"/>
                  <a:gd name="T7" fmla="*/ 5 h 7"/>
                  <a:gd name="T8" fmla="*/ 8 w 11"/>
                  <a:gd name="T9" fmla="*/ 7 h 7"/>
                  <a:gd name="T10" fmla="*/ 9 w 11"/>
                  <a:gd name="T11" fmla="*/ 7 h 7"/>
                  <a:gd name="T12" fmla="*/ 10 w 11"/>
                  <a:gd name="T13" fmla="*/ 6 h 7"/>
                  <a:gd name="T14" fmla="*/ 10 w 11"/>
                  <a:gd name="T15" fmla="*/ 4 h 7"/>
                  <a:gd name="T16" fmla="*/ 5 w 11"/>
                  <a:gd name="T17" fmla="*/ 2 h 7"/>
                  <a:gd name="T18" fmla="*/ 2 w 11"/>
                  <a:gd name="T19" fmla="*/ 0 h 7"/>
                  <a:gd name="T20" fmla="*/ 1 w 11"/>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7">
                    <a:moveTo>
                      <a:pt x="1" y="0"/>
                    </a:moveTo>
                    <a:cubicBezTo>
                      <a:pt x="1" y="0"/>
                      <a:pt x="0" y="0"/>
                      <a:pt x="0" y="1"/>
                    </a:cubicBezTo>
                    <a:cubicBezTo>
                      <a:pt x="0" y="1"/>
                      <a:pt x="0" y="2"/>
                      <a:pt x="0" y="3"/>
                    </a:cubicBezTo>
                    <a:cubicBezTo>
                      <a:pt x="2" y="4"/>
                      <a:pt x="3" y="4"/>
                      <a:pt x="4" y="5"/>
                    </a:cubicBezTo>
                    <a:cubicBezTo>
                      <a:pt x="5" y="6"/>
                      <a:pt x="7" y="6"/>
                      <a:pt x="8" y="7"/>
                    </a:cubicBezTo>
                    <a:cubicBezTo>
                      <a:pt x="8" y="7"/>
                      <a:pt x="9" y="7"/>
                      <a:pt x="9" y="7"/>
                    </a:cubicBezTo>
                    <a:cubicBezTo>
                      <a:pt x="9" y="7"/>
                      <a:pt x="10" y="7"/>
                      <a:pt x="10" y="6"/>
                    </a:cubicBezTo>
                    <a:cubicBezTo>
                      <a:pt x="11" y="6"/>
                      <a:pt x="11" y="5"/>
                      <a:pt x="10" y="4"/>
                    </a:cubicBezTo>
                    <a:cubicBezTo>
                      <a:pt x="8" y="3"/>
                      <a:pt x="7" y="3"/>
                      <a:pt x="5" y="2"/>
                    </a:cubicBezTo>
                    <a:cubicBezTo>
                      <a:pt x="4" y="1"/>
                      <a:pt x="3" y="1"/>
                      <a:pt x="2" y="0"/>
                    </a:cubicBezTo>
                    <a:cubicBezTo>
                      <a:pt x="2" y="0"/>
                      <a:pt x="2" y="0"/>
                      <a:pt x="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758"/>
              <p:cNvSpPr>
                <a:spLocks/>
              </p:cNvSpPr>
              <p:nvPr/>
            </p:nvSpPr>
            <p:spPr bwMode="auto">
              <a:xfrm>
                <a:off x="5211" y="3040"/>
                <a:ext cx="19" cy="22"/>
              </a:xfrm>
              <a:custGeom>
                <a:avLst/>
                <a:gdLst>
                  <a:gd name="T0" fmla="*/ 6 w 8"/>
                  <a:gd name="T1" fmla="*/ 0 h 9"/>
                  <a:gd name="T2" fmla="*/ 5 w 8"/>
                  <a:gd name="T3" fmla="*/ 1 h 9"/>
                  <a:gd name="T4" fmla="*/ 3 w 8"/>
                  <a:gd name="T5" fmla="*/ 3 h 9"/>
                  <a:gd name="T6" fmla="*/ 0 w 8"/>
                  <a:gd name="T7" fmla="*/ 7 h 9"/>
                  <a:gd name="T8" fmla="*/ 1 w 8"/>
                  <a:gd name="T9" fmla="*/ 9 h 9"/>
                  <a:gd name="T10" fmla="*/ 2 w 8"/>
                  <a:gd name="T11" fmla="*/ 9 h 9"/>
                  <a:gd name="T12" fmla="*/ 3 w 8"/>
                  <a:gd name="T13" fmla="*/ 8 h 9"/>
                  <a:gd name="T14" fmla="*/ 5 w 8"/>
                  <a:gd name="T15" fmla="*/ 6 h 9"/>
                  <a:gd name="T16" fmla="*/ 7 w 8"/>
                  <a:gd name="T17" fmla="*/ 2 h 9"/>
                  <a:gd name="T18" fmla="*/ 7 w 8"/>
                  <a:gd name="T19" fmla="*/ 0 h 9"/>
                  <a:gd name="T20" fmla="*/ 6 w 8"/>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9">
                    <a:moveTo>
                      <a:pt x="6" y="0"/>
                    </a:moveTo>
                    <a:cubicBezTo>
                      <a:pt x="5" y="0"/>
                      <a:pt x="5" y="0"/>
                      <a:pt x="5" y="1"/>
                    </a:cubicBezTo>
                    <a:cubicBezTo>
                      <a:pt x="4" y="2"/>
                      <a:pt x="3" y="3"/>
                      <a:pt x="3" y="3"/>
                    </a:cubicBezTo>
                    <a:cubicBezTo>
                      <a:pt x="2" y="4"/>
                      <a:pt x="1" y="5"/>
                      <a:pt x="0" y="7"/>
                    </a:cubicBezTo>
                    <a:cubicBezTo>
                      <a:pt x="0" y="7"/>
                      <a:pt x="0" y="8"/>
                      <a:pt x="1" y="9"/>
                    </a:cubicBezTo>
                    <a:cubicBezTo>
                      <a:pt x="1" y="9"/>
                      <a:pt x="1" y="9"/>
                      <a:pt x="2" y="9"/>
                    </a:cubicBezTo>
                    <a:cubicBezTo>
                      <a:pt x="2" y="9"/>
                      <a:pt x="3" y="9"/>
                      <a:pt x="3" y="8"/>
                    </a:cubicBezTo>
                    <a:cubicBezTo>
                      <a:pt x="4" y="7"/>
                      <a:pt x="4" y="6"/>
                      <a:pt x="5" y="6"/>
                    </a:cubicBezTo>
                    <a:cubicBezTo>
                      <a:pt x="6" y="5"/>
                      <a:pt x="6" y="4"/>
                      <a:pt x="7" y="2"/>
                    </a:cubicBezTo>
                    <a:cubicBezTo>
                      <a:pt x="8" y="2"/>
                      <a:pt x="8" y="1"/>
                      <a:pt x="7" y="0"/>
                    </a:cubicBezTo>
                    <a:cubicBezTo>
                      <a:pt x="7" y="0"/>
                      <a:pt x="6" y="0"/>
                      <a:pt x="6"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759"/>
              <p:cNvSpPr>
                <a:spLocks/>
              </p:cNvSpPr>
              <p:nvPr/>
            </p:nvSpPr>
            <p:spPr bwMode="auto">
              <a:xfrm>
                <a:off x="5251" y="3071"/>
                <a:ext cx="19" cy="19"/>
              </a:xfrm>
              <a:custGeom>
                <a:avLst/>
                <a:gdLst>
                  <a:gd name="T0" fmla="*/ 7 w 8"/>
                  <a:gd name="T1" fmla="*/ 0 h 8"/>
                  <a:gd name="T2" fmla="*/ 5 w 8"/>
                  <a:gd name="T3" fmla="*/ 1 h 8"/>
                  <a:gd name="T4" fmla="*/ 2 w 8"/>
                  <a:gd name="T5" fmla="*/ 5 h 8"/>
                  <a:gd name="T6" fmla="*/ 1 w 8"/>
                  <a:gd name="T7" fmla="*/ 7 h 8"/>
                  <a:gd name="T8" fmla="*/ 2 w 8"/>
                  <a:gd name="T9" fmla="*/ 8 h 8"/>
                  <a:gd name="T10" fmla="*/ 3 w 8"/>
                  <a:gd name="T11" fmla="*/ 8 h 8"/>
                  <a:gd name="T12" fmla="*/ 8 w 8"/>
                  <a:gd name="T13" fmla="*/ 3 h 8"/>
                  <a:gd name="T14" fmla="*/ 7 w 8"/>
                  <a:gd name="T15" fmla="*/ 1 h 8"/>
                  <a:gd name="T16" fmla="*/ 7 w 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7" y="0"/>
                    </a:moveTo>
                    <a:cubicBezTo>
                      <a:pt x="6" y="0"/>
                      <a:pt x="5" y="1"/>
                      <a:pt x="5" y="1"/>
                    </a:cubicBezTo>
                    <a:cubicBezTo>
                      <a:pt x="4" y="3"/>
                      <a:pt x="3" y="4"/>
                      <a:pt x="2" y="5"/>
                    </a:cubicBezTo>
                    <a:cubicBezTo>
                      <a:pt x="1" y="5"/>
                      <a:pt x="0" y="6"/>
                      <a:pt x="1" y="7"/>
                    </a:cubicBezTo>
                    <a:cubicBezTo>
                      <a:pt x="1" y="8"/>
                      <a:pt x="2" y="8"/>
                      <a:pt x="2" y="8"/>
                    </a:cubicBezTo>
                    <a:cubicBezTo>
                      <a:pt x="3" y="8"/>
                      <a:pt x="3" y="8"/>
                      <a:pt x="3" y="8"/>
                    </a:cubicBezTo>
                    <a:cubicBezTo>
                      <a:pt x="5" y="6"/>
                      <a:pt x="7" y="5"/>
                      <a:pt x="8" y="3"/>
                    </a:cubicBezTo>
                    <a:cubicBezTo>
                      <a:pt x="8" y="2"/>
                      <a:pt x="8" y="1"/>
                      <a:pt x="7" y="1"/>
                    </a:cubicBezTo>
                    <a:cubicBezTo>
                      <a:pt x="7"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760"/>
              <p:cNvSpPr>
                <a:spLocks noEditPoints="1"/>
              </p:cNvSpPr>
              <p:nvPr/>
            </p:nvSpPr>
            <p:spPr bwMode="auto">
              <a:xfrm>
                <a:off x="5100" y="3057"/>
                <a:ext cx="158" cy="116"/>
              </a:xfrm>
              <a:custGeom>
                <a:avLst/>
                <a:gdLst>
                  <a:gd name="T0" fmla="*/ 30 w 67"/>
                  <a:gd name="T1" fmla="*/ 43 h 49"/>
                  <a:gd name="T2" fmla="*/ 27 w 67"/>
                  <a:gd name="T3" fmla="*/ 41 h 49"/>
                  <a:gd name="T4" fmla="*/ 30 w 67"/>
                  <a:gd name="T5" fmla="*/ 37 h 49"/>
                  <a:gd name="T6" fmla="*/ 30 w 67"/>
                  <a:gd name="T7" fmla="*/ 37 h 49"/>
                  <a:gd name="T8" fmla="*/ 33 w 67"/>
                  <a:gd name="T9" fmla="*/ 39 h 49"/>
                  <a:gd name="T10" fmla="*/ 32 w 67"/>
                  <a:gd name="T11" fmla="*/ 42 h 49"/>
                  <a:gd name="T12" fmla="*/ 30 w 67"/>
                  <a:gd name="T13" fmla="*/ 43 h 49"/>
                  <a:gd name="T14" fmla="*/ 4 w 67"/>
                  <a:gd name="T15" fmla="*/ 0 h 49"/>
                  <a:gd name="T16" fmla="*/ 3 w 67"/>
                  <a:gd name="T17" fmla="*/ 0 h 49"/>
                  <a:gd name="T18" fmla="*/ 6 w 67"/>
                  <a:gd name="T19" fmla="*/ 11 h 49"/>
                  <a:gd name="T20" fmla="*/ 28 w 67"/>
                  <a:gd name="T21" fmla="*/ 48 h 49"/>
                  <a:gd name="T22" fmla="*/ 29 w 67"/>
                  <a:gd name="T23" fmla="*/ 49 h 49"/>
                  <a:gd name="T24" fmla="*/ 65 w 67"/>
                  <a:gd name="T25" fmla="*/ 25 h 49"/>
                  <a:gd name="T26" fmla="*/ 60 w 67"/>
                  <a:gd name="T27" fmla="*/ 19 h 49"/>
                  <a:gd name="T28" fmla="*/ 32 w 67"/>
                  <a:gd name="T29" fmla="*/ 34 h 49"/>
                  <a:gd name="T30" fmla="*/ 11 w 67"/>
                  <a:gd name="T31" fmla="*/ 6 h 49"/>
                  <a:gd name="T32" fmla="*/ 4 w 67"/>
                  <a:gd name="T3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49">
                    <a:moveTo>
                      <a:pt x="30" y="43"/>
                    </a:moveTo>
                    <a:cubicBezTo>
                      <a:pt x="29" y="43"/>
                      <a:pt x="28" y="43"/>
                      <a:pt x="27" y="41"/>
                    </a:cubicBezTo>
                    <a:cubicBezTo>
                      <a:pt x="26" y="40"/>
                      <a:pt x="28" y="37"/>
                      <a:pt x="30" y="37"/>
                    </a:cubicBezTo>
                    <a:cubicBezTo>
                      <a:pt x="30" y="37"/>
                      <a:pt x="30" y="37"/>
                      <a:pt x="30" y="37"/>
                    </a:cubicBezTo>
                    <a:cubicBezTo>
                      <a:pt x="31" y="37"/>
                      <a:pt x="33" y="38"/>
                      <a:pt x="33" y="39"/>
                    </a:cubicBezTo>
                    <a:cubicBezTo>
                      <a:pt x="34" y="40"/>
                      <a:pt x="33" y="42"/>
                      <a:pt x="32" y="42"/>
                    </a:cubicBezTo>
                    <a:cubicBezTo>
                      <a:pt x="32" y="43"/>
                      <a:pt x="31" y="43"/>
                      <a:pt x="30" y="43"/>
                    </a:cubicBezTo>
                    <a:moveTo>
                      <a:pt x="4" y="0"/>
                    </a:moveTo>
                    <a:cubicBezTo>
                      <a:pt x="4" y="0"/>
                      <a:pt x="3" y="0"/>
                      <a:pt x="3" y="0"/>
                    </a:cubicBezTo>
                    <a:cubicBezTo>
                      <a:pt x="0" y="2"/>
                      <a:pt x="6" y="11"/>
                      <a:pt x="6" y="11"/>
                    </a:cubicBezTo>
                    <a:cubicBezTo>
                      <a:pt x="13" y="23"/>
                      <a:pt x="24" y="45"/>
                      <a:pt x="28" y="48"/>
                    </a:cubicBezTo>
                    <a:cubicBezTo>
                      <a:pt x="28" y="48"/>
                      <a:pt x="29" y="49"/>
                      <a:pt x="29" y="49"/>
                    </a:cubicBezTo>
                    <a:cubicBezTo>
                      <a:pt x="35" y="49"/>
                      <a:pt x="65" y="25"/>
                      <a:pt x="65" y="25"/>
                    </a:cubicBezTo>
                    <a:cubicBezTo>
                      <a:pt x="67" y="20"/>
                      <a:pt x="62" y="19"/>
                      <a:pt x="60" y="19"/>
                    </a:cubicBezTo>
                    <a:cubicBezTo>
                      <a:pt x="60" y="19"/>
                      <a:pt x="37" y="32"/>
                      <a:pt x="32" y="34"/>
                    </a:cubicBezTo>
                    <a:cubicBezTo>
                      <a:pt x="28" y="32"/>
                      <a:pt x="17" y="14"/>
                      <a:pt x="11" y="6"/>
                    </a:cubicBezTo>
                    <a:cubicBezTo>
                      <a:pt x="11" y="6"/>
                      <a:pt x="6" y="0"/>
                      <a:pt x="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761"/>
              <p:cNvSpPr>
                <a:spLocks noEditPoints="1"/>
              </p:cNvSpPr>
              <p:nvPr/>
            </p:nvSpPr>
            <p:spPr bwMode="auto">
              <a:xfrm>
                <a:off x="4716" y="1367"/>
                <a:ext cx="440" cy="450"/>
              </a:xfrm>
              <a:custGeom>
                <a:avLst/>
                <a:gdLst>
                  <a:gd name="T0" fmla="*/ 124 w 186"/>
                  <a:gd name="T1" fmla="*/ 174 h 190"/>
                  <a:gd name="T2" fmla="*/ 90 w 186"/>
                  <a:gd name="T3" fmla="*/ 167 h 190"/>
                  <a:gd name="T4" fmla="*/ 102 w 186"/>
                  <a:gd name="T5" fmla="*/ 167 h 190"/>
                  <a:gd name="T6" fmla="*/ 69 w 186"/>
                  <a:gd name="T7" fmla="*/ 184 h 190"/>
                  <a:gd name="T8" fmla="*/ 105 w 186"/>
                  <a:gd name="T9" fmla="*/ 185 h 190"/>
                  <a:gd name="T10" fmla="*/ 120 w 186"/>
                  <a:gd name="T11" fmla="*/ 172 h 190"/>
                  <a:gd name="T12" fmla="*/ 120 w 186"/>
                  <a:gd name="T13" fmla="*/ 173 h 190"/>
                  <a:gd name="T14" fmla="*/ 46 w 186"/>
                  <a:gd name="T15" fmla="*/ 175 h 190"/>
                  <a:gd name="T16" fmla="*/ 141 w 186"/>
                  <a:gd name="T17" fmla="*/ 156 h 190"/>
                  <a:gd name="T18" fmla="*/ 36 w 186"/>
                  <a:gd name="T19" fmla="*/ 169 h 190"/>
                  <a:gd name="T20" fmla="*/ 118 w 186"/>
                  <a:gd name="T21" fmla="*/ 162 h 190"/>
                  <a:gd name="T22" fmla="*/ 123 w 186"/>
                  <a:gd name="T23" fmla="*/ 154 h 190"/>
                  <a:gd name="T24" fmla="*/ 34 w 186"/>
                  <a:gd name="T25" fmla="*/ 149 h 190"/>
                  <a:gd name="T26" fmla="*/ 151 w 186"/>
                  <a:gd name="T27" fmla="*/ 167 h 190"/>
                  <a:gd name="T28" fmla="*/ 18 w 186"/>
                  <a:gd name="T29" fmla="*/ 149 h 190"/>
                  <a:gd name="T30" fmla="*/ 16 w 186"/>
                  <a:gd name="T31" fmla="*/ 145 h 190"/>
                  <a:gd name="T32" fmla="*/ 161 w 186"/>
                  <a:gd name="T33" fmla="*/ 157 h 190"/>
                  <a:gd name="T34" fmla="*/ 10 w 186"/>
                  <a:gd name="T35" fmla="*/ 134 h 190"/>
                  <a:gd name="T36" fmla="*/ 110 w 186"/>
                  <a:gd name="T37" fmla="*/ 128 h 190"/>
                  <a:gd name="T38" fmla="*/ 170 w 186"/>
                  <a:gd name="T39" fmla="*/ 124 h 190"/>
                  <a:gd name="T40" fmla="*/ 102 w 186"/>
                  <a:gd name="T41" fmla="*/ 121 h 190"/>
                  <a:gd name="T42" fmla="*/ 162 w 186"/>
                  <a:gd name="T43" fmla="*/ 115 h 190"/>
                  <a:gd name="T44" fmla="*/ 156 w 186"/>
                  <a:gd name="T45" fmla="*/ 118 h 190"/>
                  <a:gd name="T46" fmla="*/ 6 w 186"/>
                  <a:gd name="T47" fmla="*/ 117 h 190"/>
                  <a:gd name="T48" fmla="*/ 133 w 186"/>
                  <a:gd name="T49" fmla="*/ 109 h 190"/>
                  <a:gd name="T50" fmla="*/ 177 w 186"/>
                  <a:gd name="T51" fmla="*/ 135 h 190"/>
                  <a:gd name="T52" fmla="*/ 99 w 186"/>
                  <a:gd name="T53" fmla="*/ 107 h 190"/>
                  <a:gd name="T54" fmla="*/ 129 w 186"/>
                  <a:gd name="T55" fmla="*/ 157 h 190"/>
                  <a:gd name="T56" fmla="*/ 106 w 186"/>
                  <a:gd name="T57" fmla="*/ 101 h 190"/>
                  <a:gd name="T58" fmla="*/ 168 w 186"/>
                  <a:gd name="T59" fmla="*/ 128 h 190"/>
                  <a:gd name="T60" fmla="*/ 110 w 186"/>
                  <a:gd name="T61" fmla="*/ 98 h 190"/>
                  <a:gd name="T62" fmla="*/ 97 w 186"/>
                  <a:gd name="T63" fmla="*/ 92 h 190"/>
                  <a:gd name="T64" fmla="*/ 103 w 186"/>
                  <a:gd name="T65" fmla="*/ 88 h 190"/>
                  <a:gd name="T66" fmla="*/ 107 w 186"/>
                  <a:gd name="T67" fmla="*/ 86 h 190"/>
                  <a:gd name="T68" fmla="*/ 123 w 186"/>
                  <a:gd name="T69" fmla="*/ 85 h 190"/>
                  <a:gd name="T70" fmla="*/ 151 w 186"/>
                  <a:gd name="T71" fmla="*/ 107 h 190"/>
                  <a:gd name="T72" fmla="*/ 111 w 186"/>
                  <a:gd name="T73" fmla="*/ 93 h 190"/>
                  <a:gd name="T74" fmla="*/ 123 w 186"/>
                  <a:gd name="T75" fmla="*/ 69 h 190"/>
                  <a:gd name="T76" fmla="*/ 138 w 186"/>
                  <a:gd name="T77" fmla="*/ 60 h 190"/>
                  <a:gd name="T78" fmla="*/ 137 w 186"/>
                  <a:gd name="T79" fmla="*/ 72 h 190"/>
                  <a:gd name="T80" fmla="*/ 168 w 186"/>
                  <a:gd name="T81" fmla="*/ 58 h 190"/>
                  <a:gd name="T82" fmla="*/ 160 w 186"/>
                  <a:gd name="T83" fmla="*/ 62 h 190"/>
                  <a:gd name="T84" fmla="*/ 18 w 186"/>
                  <a:gd name="T85" fmla="*/ 48 h 190"/>
                  <a:gd name="T86" fmla="*/ 95 w 186"/>
                  <a:gd name="T87" fmla="*/ 114 h 190"/>
                  <a:gd name="T88" fmla="*/ 110 w 186"/>
                  <a:gd name="T89" fmla="*/ 162 h 190"/>
                  <a:gd name="T90" fmla="*/ 70 w 186"/>
                  <a:gd name="T91" fmla="*/ 160 h 190"/>
                  <a:gd name="T92" fmla="*/ 117 w 186"/>
                  <a:gd name="T93" fmla="*/ 5 h 190"/>
                  <a:gd name="T94" fmla="*/ 99 w 186"/>
                  <a:gd name="T95" fmla="*/ 78 h 190"/>
                  <a:gd name="T96" fmla="*/ 93 w 186"/>
                  <a:gd name="T97" fmla="*/ 91 h 190"/>
                  <a:gd name="T98" fmla="*/ 94 w 186"/>
                  <a:gd name="T99" fmla="*/ 8 h 190"/>
                  <a:gd name="T100" fmla="*/ 92 w 186"/>
                  <a:gd name="T101" fmla="*/ 6 h 190"/>
                  <a:gd name="T102" fmla="*/ 3 w 186"/>
                  <a:gd name="T103" fmla="*/ 126 h 190"/>
                  <a:gd name="T104" fmla="*/ 16 w 186"/>
                  <a:gd name="T105" fmla="*/ 152 h 190"/>
                  <a:gd name="T106" fmla="*/ 48 w 186"/>
                  <a:gd name="T107" fmla="*/ 181 h 190"/>
                  <a:gd name="T108" fmla="*/ 70 w 186"/>
                  <a:gd name="T109" fmla="*/ 190 h 190"/>
                  <a:gd name="T110" fmla="*/ 89 w 186"/>
                  <a:gd name="T111" fmla="*/ 190 h 190"/>
                  <a:gd name="T112" fmla="*/ 116 w 186"/>
                  <a:gd name="T113" fmla="*/ 184 h 190"/>
                  <a:gd name="T114" fmla="*/ 125 w 186"/>
                  <a:gd name="T115" fmla="*/ 184 h 190"/>
                  <a:gd name="T116" fmla="*/ 147 w 186"/>
                  <a:gd name="T117" fmla="*/ 174 h 190"/>
                  <a:gd name="T118" fmla="*/ 173 w 186"/>
                  <a:gd name="T119" fmla="*/ 139 h 190"/>
                  <a:gd name="T120" fmla="*/ 180 w 186"/>
                  <a:gd name="T121" fmla="*/ 62 h 190"/>
                  <a:gd name="T122" fmla="*/ 179 w 186"/>
                  <a:gd name="T123" fmla="*/ 37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6" h="190">
                    <a:moveTo>
                      <a:pt x="112" y="184"/>
                    </a:moveTo>
                    <a:cubicBezTo>
                      <a:pt x="112" y="183"/>
                      <a:pt x="112" y="183"/>
                      <a:pt x="112" y="182"/>
                    </a:cubicBezTo>
                    <a:cubicBezTo>
                      <a:pt x="112" y="183"/>
                      <a:pt x="112" y="183"/>
                      <a:pt x="112" y="183"/>
                    </a:cubicBezTo>
                    <a:cubicBezTo>
                      <a:pt x="112" y="184"/>
                      <a:pt x="112" y="184"/>
                      <a:pt x="112" y="184"/>
                    </a:cubicBezTo>
                    <a:cubicBezTo>
                      <a:pt x="112" y="184"/>
                      <a:pt x="112" y="184"/>
                      <a:pt x="112" y="184"/>
                    </a:cubicBezTo>
                    <a:moveTo>
                      <a:pt x="124" y="178"/>
                    </a:moveTo>
                    <a:cubicBezTo>
                      <a:pt x="124" y="177"/>
                      <a:pt x="123" y="177"/>
                      <a:pt x="123" y="176"/>
                    </a:cubicBezTo>
                    <a:cubicBezTo>
                      <a:pt x="123" y="175"/>
                      <a:pt x="124" y="175"/>
                      <a:pt x="124" y="174"/>
                    </a:cubicBezTo>
                    <a:cubicBezTo>
                      <a:pt x="124" y="175"/>
                      <a:pt x="124" y="176"/>
                      <a:pt x="124" y="178"/>
                    </a:cubicBezTo>
                    <a:moveTo>
                      <a:pt x="91" y="167"/>
                    </a:moveTo>
                    <a:cubicBezTo>
                      <a:pt x="92" y="167"/>
                      <a:pt x="92" y="167"/>
                      <a:pt x="92" y="167"/>
                    </a:cubicBezTo>
                    <a:cubicBezTo>
                      <a:pt x="94" y="167"/>
                      <a:pt x="96" y="167"/>
                      <a:pt x="98" y="167"/>
                    </a:cubicBezTo>
                    <a:cubicBezTo>
                      <a:pt x="95" y="173"/>
                      <a:pt x="92" y="180"/>
                      <a:pt x="90" y="186"/>
                    </a:cubicBezTo>
                    <a:cubicBezTo>
                      <a:pt x="89" y="186"/>
                      <a:pt x="89" y="186"/>
                      <a:pt x="89" y="186"/>
                    </a:cubicBezTo>
                    <a:cubicBezTo>
                      <a:pt x="87" y="186"/>
                      <a:pt x="85" y="186"/>
                      <a:pt x="83" y="186"/>
                    </a:cubicBezTo>
                    <a:cubicBezTo>
                      <a:pt x="86" y="179"/>
                      <a:pt x="88" y="173"/>
                      <a:pt x="90" y="167"/>
                    </a:cubicBezTo>
                    <a:cubicBezTo>
                      <a:pt x="91" y="167"/>
                      <a:pt x="91" y="167"/>
                      <a:pt x="91" y="167"/>
                    </a:cubicBezTo>
                    <a:moveTo>
                      <a:pt x="79" y="185"/>
                    </a:moveTo>
                    <a:cubicBezTo>
                      <a:pt x="77" y="185"/>
                      <a:pt x="75" y="185"/>
                      <a:pt x="73" y="184"/>
                    </a:cubicBezTo>
                    <a:cubicBezTo>
                      <a:pt x="75" y="178"/>
                      <a:pt x="77" y="172"/>
                      <a:pt x="80" y="167"/>
                    </a:cubicBezTo>
                    <a:cubicBezTo>
                      <a:pt x="82" y="167"/>
                      <a:pt x="84" y="167"/>
                      <a:pt x="86" y="167"/>
                    </a:cubicBezTo>
                    <a:cubicBezTo>
                      <a:pt x="84" y="173"/>
                      <a:pt x="81" y="179"/>
                      <a:pt x="79" y="185"/>
                    </a:cubicBezTo>
                    <a:moveTo>
                      <a:pt x="94" y="186"/>
                    </a:moveTo>
                    <a:cubicBezTo>
                      <a:pt x="97" y="179"/>
                      <a:pt x="100" y="173"/>
                      <a:pt x="102" y="167"/>
                    </a:cubicBezTo>
                    <a:cubicBezTo>
                      <a:pt x="104" y="166"/>
                      <a:pt x="106" y="166"/>
                      <a:pt x="108" y="166"/>
                    </a:cubicBezTo>
                    <a:cubicBezTo>
                      <a:pt x="106" y="172"/>
                      <a:pt x="103" y="179"/>
                      <a:pt x="101" y="185"/>
                    </a:cubicBezTo>
                    <a:cubicBezTo>
                      <a:pt x="98" y="185"/>
                      <a:pt x="96" y="186"/>
                      <a:pt x="94" y="186"/>
                    </a:cubicBezTo>
                    <a:moveTo>
                      <a:pt x="69" y="184"/>
                    </a:moveTo>
                    <a:cubicBezTo>
                      <a:pt x="67" y="183"/>
                      <a:pt x="65" y="183"/>
                      <a:pt x="62" y="182"/>
                    </a:cubicBezTo>
                    <a:cubicBezTo>
                      <a:pt x="65" y="176"/>
                      <a:pt x="67" y="170"/>
                      <a:pt x="70" y="165"/>
                    </a:cubicBezTo>
                    <a:cubicBezTo>
                      <a:pt x="72" y="165"/>
                      <a:pt x="74" y="166"/>
                      <a:pt x="76" y="166"/>
                    </a:cubicBezTo>
                    <a:cubicBezTo>
                      <a:pt x="73" y="172"/>
                      <a:pt x="71" y="178"/>
                      <a:pt x="69" y="184"/>
                    </a:cubicBezTo>
                    <a:moveTo>
                      <a:pt x="105" y="185"/>
                    </a:moveTo>
                    <a:cubicBezTo>
                      <a:pt x="107" y="178"/>
                      <a:pt x="110" y="172"/>
                      <a:pt x="113" y="165"/>
                    </a:cubicBezTo>
                    <a:cubicBezTo>
                      <a:pt x="113" y="165"/>
                      <a:pt x="114" y="165"/>
                      <a:pt x="114" y="165"/>
                    </a:cubicBezTo>
                    <a:cubicBezTo>
                      <a:pt x="114" y="165"/>
                      <a:pt x="114" y="165"/>
                      <a:pt x="114" y="165"/>
                    </a:cubicBezTo>
                    <a:cubicBezTo>
                      <a:pt x="114" y="167"/>
                      <a:pt x="114" y="169"/>
                      <a:pt x="114" y="170"/>
                    </a:cubicBezTo>
                    <a:cubicBezTo>
                      <a:pt x="113" y="171"/>
                      <a:pt x="113" y="171"/>
                      <a:pt x="113" y="171"/>
                    </a:cubicBezTo>
                    <a:cubicBezTo>
                      <a:pt x="111" y="176"/>
                      <a:pt x="109" y="180"/>
                      <a:pt x="107" y="184"/>
                    </a:cubicBezTo>
                    <a:cubicBezTo>
                      <a:pt x="106" y="185"/>
                      <a:pt x="106" y="185"/>
                      <a:pt x="105" y="185"/>
                    </a:cubicBezTo>
                    <a:moveTo>
                      <a:pt x="59" y="181"/>
                    </a:moveTo>
                    <a:cubicBezTo>
                      <a:pt x="55" y="180"/>
                      <a:pt x="52" y="178"/>
                      <a:pt x="50" y="177"/>
                    </a:cubicBezTo>
                    <a:cubicBezTo>
                      <a:pt x="50" y="176"/>
                      <a:pt x="50" y="176"/>
                      <a:pt x="50" y="176"/>
                    </a:cubicBezTo>
                    <a:cubicBezTo>
                      <a:pt x="53" y="171"/>
                      <a:pt x="55" y="166"/>
                      <a:pt x="58" y="161"/>
                    </a:cubicBezTo>
                    <a:cubicBezTo>
                      <a:pt x="61" y="162"/>
                      <a:pt x="64" y="163"/>
                      <a:pt x="66" y="164"/>
                    </a:cubicBezTo>
                    <a:cubicBezTo>
                      <a:pt x="63" y="169"/>
                      <a:pt x="61" y="175"/>
                      <a:pt x="59" y="181"/>
                    </a:cubicBezTo>
                    <a:moveTo>
                      <a:pt x="120" y="173"/>
                    </a:moveTo>
                    <a:cubicBezTo>
                      <a:pt x="120" y="172"/>
                      <a:pt x="120" y="172"/>
                      <a:pt x="120" y="172"/>
                    </a:cubicBezTo>
                    <a:cubicBezTo>
                      <a:pt x="120" y="171"/>
                      <a:pt x="120" y="171"/>
                      <a:pt x="120" y="171"/>
                    </a:cubicBezTo>
                    <a:cubicBezTo>
                      <a:pt x="121" y="168"/>
                      <a:pt x="122" y="165"/>
                      <a:pt x="123" y="162"/>
                    </a:cubicBezTo>
                    <a:cubicBezTo>
                      <a:pt x="124" y="161"/>
                      <a:pt x="125" y="160"/>
                      <a:pt x="126" y="159"/>
                    </a:cubicBezTo>
                    <a:cubicBezTo>
                      <a:pt x="126" y="159"/>
                      <a:pt x="126" y="159"/>
                      <a:pt x="126" y="159"/>
                    </a:cubicBezTo>
                    <a:cubicBezTo>
                      <a:pt x="126" y="159"/>
                      <a:pt x="126" y="159"/>
                      <a:pt x="126" y="159"/>
                    </a:cubicBezTo>
                    <a:cubicBezTo>
                      <a:pt x="126" y="160"/>
                      <a:pt x="125" y="162"/>
                      <a:pt x="125" y="165"/>
                    </a:cubicBezTo>
                    <a:cubicBezTo>
                      <a:pt x="125" y="165"/>
                      <a:pt x="124" y="165"/>
                      <a:pt x="124" y="166"/>
                    </a:cubicBezTo>
                    <a:cubicBezTo>
                      <a:pt x="123" y="168"/>
                      <a:pt x="122" y="170"/>
                      <a:pt x="120" y="173"/>
                    </a:cubicBezTo>
                    <a:moveTo>
                      <a:pt x="128" y="179"/>
                    </a:moveTo>
                    <a:cubicBezTo>
                      <a:pt x="128" y="177"/>
                      <a:pt x="128" y="174"/>
                      <a:pt x="129" y="171"/>
                    </a:cubicBezTo>
                    <a:cubicBezTo>
                      <a:pt x="129" y="167"/>
                      <a:pt x="129" y="164"/>
                      <a:pt x="129" y="161"/>
                    </a:cubicBezTo>
                    <a:cubicBezTo>
                      <a:pt x="132" y="160"/>
                      <a:pt x="134" y="160"/>
                      <a:pt x="136" y="159"/>
                    </a:cubicBezTo>
                    <a:cubicBezTo>
                      <a:pt x="134" y="165"/>
                      <a:pt x="132" y="172"/>
                      <a:pt x="130" y="178"/>
                    </a:cubicBezTo>
                    <a:cubicBezTo>
                      <a:pt x="130" y="179"/>
                      <a:pt x="130" y="179"/>
                      <a:pt x="130" y="179"/>
                    </a:cubicBezTo>
                    <a:cubicBezTo>
                      <a:pt x="129" y="179"/>
                      <a:pt x="128" y="179"/>
                      <a:pt x="128" y="179"/>
                    </a:cubicBezTo>
                    <a:moveTo>
                      <a:pt x="46" y="175"/>
                    </a:moveTo>
                    <a:cubicBezTo>
                      <a:pt x="44" y="174"/>
                      <a:pt x="42" y="172"/>
                      <a:pt x="40" y="171"/>
                    </a:cubicBezTo>
                    <a:cubicBezTo>
                      <a:pt x="42" y="166"/>
                      <a:pt x="44" y="161"/>
                      <a:pt x="47" y="157"/>
                    </a:cubicBezTo>
                    <a:cubicBezTo>
                      <a:pt x="50" y="158"/>
                      <a:pt x="52" y="159"/>
                      <a:pt x="54" y="160"/>
                    </a:cubicBezTo>
                    <a:cubicBezTo>
                      <a:pt x="52" y="165"/>
                      <a:pt x="49" y="170"/>
                      <a:pt x="47" y="174"/>
                    </a:cubicBezTo>
                    <a:cubicBezTo>
                      <a:pt x="46" y="175"/>
                      <a:pt x="46" y="175"/>
                      <a:pt x="46" y="175"/>
                    </a:cubicBezTo>
                    <a:moveTo>
                      <a:pt x="134" y="177"/>
                    </a:moveTo>
                    <a:cubicBezTo>
                      <a:pt x="136" y="170"/>
                      <a:pt x="138" y="163"/>
                      <a:pt x="141" y="157"/>
                    </a:cubicBezTo>
                    <a:cubicBezTo>
                      <a:pt x="141" y="156"/>
                      <a:pt x="141" y="156"/>
                      <a:pt x="141" y="156"/>
                    </a:cubicBezTo>
                    <a:cubicBezTo>
                      <a:pt x="141" y="156"/>
                      <a:pt x="142" y="156"/>
                      <a:pt x="143" y="155"/>
                    </a:cubicBezTo>
                    <a:cubicBezTo>
                      <a:pt x="141" y="162"/>
                      <a:pt x="139" y="169"/>
                      <a:pt x="137" y="175"/>
                    </a:cubicBezTo>
                    <a:cubicBezTo>
                      <a:pt x="136" y="176"/>
                      <a:pt x="135" y="176"/>
                      <a:pt x="134" y="177"/>
                    </a:cubicBezTo>
                    <a:moveTo>
                      <a:pt x="36" y="169"/>
                    </a:moveTo>
                    <a:cubicBezTo>
                      <a:pt x="35" y="167"/>
                      <a:pt x="33" y="166"/>
                      <a:pt x="31" y="164"/>
                    </a:cubicBezTo>
                    <a:cubicBezTo>
                      <a:pt x="33" y="160"/>
                      <a:pt x="35" y="156"/>
                      <a:pt x="38" y="152"/>
                    </a:cubicBezTo>
                    <a:cubicBezTo>
                      <a:pt x="40" y="153"/>
                      <a:pt x="42" y="154"/>
                      <a:pt x="44" y="155"/>
                    </a:cubicBezTo>
                    <a:cubicBezTo>
                      <a:pt x="41" y="159"/>
                      <a:pt x="38" y="164"/>
                      <a:pt x="36" y="169"/>
                    </a:cubicBezTo>
                    <a:moveTo>
                      <a:pt x="142" y="173"/>
                    </a:moveTo>
                    <a:cubicBezTo>
                      <a:pt x="144" y="166"/>
                      <a:pt x="146" y="159"/>
                      <a:pt x="148" y="153"/>
                    </a:cubicBezTo>
                    <a:cubicBezTo>
                      <a:pt x="148" y="152"/>
                      <a:pt x="148" y="152"/>
                      <a:pt x="148" y="152"/>
                    </a:cubicBezTo>
                    <a:cubicBezTo>
                      <a:pt x="149" y="152"/>
                      <a:pt x="150" y="151"/>
                      <a:pt x="152" y="150"/>
                    </a:cubicBezTo>
                    <a:cubicBezTo>
                      <a:pt x="150" y="157"/>
                      <a:pt x="148" y="164"/>
                      <a:pt x="145" y="171"/>
                    </a:cubicBezTo>
                    <a:cubicBezTo>
                      <a:pt x="144" y="171"/>
                      <a:pt x="143" y="172"/>
                      <a:pt x="142" y="173"/>
                    </a:cubicBezTo>
                    <a:moveTo>
                      <a:pt x="118" y="165"/>
                    </a:moveTo>
                    <a:cubicBezTo>
                      <a:pt x="118" y="164"/>
                      <a:pt x="118" y="163"/>
                      <a:pt x="118" y="162"/>
                    </a:cubicBezTo>
                    <a:cubicBezTo>
                      <a:pt x="118" y="161"/>
                      <a:pt x="117" y="160"/>
                      <a:pt x="116" y="160"/>
                    </a:cubicBezTo>
                    <a:cubicBezTo>
                      <a:pt x="116" y="160"/>
                      <a:pt x="116" y="160"/>
                      <a:pt x="116" y="160"/>
                    </a:cubicBezTo>
                    <a:cubicBezTo>
                      <a:pt x="116" y="160"/>
                      <a:pt x="116" y="160"/>
                      <a:pt x="116" y="160"/>
                    </a:cubicBezTo>
                    <a:cubicBezTo>
                      <a:pt x="118" y="156"/>
                      <a:pt x="119" y="153"/>
                      <a:pt x="121" y="150"/>
                    </a:cubicBezTo>
                    <a:cubicBezTo>
                      <a:pt x="122" y="150"/>
                      <a:pt x="122" y="150"/>
                      <a:pt x="122" y="150"/>
                    </a:cubicBezTo>
                    <a:cubicBezTo>
                      <a:pt x="122" y="151"/>
                      <a:pt x="123" y="152"/>
                      <a:pt x="123" y="153"/>
                    </a:cubicBezTo>
                    <a:cubicBezTo>
                      <a:pt x="123" y="154"/>
                      <a:pt x="123" y="154"/>
                      <a:pt x="123" y="154"/>
                    </a:cubicBezTo>
                    <a:cubicBezTo>
                      <a:pt x="123" y="154"/>
                      <a:pt x="123" y="154"/>
                      <a:pt x="123" y="154"/>
                    </a:cubicBezTo>
                    <a:cubicBezTo>
                      <a:pt x="123" y="155"/>
                      <a:pt x="123" y="156"/>
                      <a:pt x="122" y="157"/>
                    </a:cubicBezTo>
                    <a:cubicBezTo>
                      <a:pt x="122" y="158"/>
                      <a:pt x="121" y="159"/>
                      <a:pt x="120" y="160"/>
                    </a:cubicBezTo>
                    <a:cubicBezTo>
                      <a:pt x="119" y="162"/>
                      <a:pt x="118" y="163"/>
                      <a:pt x="118" y="165"/>
                    </a:cubicBezTo>
                    <a:moveTo>
                      <a:pt x="28" y="161"/>
                    </a:moveTo>
                    <a:cubicBezTo>
                      <a:pt x="28" y="161"/>
                      <a:pt x="27" y="161"/>
                      <a:pt x="27" y="160"/>
                    </a:cubicBezTo>
                    <a:cubicBezTo>
                      <a:pt x="26" y="159"/>
                      <a:pt x="26" y="159"/>
                      <a:pt x="25" y="158"/>
                    </a:cubicBezTo>
                    <a:cubicBezTo>
                      <a:pt x="27" y="154"/>
                      <a:pt x="28" y="150"/>
                      <a:pt x="30" y="146"/>
                    </a:cubicBezTo>
                    <a:cubicBezTo>
                      <a:pt x="31" y="147"/>
                      <a:pt x="33" y="148"/>
                      <a:pt x="34" y="149"/>
                    </a:cubicBezTo>
                    <a:cubicBezTo>
                      <a:pt x="32" y="153"/>
                      <a:pt x="30" y="157"/>
                      <a:pt x="28" y="161"/>
                    </a:cubicBezTo>
                    <a:moveTo>
                      <a:pt x="151" y="167"/>
                    </a:moveTo>
                    <a:cubicBezTo>
                      <a:pt x="153" y="160"/>
                      <a:pt x="155" y="154"/>
                      <a:pt x="156" y="147"/>
                    </a:cubicBezTo>
                    <a:cubicBezTo>
                      <a:pt x="157" y="147"/>
                      <a:pt x="157" y="147"/>
                      <a:pt x="157" y="147"/>
                    </a:cubicBezTo>
                    <a:cubicBezTo>
                      <a:pt x="158" y="146"/>
                      <a:pt x="159" y="145"/>
                      <a:pt x="160" y="144"/>
                    </a:cubicBezTo>
                    <a:cubicBezTo>
                      <a:pt x="159" y="150"/>
                      <a:pt x="157" y="157"/>
                      <a:pt x="154" y="163"/>
                    </a:cubicBezTo>
                    <a:cubicBezTo>
                      <a:pt x="154" y="163"/>
                      <a:pt x="154" y="163"/>
                      <a:pt x="154" y="163"/>
                    </a:cubicBezTo>
                    <a:cubicBezTo>
                      <a:pt x="153" y="165"/>
                      <a:pt x="152" y="166"/>
                      <a:pt x="151" y="167"/>
                    </a:cubicBezTo>
                    <a:moveTo>
                      <a:pt x="114" y="155"/>
                    </a:moveTo>
                    <a:cubicBezTo>
                      <a:pt x="114" y="153"/>
                      <a:pt x="113" y="152"/>
                      <a:pt x="112" y="150"/>
                    </a:cubicBezTo>
                    <a:cubicBezTo>
                      <a:pt x="113" y="150"/>
                      <a:pt x="113" y="150"/>
                      <a:pt x="113" y="150"/>
                    </a:cubicBezTo>
                    <a:cubicBezTo>
                      <a:pt x="114" y="147"/>
                      <a:pt x="115" y="144"/>
                      <a:pt x="117" y="142"/>
                    </a:cubicBezTo>
                    <a:cubicBezTo>
                      <a:pt x="118" y="143"/>
                      <a:pt x="118" y="144"/>
                      <a:pt x="119" y="146"/>
                    </a:cubicBezTo>
                    <a:cubicBezTo>
                      <a:pt x="117" y="149"/>
                      <a:pt x="116" y="152"/>
                      <a:pt x="114" y="155"/>
                    </a:cubicBezTo>
                    <a:moveTo>
                      <a:pt x="22" y="154"/>
                    </a:moveTo>
                    <a:cubicBezTo>
                      <a:pt x="21" y="153"/>
                      <a:pt x="20" y="151"/>
                      <a:pt x="18" y="149"/>
                    </a:cubicBezTo>
                    <a:cubicBezTo>
                      <a:pt x="20" y="146"/>
                      <a:pt x="21" y="144"/>
                      <a:pt x="23" y="141"/>
                    </a:cubicBezTo>
                    <a:cubicBezTo>
                      <a:pt x="24" y="142"/>
                      <a:pt x="25" y="143"/>
                      <a:pt x="27" y="144"/>
                    </a:cubicBezTo>
                    <a:cubicBezTo>
                      <a:pt x="25" y="148"/>
                      <a:pt x="24" y="151"/>
                      <a:pt x="22" y="154"/>
                    </a:cubicBezTo>
                    <a:moveTo>
                      <a:pt x="16" y="145"/>
                    </a:moveTo>
                    <a:cubicBezTo>
                      <a:pt x="15" y="145"/>
                      <a:pt x="15" y="144"/>
                      <a:pt x="14" y="143"/>
                    </a:cubicBezTo>
                    <a:cubicBezTo>
                      <a:pt x="16" y="140"/>
                      <a:pt x="17" y="138"/>
                      <a:pt x="18" y="136"/>
                    </a:cubicBezTo>
                    <a:cubicBezTo>
                      <a:pt x="19" y="136"/>
                      <a:pt x="19" y="137"/>
                      <a:pt x="20" y="138"/>
                    </a:cubicBezTo>
                    <a:cubicBezTo>
                      <a:pt x="18" y="140"/>
                      <a:pt x="17" y="143"/>
                      <a:pt x="16" y="145"/>
                    </a:cubicBezTo>
                    <a:moveTo>
                      <a:pt x="161" y="157"/>
                    </a:moveTo>
                    <a:cubicBezTo>
                      <a:pt x="163" y="151"/>
                      <a:pt x="164" y="145"/>
                      <a:pt x="165" y="139"/>
                    </a:cubicBezTo>
                    <a:cubicBezTo>
                      <a:pt x="167" y="138"/>
                      <a:pt x="168" y="136"/>
                      <a:pt x="169" y="135"/>
                    </a:cubicBezTo>
                    <a:cubicBezTo>
                      <a:pt x="169" y="137"/>
                      <a:pt x="169" y="138"/>
                      <a:pt x="168" y="140"/>
                    </a:cubicBezTo>
                    <a:cubicBezTo>
                      <a:pt x="168" y="142"/>
                      <a:pt x="168" y="144"/>
                      <a:pt x="168" y="145"/>
                    </a:cubicBezTo>
                    <a:cubicBezTo>
                      <a:pt x="168" y="146"/>
                      <a:pt x="168" y="146"/>
                      <a:pt x="168" y="146"/>
                    </a:cubicBezTo>
                    <a:cubicBezTo>
                      <a:pt x="168" y="146"/>
                      <a:pt x="168" y="146"/>
                      <a:pt x="168" y="146"/>
                    </a:cubicBezTo>
                    <a:cubicBezTo>
                      <a:pt x="166" y="150"/>
                      <a:pt x="164" y="153"/>
                      <a:pt x="161" y="157"/>
                    </a:cubicBezTo>
                    <a:moveTo>
                      <a:pt x="111" y="145"/>
                    </a:moveTo>
                    <a:cubicBezTo>
                      <a:pt x="110" y="143"/>
                      <a:pt x="109" y="142"/>
                      <a:pt x="109" y="140"/>
                    </a:cubicBezTo>
                    <a:cubicBezTo>
                      <a:pt x="110" y="137"/>
                      <a:pt x="111" y="135"/>
                      <a:pt x="112" y="132"/>
                    </a:cubicBezTo>
                    <a:cubicBezTo>
                      <a:pt x="112" y="132"/>
                      <a:pt x="112" y="132"/>
                      <a:pt x="112" y="132"/>
                    </a:cubicBezTo>
                    <a:cubicBezTo>
                      <a:pt x="113" y="134"/>
                      <a:pt x="114" y="136"/>
                      <a:pt x="115" y="138"/>
                    </a:cubicBezTo>
                    <a:cubicBezTo>
                      <a:pt x="113" y="140"/>
                      <a:pt x="112" y="142"/>
                      <a:pt x="111" y="145"/>
                    </a:cubicBezTo>
                    <a:moveTo>
                      <a:pt x="12" y="139"/>
                    </a:moveTo>
                    <a:cubicBezTo>
                      <a:pt x="11" y="137"/>
                      <a:pt x="11" y="135"/>
                      <a:pt x="10" y="134"/>
                    </a:cubicBezTo>
                    <a:cubicBezTo>
                      <a:pt x="11" y="132"/>
                      <a:pt x="12" y="131"/>
                      <a:pt x="13" y="129"/>
                    </a:cubicBezTo>
                    <a:cubicBezTo>
                      <a:pt x="14" y="130"/>
                      <a:pt x="15" y="131"/>
                      <a:pt x="15" y="132"/>
                    </a:cubicBezTo>
                    <a:cubicBezTo>
                      <a:pt x="14" y="134"/>
                      <a:pt x="13" y="136"/>
                      <a:pt x="12" y="139"/>
                    </a:cubicBezTo>
                    <a:moveTo>
                      <a:pt x="107" y="134"/>
                    </a:moveTo>
                    <a:cubicBezTo>
                      <a:pt x="106" y="133"/>
                      <a:pt x="106" y="131"/>
                      <a:pt x="105" y="130"/>
                    </a:cubicBezTo>
                    <a:cubicBezTo>
                      <a:pt x="105" y="130"/>
                      <a:pt x="105" y="130"/>
                      <a:pt x="105" y="130"/>
                    </a:cubicBezTo>
                    <a:cubicBezTo>
                      <a:pt x="106" y="128"/>
                      <a:pt x="107" y="126"/>
                      <a:pt x="108" y="124"/>
                    </a:cubicBezTo>
                    <a:cubicBezTo>
                      <a:pt x="108" y="126"/>
                      <a:pt x="109" y="127"/>
                      <a:pt x="110" y="128"/>
                    </a:cubicBezTo>
                    <a:cubicBezTo>
                      <a:pt x="109" y="130"/>
                      <a:pt x="108" y="132"/>
                      <a:pt x="107" y="134"/>
                    </a:cubicBezTo>
                    <a:moveTo>
                      <a:pt x="8" y="129"/>
                    </a:moveTo>
                    <a:cubicBezTo>
                      <a:pt x="8" y="127"/>
                      <a:pt x="7" y="125"/>
                      <a:pt x="7" y="123"/>
                    </a:cubicBezTo>
                    <a:cubicBezTo>
                      <a:pt x="7" y="122"/>
                      <a:pt x="8" y="121"/>
                      <a:pt x="8" y="120"/>
                    </a:cubicBezTo>
                    <a:cubicBezTo>
                      <a:pt x="9" y="122"/>
                      <a:pt x="10" y="123"/>
                      <a:pt x="11" y="125"/>
                    </a:cubicBezTo>
                    <a:cubicBezTo>
                      <a:pt x="11" y="125"/>
                      <a:pt x="11" y="125"/>
                      <a:pt x="11" y="125"/>
                    </a:cubicBezTo>
                    <a:cubicBezTo>
                      <a:pt x="10" y="126"/>
                      <a:pt x="9" y="128"/>
                      <a:pt x="8" y="129"/>
                    </a:cubicBezTo>
                    <a:moveTo>
                      <a:pt x="170" y="124"/>
                    </a:moveTo>
                    <a:cubicBezTo>
                      <a:pt x="169" y="124"/>
                      <a:pt x="169" y="124"/>
                      <a:pt x="168" y="123"/>
                    </a:cubicBezTo>
                    <a:cubicBezTo>
                      <a:pt x="169" y="121"/>
                      <a:pt x="170" y="120"/>
                      <a:pt x="171" y="118"/>
                    </a:cubicBezTo>
                    <a:cubicBezTo>
                      <a:pt x="172" y="119"/>
                      <a:pt x="173" y="119"/>
                      <a:pt x="174" y="119"/>
                    </a:cubicBezTo>
                    <a:cubicBezTo>
                      <a:pt x="174" y="120"/>
                      <a:pt x="174" y="120"/>
                      <a:pt x="174" y="120"/>
                    </a:cubicBezTo>
                    <a:cubicBezTo>
                      <a:pt x="174" y="120"/>
                      <a:pt x="174" y="120"/>
                      <a:pt x="174" y="120"/>
                    </a:cubicBezTo>
                    <a:cubicBezTo>
                      <a:pt x="172" y="122"/>
                      <a:pt x="171" y="123"/>
                      <a:pt x="170" y="124"/>
                    </a:cubicBezTo>
                    <a:moveTo>
                      <a:pt x="103" y="125"/>
                    </a:moveTo>
                    <a:cubicBezTo>
                      <a:pt x="103" y="123"/>
                      <a:pt x="103" y="122"/>
                      <a:pt x="102" y="121"/>
                    </a:cubicBezTo>
                    <a:cubicBezTo>
                      <a:pt x="103" y="121"/>
                      <a:pt x="103" y="121"/>
                      <a:pt x="103" y="121"/>
                    </a:cubicBezTo>
                    <a:cubicBezTo>
                      <a:pt x="103" y="120"/>
                      <a:pt x="104" y="119"/>
                      <a:pt x="104" y="118"/>
                    </a:cubicBezTo>
                    <a:cubicBezTo>
                      <a:pt x="105" y="119"/>
                      <a:pt x="105" y="119"/>
                      <a:pt x="106" y="120"/>
                    </a:cubicBezTo>
                    <a:cubicBezTo>
                      <a:pt x="105" y="122"/>
                      <a:pt x="104" y="123"/>
                      <a:pt x="103" y="125"/>
                    </a:cubicBezTo>
                    <a:moveTo>
                      <a:pt x="164" y="122"/>
                    </a:moveTo>
                    <a:cubicBezTo>
                      <a:pt x="163" y="121"/>
                      <a:pt x="161" y="121"/>
                      <a:pt x="159" y="120"/>
                    </a:cubicBezTo>
                    <a:cubicBezTo>
                      <a:pt x="160" y="118"/>
                      <a:pt x="161" y="117"/>
                      <a:pt x="162" y="115"/>
                    </a:cubicBezTo>
                    <a:cubicBezTo>
                      <a:pt x="162" y="115"/>
                      <a:pt x="162" y="115"/>
                      <a:pt x="162" y="115"/>
                    </a:cubicBezTo>
                    <a:cubicBezTo>
                      <a:pt x="164" y="116"/>
                      <a:pt x="166" y="116"/>
                      <a:pt x="167" y="117"/>
                    </a:cubicBezTo>
                    <a:cubicBezTo>
                      <a:pt x="166" y="118"/>
                      <a:pt x="165" y="120"/>
                      <a:pt x="164" y="122"/>
                    </a:cubicBezTo>
                    <a:moveTo>
                      <a:pt x="101" y="116"/>
                    </a:moveTo>
                    <a:cubicBezTo>
                      <a:pt x="100" y="115"/>
                      <a:pt x="100" y="115"/>
                      <a:pt x="100" y="114"/>
                    </a:cubicBezTo>
                    <a:cubicBezTo>
                      <a:pt x="100" y="113"/>
                      <a:pt x="101" y="112"/>
                      <a:pt x="101" y="112"/>
                    </a:cubicBezTo>
                    <a:cubicBezTo>
                      <a:pt x="102" y="113"/>
                      <a:pt x="102" y="113"/>
                      <a:pt x="102" y="113"/>
                    </a:cubicBezTo>
                    <a:cubicBezTo>
                      <a:pt x="101" y="114"/>
                      <a:pt x="101" y="115"/>
                      <a:pt x="101" y="116"/>
                    </a:cubicBezTo>
                    <a:moveTo>
                      <a:pt x="156" y="118"/>
                    </a:moveTo>
                    <a:cubicBezTo>
                      <a:pt x="154" y="117"/>
                      <a:pt x="151" y="116"/>
                      <a:pt x="149" y="115"/>
                    </a:cubicBezTo>
                    <a:cubicBezTo>
                      <a:pt x="150" y="114"/>
                      <a:pt x="150" y="113"/>
                      <a:pt x="151" y="111"/>
                    </a:cubicBezTo>
                    <a:cubicBezTo>
                      <a:pt x="154" y="112"/>
                      <a:pt x="156" y="113"/>
                      <a:pt x="158" y="114"/>
                    </a:cubicBezTo>
                    <a:cubicBezTo>
                      <a:pt x="157" y="115"/>
                      <a:pt x="156" y="117"/>
                      <a:pt x="156" y="118"/>
                    </a:cubicBezTo>
                    <a:moveTo>
                      <a:pt x="6" y="117"/>
                    </a:moveTo>
                    <a:cubicBezTo>
                      <a:pt x="5" y="115"/>
                      <a:pt x="5" y="112"/>
                      <a:pt x="5" y="110"/>
                    </a:cubicBezTo>
                    <a:cubicBezTo>
                      <a:pt x="5" y="112"/>
                      <a:pt x="6" y="114"/>
                      <a:pt x="6" y="115"/>
                    </a:cubicBezTo>
                    <a:cubicBezTo>
                      <a:pt x="6" y="116"/>
                      <a:pt x="6" y="117"/>
                      <a:pt x="6" y="117"/>
                    </a:cubicBezTo>
                    <a:moveTo>
                      <a:pt x="145" y="114"/>
                    </a:moveTo>
                    <a:cubicBezTo>
                      <a:pt x="144" y="113"/>
                      <a:pt x="144" y="113"/>
                      <a:pt x="143" y="113"/>
                    </a:cubicBezTo>
                    <a:cubicBezTo>
                      <a:pt x="143" y="112"/>
                      <a:pt x="144" y="110"/>
                      <a:pt x="144" y="109"/>
                    </a:cubicBezTo>
                    <a:cubicBezTo>
                      <a:pt x="145" y="109"/>
                      <a:pt x="146" y="110"/>
                      <a:pt x="147" y="110"/>
                    </a:cubicBezTo>
                    <a:cubicBezTo>
                      <a:pt x="147" y="111"/>
                      <a:pt x="146" y="113"/>
                      <a:pt x="145" y="114"/>
                    </a:cubicBezTo>
                    <a:moveTo>
                      <a:pt x="139" y="111"/>
                    </a:moveTo>
                    <a:cubicBezTo>
                      <a:pt x="137" y="110"/>
                      <a:pt x="135" y="110"/>
                      <a:pt x="133" y="109"/>
                    </a:cubicBezTo>
                    <a:cubicBezTo>
                      <a:pt x="133" y="109"/>
                      <a:pt x="133" y="109"/>
                      <a:pt x="133" y="109"/>
                    </a:cubicBezTo>
                    <a:cubicBezTo>
                      <a:pt x="133" y="108"/>
                      <a:pt x="134" y="107"/>
                      <a:pt x="134" y="106"/>
                    </a:cubicBezTo>
                    <a:cubicBezTo>
                      <a:pt x="136" y="106"/>
                      <a:pt x="139" y="107"/>
                      <a:pt x="141" y="108"/>
                    </a:cubicBezTo>
                    <a:cubicBezTo>
                      <a:pt x="140" y="109"/>
                      <a:pt x="140" y="110"/>
                      <a:pt x="139" y="111"/>
                    </a:cubicBezTo>
                    <a:moveTo>
                      <a:pt x="177" y="135"/>
                    </a:moveTo>
                    <a:cubicBezTo>
                      <a:pt x="177" y="130"/>
                      <a:pt x="178" y="125"/>
                      <a:pt x="178" y="119"/>
                    </a:cubicBezTo>
                    <a:cubicBezTo>
                      <a:pt x="179" y="119"/>
                      <a:pt x="179" y="119"/>
                      <a:pt x="179" y="119"/>
                    </a:cubicBezTo>
                    <a:cubicBezTo>
                      <a:pt x="180" y="114"/>
                      <a:pt x="181" y="109"/>
                      <a:pt x="182" y="103"/>
                    </a:cubicBezTo>
                    <a:cubicBezTo>
                      <a:pt x="182" y="114"/>
                      <a:pt x="181" y="125"/>
                      <a:pt x="177" y="135"/>
                    </a:cubicBezTo>
                    <a:moveTo>
                      <a:pt x="129" y="107"/>
                    </a:moveTo>
                    <a:cubicBezTo>
                      <a:pt x="128" y="106"/>
                      <a:pt x="126" y="106"/>
                      <a:pt x="125" y="105"/>
                    </a:cubicBezTo>
                    <a:cubicBezTo>
                      <a:pt x="126" y="104"/>
                      <a:pt x="126" y="104"/>
                      <a:pt x="126" y="103"/>
                    </a:cubicBezTo>
                    <a:cubicBezTo>
                      <a:pt x="128" y="103"/>
                      <a:pt x="129" y="104"/>
                      <a:pt x="131" y="104"/>
                    </a:cubicBezTo>
                    <a:cubicBezTo>
                      <a:pt x="130" y="105"/>
                      <a:pt x="130" y="106"/>
                      <a:pt x="129" y="107"/>
                    </a:cubicBezTo>
                    <a:moveTo>
                      <a:pt x="98" y="109"/>
                    </a:moveTo>
                    <a:cubicBezTo>
                      <a:pt x="97" y="106"/>
                      <a:pt x="97" y="104"/>
                      <a:pt x="96" y="102"/>
                    </a:cubicBezTo>
                    <a:cubicBezTo>
                      <a:pt x="97" y="104"/>
                      <a:pt x="98" y="106"/>
                      <a:pt x="99" y="107"/>
                    </a:cubicBezTo>
                    <a:cubicBezTo>
                      <a:pt x="99" y="108"/>
                      <a:pt x="99" y="108"/>
                      <a:pt x="99" y="108"/>
                    </a:cubicBezTo>
                    <a:cubicBezTo>
                      <a:pt x="98" y="108"/>
                      <a:pt x="98" y="108"/>
                      <a:pt x="98" y="109"/>
                    </a:cubicBezTo>
                    <a:moveTo>
                      <a:pt x="121" y="104"/>
                    </a:moveTo>
                    <a:cubicBezTo>
                      <a:pt x="120" y="103"/>
                      <a:pt x="118" y="102"/>
                      <a:pt x="117" y="102"/>
                    </a:cubicBezTo>
                    <a:cubicBezTo>
                      <a:pt x="117" y="101"/>
                      <a:pt x="117" y="100"/>
                      <a:pt x="117" y="100"/>
                    </a:cubicBezTo>
                    <a:cubicBezTo>
                      <a:pt x="119" y="100"/>
                      <a:pt x="121" y="101"/>
                      <a:pt x="123" y="102"/>
                    </a:cubicBezTo>
                    <a:cubicBezTo>
                      <a:pt x="122" y="102"/>
                      <a:pt x="122" y="103"/>
                      <a:pt x="121" y="104"/>
                    </a:cubicBezTo>
                    <a:moveTo>
                      <a:pt x="129" y="157"/>
                    </a:moveTo>
                    <a:cubicBezTo>
                      <a:pt x="129" y="156"/>
                      <a:pt x="129" y="156"/>
                      <a:pt x="129" y="156"/>
                    </a:cubicBezTo>
                    <a:cubicBezTo>
                      <a:pt x="128" y="154"/>
                      <a:pt x="126" y="150"/>
                      <a:pt x="124" y="146"/>
                    </a:cubicBezTo>
                    <a:cubicBezTo>
                      <a:pt x="123" y="145"/>
                      <a:pt x="123" y="145"/>
                      <a:pt x="123" y="145"/>
                    </a:cubicBezTo>
                    <a:cubicBezTo>
                      <a:pt x="123" y="144"/>
                      <a:pt x="123" y="144"/>
                      <a:pt x="123" y="144"/>
                    </a:cubicBezTo>
                    <a:cubicBezTo>
                      <a:pt x="118" y="135"/>
                      <a:pt x="111" y="123"/>
                      <a:pt x="105" y="112"/>
                    </a:cubicBezTo>
                    <a:cubicBezTo>
                      <a:pt x="105" y="111"/>
                      <a:pt x="105" y="111"/>
                      <a:pt x="105" y="111"/>
                    </a:cubicBezTo>
                    <a:cubicBezTo>
                      <a:pt x="103" y="106"/>
                      <a:pt x="100" y="102"/>
                      <a:pt x="98" y="98"/>
                    </a:cubicBezTo>
                    <a:cubicBezTo>
                      <a:pt x="101" y="99"/>
                      <a:pt x="103" y="100"/>
                      <a:pt x="106" y="101"/>
                    </a:cubicBezTo>
                    <a:cubicBezTo>
                      <a:pt x="115" y="105"/>
                      <a:pt x="127" y="110"/>
                      <a:pt x="138" y="115"/>
                    </a:cubicBezTo>
                    <a:cubicBezTo>
                      <a:pt x="138" y="115"/>
                      <a:pt x="139" y="116"/>
                      <a:pt x="139" y="116"/>
                    </a:cubicBezTo>
                    <a:cubicBezTo>
                      <a:pt x="139" y="116"/>
                      <a:pt x="140" y="116"/>
                      <a:pt x="140" y="116"/>
                    </a:cubicBezTo>
                    <a:cubicBezTo>
                      <a:pt x="140" y="116"/>
                      <a:pt x="140" y="116"/>
                      <a:pt x="140" y="116"/>
                    </a:cubicBezTo>
                    <a:cubicBezTo>
                      <a:pt x="149" y="120"/>
                      <a:pt x="158" y="123"/>
                      <a:pt x="164" y="126"/>
                    </a:cubicBezTo>
                    <a:cubicBezTo>
                      <a:pt x="164" y="126"/>
                      <a:pt x="164" y="126"/>
                      <a:pt x="165" y="127"/>
                    </a:cubicBezTo>
                    <a:cubicBezTo>
                      <a:pt x="165" y="127"/>
                      <a:pt x="165" y="127"/>
                      <a:pt x="165" y="127"/>
                    </a:cubicBezTo>
                    <a:cubicBezTo>
                      <a:pt x="166" y="127"/>
                      <a:pt x="167" y="127"/>
                      <a:pt x="168" y="128"/>
                    </a:cubicBezTo>
                    <a:cubicBezTo>
                      <a:pt x="168" y="128"/>
                      <a:pt x="168" y="128"/>
                      <a:pt x="168" y="128"/>
                    </a:cubicBezTo>
                    <a:cubicBezTo>
                      <a:pt x="168" y="129"/>
                      <a:pt x="168" y="130"/>
                      <a:pt x="168" y="130"/>
                    </a:cubicBezTo>
                    <a:cubicBezTo>
                      <a:pt x="167" y="132"/>
                      <a:pt x="165" y="134"/>
                      <a:pt x="163" y="136"/>
                    </a:cubicBezTo>
                    <a:cubicBezTo>
                      <a:pt x="162" y="137"/>
                      <a:pt x="162" y="137"/>
                      <a:pt x="162" y="137"/>
                    </a:cubicBezTo>
                    <a:cubicBezTo>
                      <a:pt x="155" y="144"/>
                      <a:pt x="144" y="152"/>
                      <a:pt x="129" y="157"/>
                    </a:cubicBezTo>
                    <a:moveTo>
                      <a:pt x="113" y="100"/>
                    </a:moveTo>
                    <a:cubicBezTo>
                      <a:pt x="112" y="100"/>
                      <a:pt x="111" y="99"/>
                      <a:pt x="110" y="99"/>
                    </a:cubicBezTo>
                    <a:cubicBezTo>
                      <a:pt x="110" y="98"/>
                      <a:pt x="110" y="98"/>
                      <a:pt x="110" y="98"/>
                    </a:cubicBezTo>
                    <a:cubicBezTo>
                      <a:pt x="110" y="98"/>
                      <a:pt x="110" y="98"/>
                      <a:pt x="110" y="97"/>
                    </a:cubicBezTo>
                    <a:cubicBezTo>
                      <a:pt x="111" y="97"/>
                      <a:pt x="111" y="97"/>
                      <a:pt x="111" y="97"/>
                    </a:cubicBezTo>
                    <a:cubicBezTo>
                      <a:pt x="112" y="98"/>
                      <a:pt x="113" y="98"/>
                      <a:pt x="114" y="98"/>
                    </a:cubicBezTo>
                    <a:cubicBezTo>
                      <a:pt x="113" y="99"/>
                      <a:pt x="113" y="100"/>
                      <a:pt x="113" y="100"/>
                    </a:cubicBezTo>
                    <a:moveTo>
                      <a:pt x="106" y="97"/>
                    </a:moveTo>
                    <a:cubicBezTo>
                      <a:pt x="103" y="96"/>
                      <a:pt x="100" y="94"/>
                      <a:pt x="97" y="93"/>
                    </a:cubicBezTo>
                    <a:cubicBezTo>
                      <a:pt x="97" y="92"/>
                      <a:pt x="97" y="92"/>
                      <a:pt x="97" y="92"/>
                    </a:cubicBezTo>
                    <a:cubicBezTo>
                      <a:pt x="97" y="92"/>
                      <a:pt x="97" y="92"/>
                      <a:pt x="97" y="92"/>
                    </a:cubicBezTo>
                    <a:cubicBezTo>
                      <a:pt x="98" y="92"/>
                      <a:pt x="98" y="92"/>
                      <a:pt x="98" y="92"/>
                    </a:cubicBezTo>
                    <a:cubicBezTo>
                      <a:pt x="99" y="93"/>
                      <a:pt x="102" y="94"/>
                      <a:pt x="107" y="96"/>
                    </a:cubicBezTo>
                    <a:cubicBezTo>
                      <a:pt x="106" y="96"/>
                      <a:pt x="106" y="97"/>
                      <a:pt x="106" y="97"/>
                    </a:cubicBezTo>
                    <a:moveTo>
                      <a:pt x="98" y="89"/>
                    </a:moveTo>
                    <a:cubicBezTo>
                      <a:pt x="98" y="87"/>
                      <a:pt x="98" y="85"/>
                      <a:pt x="98" y="83"/>
                    </a:cubicBezTo>
                    <a:cubicBezTo>
                      <a:pt x="99" y="83"/>
                      <a:pt x="99" y="83"/>
                      <a:pt x="99" y="83"/>
                    </a:cubicBezTo>
                    <a:cubicBezTo>
                      <a:pt x="100" y="82"/>
                      <a:pt x="102" y="81"/>
                      <a:pt x="106" y="79"/>
                    </a:cubicBezTo>
                    <a:cubicBezTo>
                      <a:pt x="104" y="82"/>
                      <a:pt x="103" y="85"/>
                      <a:pt x="103" y="88"/>
                    </a:cubicBezTo>
                    <a:cubicBezTo>
                      <a:pt x="101" y="88"/>
                      <a:pt x="99" y="89"/>
                      <a:pt x="99" y="89"/>
                    </a:cubicBezTo>
                    <a:cubicBezTo>
                      <a:pt x="99" y="89"/>
                      <a:pt x="99" y="89"/>
                      <a:pt x="99" y="89"/>
                    </a:cubicBezTo>
                    <a:cubicBezTo>
                      <a:pt x="99" y="89"/>
                      <a:pt x="99" y="89"/>
                      <a:pt x="99" y="89"/>
                    </a:cubicBezTo>
                    <a:cubicBezTo>
                      <a:pt x="99" y="89"/>
                      <a:pt x="99" y="89"/>
                      <a:pt x="99" y="89"/>
                    </a:cubicBezTo>
                    <a:cubicBezTo>
                      <a:pt x="98" y="89"/>
                      <a:pt x="98" y="89"/>
                      <a:pt x="98" y="89"/>
                    </a:cubicBezTo>
                    <a:cubicBezTo>
                      <a:pt x="98" y="89"/>
                      <a:pt x="98" y="89"/>
                      <a:pt x="98" y="89"/>
                    </a:cubicBezTo>
                    <a:cubicBezTo>
                      <a:pt x="98" y="89"/>
                      <a:pt x="98" y="89"/>
                      <a:pt x="98" y="89"/>
                    </a:cubicBezTo>
                    <a:moveTo>
                      <a:pt x="107" y="86"/>
                    </a:moveTo>
                    <a:cubicBezTo>
                      <a:pt x="108" y="83"/>
                      <a:pt x="109" y="80"/>
                      <a:pt x="111" y="76"/>
                    </a:cubicBezTo>
                    <a:cubicBezTo>
                      <a:pt x="111" y="75"/>
                      <a:pt x="111" y="75"/>
                      <a:pt x="111" y="75"/>
                    </a:cubicBezTo>
                    <a:cubicBezTo>
                      <a:pt x="113" y="74"/>
                      <a:pt x="116" y="73"/>
                      <a:pt x="118" y="71"/>
                    </a:cubicBezTo>
                    <a:cubicBezTo>
                      <a:pt x="117" y="75"/>
                      <a:pt x="115" y="79"/>
                      <a:pt x="114" y="83"/>
                    </a:cubicBezTo>
                    <a:cubicBezTo>
                      <a:pt x="113" y="84"/>
                      <a:pt x="112" y="84"/>
                      <a:pt x="111" y="84"/>
                    </a:cubicBezTo>
                    <a:cubicBezTo>
                      <a:pt x="110" y="85"/>
                      <a:pt x="110" y="85"/>
                      <a:pt x="110" y="85"/>
                    </a:cubicBezTo>
                    <a:cubicBezTo>
                      <a:pt x="109" y="86"/>
                      <a:pt x="108" y="86"/>
                      <a:pt x="107" y="86"/>
                    </a:cubicBezTo>
                    <a:moveTo>
                      <a:pt x="123" y="85"/>
                    </a:moveTo>
                    <a:cubicBezTo>
                      <a:pt x="124" y="85"/>
                      <a:pt x="124" y="85"/>
                      <a:pt x="124" y="84"/>
                    </a:cubicBezTo>
                    <a:cubicBezTo>
                      <a:pt x="129" y="83"/>
                      <a:pt x="134" y="81"/>
                      <a:pt x="140" y="79"/>
                    </a:cubicBezTo>
                    <a:cubicBezTo>
                      <a:pt x="153" y="73"/>
                      <a:pt x="167" y="68"/>
                      <a:pt x="178" y="66"/>
                    </a:cubicBezTo>
                    <a:cubicBezTo>
                      <a:pt x="179" y="72"/>
                      <a:pt x="180" y="79"/>
                      <a:pt x="180" y="86"/>
                    </a:cubicBezTo>
                    <a:cubicBezTo>
                      <a:pt x="180" y="96"/>
                      <a:pt x="178" y="106"/>
                      <a:pt x="176" y="115"/>
                    </a:cubicBezTo>
                    <a:cubicBezTo>
                      <a:pt x="175" y="115"/>
                      <a:pt x="175" y="115"/>
                      <a:pt x="175" y="115"/>
                    </a:cubicBezTo>
                    <a:cubicBezTo>
                      <a:pt x="169" y="113"/>
                      <a:pt x="161" y="110"/>
                      <a:pt x="151" y="107"/>
                    </a:cubicBezTo>
                    <a:cubicBezTo>
                      <a:pt x="151" y="107"/>
                      <a:pt x="151" y="107"/>
                      <a:pt x="151" y="107"/>
                    </a:cubicBezTo>
                    <a:cubicBezTo>
                      <a:pt x="150" y="107"/>
                      <a:pt x="150" y="107"/>
                      <a:pt x="150" y="107"/>
                    </a:cubicBezTo>
                    <a:cubicBezTo>
                      <a:pt x="145" y="105"/>
                      <a:pt x="139" y="103"/>
                      <a:pt x="134" y="101"/>
                    </a:cubicBezTo>
                    <a:cubicBezTo>
                      <a:pt x="128" y="99"/>
                      <a:pt x="123" y="97"/>
                      <a:pt x="118" y="96"/>
                    </a:cubicBezTo>
                    <a:cubicBezTo>
                      <a:pt x="118" y="95"/>
                      <a:pt x="117" y="95"/>
                      <a:pt x="117" y="95"/>
                    </a:cubicBezTo>
                    <a:cubicBezTo>
                      <a:pt x="116" y="95"/>
                      <a:pt x="116" y="95"/>
                      <a:pt x="116" y="95"/>
                    </a:cubicBezTo>
                    <a:cubicBezTo>
                      <a:pt x="116" y="95"/>
                      <a:pt x="116" y="95"/>
                      <a:pt x="115" y="95"/>
                    </a:cubicBezTo>
                    <a:cubicBezTo>
                      <a:pt x="114" y="94"/>
                      <a:pt x="113" y="94"/>
                      <a:pt x="112" y="94"/>
                    </a:cubicBezTo>
                    <a:cubicBezTo>
                      <a:pt x="111" y="93"/>
                      <a:pt x="111" y="93"/>
                      <a:pt x="111" y="93"/>
                    </a:cubicBezTo>
                    <a:cubicBezTo>
                      <a:pt x="111" y="93"/>
                      <a:pt x="111" y="93"/>
                      <a:pt x="111" y="93"/>
                    </a:cubicBezTo>
                    <a:cubicBezTo>
                      <a:pt x="111" y="92"/>
                      <a:pt x="110" y="92"/>
                      <a:pt x="110" y="92"/>
                    </a:cubicBezTo>
                    <a:cubicBezTo>
                      <a:pt x="109" y="92"/>
                      <a:pt x="109" y="92"/>
                      <a:pt x="109" y="92"/>
                    </a:cubicBezTo>
                    <a:cubicBezTo>
                      <a:pt x="108" y="92"/>
                      <a:pt x="106" y="92"/>
                      <a:pt x="105" y="91"/>
                    </a:cubicBezTo>
                    <a:cubicBezTo>
                      <a:pt x="110" y="90"/>
                      <a:pt x="116" y="88"/>
                      <a:pt x="123" y="85"/>
                    </a:cubicBezTo>
                    <a:cubicBezTo>
                      <a:pt x="123" y="85"/>
                      <a:pt x="123" y="85"/>
                      <a:pt x="123" y="85"/>
                    </a:cubicBezTo>
                    <a:moveTo>
                      <a:pt x="119" y="81"/>
                    </a:moveTo>
                    <a:cubicBezTo>
                      <a:pt x="120" y="77"/>
                      <a:pt x="122" y="73"/>
                      <a:pt x="123" y="69"/>
                    </a:cubicBezTo>
                    <a:cubicBezTo>
                      <a:pt x="123" y="68"/>
                      <a:pt x="123" y="68"/>
                      <a:pt x="123" y="68"/>
                    </a:cubicBezTo>
                    <a:cubicBezTo>
                      <a:pt x="125" y="67"/>
                      <a:pt x="126" y="66"/>
                      <a:pt x="128" y="65"/>
                    </a:cubicBezTo>
                    <a:cubicBezTo>
                      <a:pt x="126" y="70"/>
                      <a:pt x="124" y="75"/>
                      <a:pt x="122" y="79"/>
                    </a:cubicBezTo>
                    <a:cubicBezTo>
                      <a:pt x="121" y="80"/>
                      <a:pt x="120" y="80"/>
                      <a:pt x="119" y="81"/>
                    </a:cubicBezTo>
                    <a:moveTo>
                      <a:pt x="127" y="77"/>
                    </a:moveTo>
                    <a:cubicBezTo>
                      <a:pt x="129" y="73"/>
                      <a:pt x="131" y="69"/>
                      <a:pt x="133" y="65"/>
                    </a:cubicBezTo>
                    <a:cubicBezTo>
                      <a:pt x="133" y="64"/>
                      <a:pt x="133" y="63"/>
                      <a:pt x="132" y="63"/>
                    </a:cubicBezTo>
                    <a:cubicBezTo>
                      <a:pt x="134" y="62"/>
                      <a:pt x="136" y="61"/>
                      <a:pt x="138" y="60"/>
                    </a:cubicBezTo>
                    <a:cubicBezTo>
                      <a:pt x="136" y="65"/>
                      <a:pt x="134" y="70"/>
                      <a:pt x="132" y="75"/>
                    </a:cubicBezTo>
                    <a:cubicBezTo>
                      <a:pt x="130" y="76"/>
                      <a:pt x="129" y="76"/>
                      <a:pt x="127" y="77"/>
                    </a:cubicBezTo>
                    <a:moveTo>
                      <a:pt x="137" y="72"/>
                    </a:moveTo>
                    <a:cubicBezTo>
                      <a:pt x="139" y="67"/>
                      <a:pt x="141" y="62"/>
                      <a:pt x="143" y="57"/>
                    </a:cubicBezTo>
                    <a:cubicBezTo>
                      <a:pt x="143" y="57"/>
                      <a:pt x="143" y="57"/>
                      <a:pt x="143" y="57"/>
                    </a:cubicBezTo>
                    <a:cubicBezTo>
                      <a:pt x="146" y="55"/>
                      <a:pt x="148" y="54"/>
                      <a:pt x="150" y="53"/>
                    </a:cubicBezTo>
                    <a:cubicBezTo>
                      <a:pt x="149" y="58"/>
                      <a:pt x="147" y="63"/>
                      <a:pt x="146" y="68"/>
                    </a:cubicBezTo>
                    <a:cubicBezTo>
                      <a:pt x="143" y="70"/>
                      <a:pt x="140" y="71"/>
                      <a:pt x="137" y="72"/>
                    </a:cubicBezTo>
                    <a:moveTo>
                      <a:pt x="151" y="66"/>
                    </a:moveTo>
                    <a:cubicBezTo>
                      <a:pt x="152" y="61"/>
                      <a:pt x="154" y="55"/>
                      <a:pt x="155" y="50"/>
                    </a:cubicBezTo>
                    <a:cubicBezTo>
                      <a:pt x="157" y="49"/>
                      <a:pt x="159" y="48"/>
                      <a:pt x="161" y="47"/>
                    </a:cubicBezTo>
                    <a:cubicBezTo>
                      <a:pt x="159" y="52"/>
                      <a:pt x="157" y="57"/>
                      <a:pt x="155" y="63"/>
                    </a:cubicBezTo>
                    <a:cubicBezTo>
                      <a:pt x="155" y="63"/>
                      <a:pt x="155" y="63"/>
                      <a:pt x="155" y="63"/>
                    </a:cubicBezTo>
                    <a:cubicBezTo>
                      <a:pt x="155" y="64"/>
                      <a:pt x="155" y="64"/>
                      <a:pt x="155" y="64"/>
                    </a:cubicBezTo>
                    <a:cubicBezTo>
                      <a:pt x="154" y="65"/>
                      <a:pt x="152" y="65"/>
                      <a:pt x="151" y="66"/>
                    </a:cubicBezTo>
                    <a:moveTo>
                      <a:pt x="168" y="58"/>
                    </a:moveTo>
                    <a:cubicBezTo>
                      <a:pt x="170" y="53"/>
                      <a:pt x="172" y="48"/>
                      <a:pt x="174" y="43"/>
                    </a:cubicBezTo>
                    <a:cubicBezTo>
                      <a:pt x="172" y="47"/>
                      <a:pt x="171" y="52"/>
                      <a:pt x="171" y="57"/>
                    </a:cubicBezTo>
                    <a:cubicBezTo>
                      <a:pt x="170" y="57"/>
                      <a:pt x="169" y="57"/>
                      <a:pt x="168" y="58"/>
                    </a:cubicBezTo>
                    <a:moveTo>
                      <a:pt x="160" y="62"/>
                    </a:moveTo>
                    <a:cubicBezTo>
                      <a:pt x="162" y="56"/>
                      <a:pt x="164" y="50"/>
                      <a:pt x="166" y="44"/>
                    </a:cubicBezTo>
                    <a:cubicBezTo>
                      <a:pt x="167" y="44"/>
                      <a:pt x="168" y="43"/>
                      <a:pt x="169" y="43"/>
                    </a:cubicBezTo>
                    <a:cubicBezTo>
                      <a:pt x="168" y="49"/>
                      <a:pt x="166" y="54"/>
                      <a:pt x="163" y="60"/>
                    </a:cubicBezTo>
                    <a:cubicBezTo>
                      <a:pt x="162" y="61"/>
                      <a:pt x="161" y="61"/>
                      <a:pt x="160" y="62"/>
                    </a:cubicBezTo>
                    <a:moveTo>
                      <a:pt x="46" y="152"/>
                    </a:moveTo>
                    <a:cubicBezTo>
                      <a:pt x="41" y="149"/>
                      <a:pt x="35" y="145"/>
                      <a:pt x="29" y="141"/>
                    </a:cubicBezTo>
                    <a:cubicBezTo>
                      <a:pt x="21" y="135"/>
                      <a:pt x="15" y="126"/>
                      <a:pt x="11" y="116"/>
                    </a:cubicBezTo>
                    <a:cubicBezTo>
                      <a:pt x="11" y="115"/>
                      <a:pt x="11" y="114"/>
                      <a:pt x="10" y="114"/>
                    </a:cubicBezTo>
                    <a:cubicBezTo>
                      <a:pt x="7" y="106"/>
                      <a:pt x="6" y="98"/>
                      <a:pt x="6" y="90"/>
                    </a:cubicBezTo>
                    <a:cubicBezTo>
                      <a:pt x="6" y="90"/>
                      <a:pt x="6" y="89"/>
                      <a:pt x="6" y="89"/>
                    </a:cubicBezTo>
                    <a:cubicBezTo>
                      <a:pt x="6" y="88"/>
                      <a:pt x="6" y="88"/>
                      <a:pt x="6" y="87"/>
                    </a:cubicBezTo>
                    <a:cubicBezTo>
                      <a:pt x="6" y="73"/>
                      <a:pt x="10" y="59"/>
                      <a:pt x="18" y="48"/>
                    </a:cubicBezTo>
                    <a:cubicBezTo>
                      <a:pt x="33" y="26"/>
                      <a:pt x="60" y="13"/>
                      <a:pt x="90" y="11"/>
                    </a:cubicBezTo>
                    <a:cubicBezTo>
                      <a:pt x="89" y="12"/>
                      <a:pt x="89" y="15"/>
                      <a:pt x="89" y="17"/>
                    </a:cubicBezTo>
                    <a:cubicBezTo>
                      <a:pt x="89" y="31"/>
                      <a:pt x="89" y="54"/>
                      <a:pt x="89" y="71"/>
                    </a:cubicBezTo>
                    <a:cubicBezTo>
                      <a:pt x="89" y="81"/>
                      <a:pt x="89" y="88"/>
                      <a:pt x="89" y="91"/>
                    </a:cubicBezTo>
                    <a:cubicBezTo>
                      <a:pt x="89" y="92"/>
                      <a:pt x="89" y="92"/>
                      <a:pt x="89" y="92"/>
                    </a:cubicBezTo>
                    <a:cubicBezTo>
                      <a:pt x="89" y="93"/>
                      <a:pt x="89" y="93"/>
                      <a:pt x="89" y="93"/>
                    </a:cubicBezTo>
                    <a:cubicBezTo>
                      <a:pt x="90" y="95"/>
                      <a:pt x="92" y="104"/>
                      <a:pt x="96" y="114"/>
                    </a:cubicBezTo>
                    <a:cubicBezTo>
                      <a:pt x="95" y="114"/>
                      <a:pt x="95" y="114"/>
                      <a:pt x="95" y="114"/>
                    </a:cubicBezTo>
                    <a:cubicBezTo>
                      <a:pt x="95" y="115"/>
                      <a:pt x="95" y="117"/>
                      <a:pt x="96" y="117"/>
                    </a:cubicBezTo>
                    <a:cubicBezTo>
                      <a:pt x="97" y="117"/>
                      <a:pt x="97" y="117"/>
                      <a:pt x="97" y="117"/>
                    </a:cubicBezTo>
                    <a:cubicBezTo>
                      <a:pt x="99" y="124"/>
                      <a:pt x="102" y="132"/>
                      <a:pt x="105" y="140"/>
                    </a:cubicBezTo>
                    <a:cubicBezTo>
                      <a:pt x="104" y="140"/>
                      <a:pt x="105" y="141"/>
                      <a:pt x="105" y="141"/>
                    </a:cubicBezTo>
                    <a:cubicBezTo>
                      <a:pt x="108" y="149"/>
                      <a:pt x="110" y="156"/>
                      <a:pt x="113" y="161"/>
                    </a:cubicBezTo>
                    <a:cubicBezTo>
                      <a:pt x="112" y="161"/>
                      <a:pt x="112" y="161"/>
                      <a:pt x="112" y="161"/>
                    </a:cubicBezTo>
                    <a:cubicBezTo>
                      <a:pt x="112" y="161"/>
                      <a:pt x="112" y="161"/>
                      <a:pt x="111" y="161"/>
                    </a:cubicBezTo>
                    <a:cubicBezTo>
                      <a:pt x="111" y="161"/>
                      <a:pt x="111" y="161"/>
                      <a:pt x="110" y="162"/>
                    </a:cubicBezTo>
                    <a:cubicBezTo>
                      <a:pt x="104" y="163"/>
                      <a:pt x="98" y="163"/>
                      <a:pt x="92" y="163"/>
                    </a:cubicBezTo>
                    <a:cubicBezTo>
                      <a:pt x="91" y="163"/>
                      <a:pt x="91" y="163"/>
                      <a:pt x="91" y="163"/>
                    </a:cubicBezTo>
                    <a:cubicBezTo>
                      <a:pt x="91" y="163"/>
                      <a:pt x="90" y="163"/>
                      <a:pt x="90" y="162"/>
                    </a:cubicBezTo>
                    <a:cubicBezTo>
                      <a:pt x="90" y="162"/>
                      <a:pt x="89" y="162"/>
                      <a:pt x="89" y="162"/>
                    </a:cubicBezTo>
                    <a:cubicBezTo>
                      <a:pt x="89" y="162"/>
                      <a:pt x="88" y="163"/>
                      <a:pt x="88" y="163"/>
                    </a:cubicBezTo>
                    <a:cubicBezTo>
                      <a:pt x="82" y="163"/>
                      <a:pt x="77" y="162"/>
                      <a:pt x="71" y="161"/>
                    </a:cubicBezTo>
                    <a:cubicBezTo>
                      <a:pt x="71" y="161"/>
                      <a:pt x="71" y="160"/>
                      <a:pt x="71" y="160"/>
                    </a:cubicBezTo>
                    <a:cubicBezTo>
                      <a:pt x="70" y="160"/>
                      <a:pt x="70" y="160"/>
                      <a:pt x="70" y="160"/>
                    </a:cubicBezTo>
                    <a:cubicBezTo>
                      <a:pt x="69" y="160"/>
                      <a:pt x="69" y="160"/>
                      <a:pt x="68" y="160"/>
                    </a:cubicBezTo>
                    <a:cubicBezTo>
                      <a:pt x="62" y="159"/>
                      <a:pt x="55" y="156"/>
                      <a:pt x="49" y="153"/>
                    </a:cubicBezTo>
                    <a:cubicBezTo>
                      <a:pt x="49" y="153"/>
                      <a:pt x="48" y="153"/>
                      <a:pt x="48" y="152"/>
                    </a:cubicBezTo>
                    <a:cubicBezTo>
                      <a:pt x="48" y="152"/>
                      <a:pt x="47" y="152"/>
                      <a:pt x="47" y="152"/>
                    </a:cubicBezTo>
                    <a:cubicBezTo>
                      <a:pt x="47" y="152"/>
                      <a:pt x="47" y="152"/>
                      <a:pt x="46" y="152"/>
                    </a:cubicBezTo>
                    <a:moveTo>
                      <a:pt x="99" y="78"/>
                    </a:moveTo>
                    <a:cubicBezTo>
                      <a:pt x="101" y="51"/>
                      <a:pt x="104" y="32"/>
                      <a:pt x="108" y="4"/>
                    </a:cubicBezTo>
                    <a:cubicBezTo>
                      <a:pt x="111" y="4"/>
                      <a:pt x="114" y="4"/>
                      <a:pt x="117" y="5"/>
                    </a:cubicBezTo>
                    <a:cubicBezTo>
                      <a:pt x="138" y="7"/>
                      <a:pt x="158" y="15"/>
                      <a:pt x="170" y="29"/>
                    </a:cubicBezTo>
                    <a:cubicBezTo>
                      <a:pt x="172" y="32"/>
                      <a:pt x="173" y="34"/>
                      <a:pt x="174" y="36"/>
                    </a:cubicBezTo>
                    <a:cubicBezTo>
                      <a:pt x="172" y="37"/>
                      <a:pt x="168" y="39"/>
                      <a:pt x="165" y="40"/>
                    </a:cubicBezTo>
                    <a:cubicBezTo>
                      <a:pt x="165" y="40"/>
                      <a:pt x="165" y="40"/>
                      <a:pt x="165" y="40"/>
                    </a:cubicBezTo>
                    <a:cubicBezTo>
                      <a:pt x="164" y="40"/>
                      <a:pt x="164" y="41"/>
                      <a:pt x="163" y="41"/>
                    </a:cubicBezTo>
                    <a:cubicBezTo>
                      <a:pt x="151" y="47"/>
                      <a:pt x="138" y="55"/>
                      <a:pt x="126" y="62"/>
                    </a:cubicBezTo>
                    <a:cubicBezTo>
                      <a:pt x="117" y="67"/>
                      <a:pt x="110" y="72"/>
                      <a:pt x="105" y="75"/>
                    </a:cubicBezTo>
                    <a:cubicBezTo>
                      <a:pt x="102" y="76"/>
                      <a:pt x="100" y="77"/>
                      <a:pt x="99" y="78"/>
                    </a:cubicBezTo>
                    <a:moveTo>
                      <a:pt x="107" y="0"/>
                    </a:moveTo>
                    <a:cubicBezTo>
                      <a:pt x="106" y="0"/>
                      <a:pt x="106" y="0"/>
                      <a:pt x="105" y="1"/>
                    </a:cubicBezTo>
                    <a:cubicBezTo>
                      <a:pt x="105" y="1"/>
                      <a:pt x="104" y="2"/>
                      <a:pt x="104" y="3"/>
                    </a:cubicBezTo>
                    <a:cubicBezTo>
                      <a:pt x="101" y="32"/>
                      <a:pt x="97" y="50"/>
                      <a:pt x="95" y="79"/>
                    </a:cubicBezTo>
                    <a:cubicBezTo>
                      <a:pt x="95" y="79"/>
                      <a:pt x="94" y="80"/>
                      <a:pt x="94" y="80"/>
                    </a:cubicBezTo>
                    <a:cubicBezTo>
                      <a:pt x="94" y="83"/>
                      <a:pt x="94" y="88"/>
                      <a:pt x="94" y="91"/>
                    </a:cubicBezTo>
                    <a:cubicBezTo>
                      <a:pt x="93" y="91"/>
                      <a:pt x="93" y="91"/>
                      <a:pt x="93" y="91"/>
                    </a:cubicBezTo>
                    <a:cubicBezTo>
                      <a:pt x="93" y="91"/>
                      <a:pt x="93" y="91"/>
                      <a:pt x="93" y="91"/>
                    </a:cubicBezTo>
                    <a:cubicBezTo>
                      <a:pt x="93" y="88"/>
                      <a:pt x="92" y="81"/>
                      <a:pt x="92" y="71"/>
                    </a:cubicBezTo>
                    <a:cubicBezTo>
                      <a:pt x="92" y="60"/>
                      <a:pt x="93" y="46"/>
                      <a:pt x="93" y="33"/>
                    </a:cubicBezTo>
                    <a:cubicBezTo>
                      <a:pt x="93" y="27"/>
                      <a:pt x="93" y="22"/>
                      <a:pt x="93" y="18"/>
                    </a:cubicBezTo>
                    <a:cubicBezTo>
                      <a:pt x="93" y="13"/>
                      <a:pt x="94" y="10"/>
                      <a:pt x="94" y="9"/>
                    </a:cubicBezTo>
                    <a:cubicBezTo>
                      <a:pt x="94" y="9"/>
                      <a:pt x="94" y="9"/>
                      <a:pt x="94" y="9"/>
                    </a:cubicBezTo>
                    <a:cubicBezTo>
                      <a:pt x="94" y="8"/>
                      <a:pt x="94" y="8"/>
                      <a:pt x="94" y="8"/>
                    </a:cubicBezTo>
                    <a:cubicBezTo>
                      <a:pt x="94" y="8"/>
                      <a:pt x="94" y="8"/>
                      <a:pt x="94" y="8"/>
                    </a:cubicBezTo>
                    <a:cubicBezTo>
                      <a:pt x="94" y="8"/>
                      <a:pt x="94" y="8"/>
                      <a:pt x="94" y="8"/>
                    </a:cubicBezTo>
                    <a:cubicBezTo>
                      <a:pt x="93" y="7"/>
                      <a:pt x="93" y="7"/>
                      <a:pt x="93" y="7"/>
                    </a:cubicBezTo>
                    <a:cubicBezTo>
                      <a:pt x="93" y="7"/>
                      <a:pt x="93" y="7"/>
                      <a:pt x="93" y="7"/>
                    </a:cubicBezTo>
                    <a:cubicBezTo>
                      <a:pt x="93" y="7"/>
                      <a:pt x="93" y="7"/>
                      <a:pt x="93" y="7"/>
                    </a:cubicBezTo>
                    <a:cubicBezTo>
                      <a:pt x="93" y="7"/>
                      <a:pt x="93" y="7"/>
                      <a:pt x="93" y="7"/>
                    </a:cubicBezTo>
                    <a:cubicBezTo>
                      <a:pt x="92" y="7"/>
                      <a:pt x="92" y="7"/>
                      <a:pt x="92" y="7"/>
                    </a:cubicBezTo>
                    <a:cubicBezTo>
                      <a:pt x="92" y="6"/>
                      <a:pt x="92" y="6"/>
                      <a:pt x="92" y="6"/>
                    </a:cubicBezTo>
                    <a:cubicBezTo>
                      <a:pt x="92" y="6"/>
                      <a:pt x="92" y="6"/>
                      <a:pt x="92" y="6"/>
                    </a:cubicBezTo>
                    <a:cubicBezTo>
                      <a:pt x="92" y="6"/>
                      <a:pt x="92" y="6"/>
                      <a:pt x="92" y="6"/>
                    </a:cubicBezTo>
                    <a:cubicBezTo>
                      <a:pt x="61" y="9"/>
                      <a:pt x="31" y="22"/>
                      <a:pt x="14" y="46"/>
                    </a:cubicBezTo>
                    <a:cubicBezTo>
                      <a:pt x="6" y="58"/>
                      <a:pt x="2" y="74"/>
                      <a:pt x="2" y="89"/>
                    </a:cubicBezTo>
                    <a:cubicBezTo>
                      <a:pt x="2" y="90"/>
                      <a:pt x="2" y="90"/>
                      <a:pt x="2" y="90"/>
                    </a:cubicBezTo>
                    <a:cubicBezTo>
                      <a:pt x="1" y="95"/>
                      <a:pt x="0" y="99"/>
                      <a:pt x="0" y="104"/>
                    </a:cubicBezTo>
                    <a:cubicBezTo>
                      <a:pt x="0" y="111"/>
                      <a:pt x="1" y="117"/>
                      <a:pt x="3" y="123"/>
                    </a:cubicBezTo>
                    <a:cubicBezTo>
                      <a:pt x="2" y="123"/>
                      <a:pt x="2" y="123"/>
                      <a:pt x="2" y="123"/>
                    </a:cubicBezTo>
                    <a:cubicBezTo>
                      <a:pt x="2" y="124"/>
                      <a:pt x="2" y="125"/>
                      <a:pt x="3" y="126"/>
                    </a:cubicBezTo>
                    <a:cubicBezTo>
                      <a:pt x="3" y="126"/>
                      <a:pt x="3" y="126"/>
                      <a:pt x="3" y="126"/>
                    </a:cubicBezTo>
                    <a:cubicBezTo>
                      <a:pt x="4" y="129"/>
                      <a:pt x="5" y="131"/>
                      <a:pt x="6" y="134"/>
                    </a:cubicBezTo>
                    <a:cubicBezTo>
                      <a:pt x="6" y="134"/>
                      <a:pt x="6" y="135"/>
                      <a:pt x="6" y="135"/>
                    </a:cubicBezTo>
                    <a:cubicBezTo>
                      <a:pt x="8" y="138"/>
                      <a:pt x="9" y="140"/>
                      <a:pt x="10" y="143"/>
                    </a:cubicBezTo>
                    <a:cubicBezTo>
                      <a:pt x="10" y="144"/>
                      <a:pt x="10" y="145"/>
                      <a:pt x="11" y="145"/>
                    </a:cubicBezTo>
                    <a:cubicBezTo>
                      <a:pt x="11" y="146"/>
                      <a:pt x="11" y="146"/>
                      <a:pt x="11" y="146"/>
                    </a:cubicBezTo>
                    <a:cubicBezTo>
                      <a:pt x="12" y="147"/>
                      <a:pt x="13" y="149"/>
                      <a:pt x="14" y="150"/>
                    </a:cubicBezTo>
                    <a:cubicBezTo>
                      <a:pt x="14" y="151"/>
                      <a:pt x="14" y="151"/>
                      <a:pt x="14" y="151"/>
                    </a:cubicBezTo>
                    <a:cubicBezTo>
                      <a:pt x="14" y="151"/>
                      <a:pt x="15" y="152"/>
                      <a:pt x="16" y="152"/>
                    </a:cubicBezTo>
                    <a:cubicBezTo>
                      <a:pt x="17" y="154"/>
                      <a:pt x="19" y="156"/>
                      <a:pt x="20" y="158"/>
                    </a:cubicBezTo>
                    <a:cubicBezTo>
                      <a:pt x="20" y="159"/>
                      <a:pt x="21" y="160"/>
                      <a:pt x="21" y="161"/>
                    </a:cubicBezTo>
                    <a:cubicBezTo>
                      <a:pt x="22" y="161"/>
                      <a:pt x="22" y="161"/>
                      <a:pt x="22" y="161"/>
                    </a:cubicBezTo>
                    <a:cubicBezTo>
                      <a:pt x="23" y="161"/>
                      <a:pt x="24" y="162"/>
                      <a:pt x="24" y="163"/>
                    </a:cubicBezTo>
                    <a:cubicBezTo>
                      <a:pt x="29" y="168"/>
                      <a:pt x="36" y="174"/>
                      <a:pt x="46" y="179"/>
                    </a:cubicBezTo>
                    <a:cubicBezTo>
                      <a:pt x="46" y="180"/>
                      <a:pt x="46" y="180"/>
                      <a:pt x="46" y="180"/>
                    </a:cubicBezTo>
                    <a:cubicBezTo>
                      <a:pt x="46" y="181"/>
                      <a:pt x="47" y="181"/>
                      <a:pt x="48" y="181"/>
                    </a:cubicBezTo>
                    <a:cubicBezTo>
                      <a:pt x="48" y="181"/>
                      <a:pt x="48" y="181"/>
                      <a:pt x="48" y="181"/>
                    </a:cubicBezTo>
                    <a:cubicBezTo>
                      <a:pt x="48" y="181"/>
                      <a:pt x="48" y="181"/>
                      <a:pt x="48" y="181"/>
                    </a:cubicBezTo>
                    <a:cubicBezTo>
                      <a:pt x="51" y="182"/>
                      <a:pt x="54" y="183"/>
                      <a:pt x="57" y="184"/>
                    </a:cubicBezTo>
                    <a:cubicBezTo>
                      <a:pt x="57" y="185"/>
                      <a:pt x="58" y="186"/>
                      <a:pt x="59" y="186"/>
                    </a:cubicBezTo>
                    <a:cubicBezTo>
                      <a:pt x="59" y="186"/>
                      <a:pt x="59" y="186"/>
                      <a:pt x="59" y="186"/>
                    </a:cubicBezTo>
                    <a:cubicBezTo>
                      <a:pt x="60" y="186"/>
                      <a:pt x="61" y="186"/>
                      <a:pt x="61" y="186"/>
                    </a:cubicBezTo>
                    <a:cubicBezTo>
                      <a:pt x="63" y="186"/>
                      <a:pt x="65" y="187"/>
                      <a:pt x="68" y="187"/>
                    </a:cubicBezTo>
                    <a:cubicBezTo>
                      <a:pt x="68" y="188"/>
                      <a:pt x="68" y="189"/>
                      <a:pt x="69" y="190"/>
                    </a:cubicBezTo>
                    <a:cubicBezTo>
                      <a:pt x="69" y="190"/>
                      <a:pt x="70" y="190"/>
                      <a:pt x="70" y="190"/>
                    </a:cubicBezTo>
                    <a:cubicBezTo>
                      <a:pt x="71" y="190"/>
                      <a:pt x="71" y="189"/>
                      <a:pt x="72" y="188"/>
                    </a:cubicBezTo>
                    <a:cubicBezTo>
                      <a:pt x="72" y="188"/>
                      <a:pt x="72" y="188"/>
                      <a:pt x="72" y="188"/>
                    </a:cubicBezTo>
                    <a:cubicBezTo>
                      <a:pt x="74" y="189"/>
                      <a:pt x="76" y="189"/>
                      <a:pt x="78" y="189"/>
                    </a:cubicBezTo>
                    <a:cubicBezTo>
                      <a:pt x="79" y="189"/>
                      <a:pt x="79" y="190"/>
                      <a:pt x="79" y="190"/>
                    </a:cubicBezTo>
                    <a:cubicBezTo>
                      <a:pt x="80" y="190"/>
                      <a:pt x="80" y="190"/>
                      <a:pt x="80" y="190"/>
                    </a:cubicBezTo>
                    <a:cubicBezTo>
                      <a:pt x="81" y="190"/>
                      <a:pt x="81" y="190"/>
                      <a:pt x="82" y="189"/>
                    </a:cubicBezTo>
                    <a:cubicBezTo>
                      <a:pt x="84" y="190"/>
                      <a:pt x="87" y="190"/>
                      <a:pt x="89" y="190"/>
                    </a:cubicBezTo>
                    <a:cubicBezTo>
                      <a:pt x="89" y="190"/>
                      <a:pt x="89" y="190"/>
                      <a:pt x="89" y="190"/>
                    </a:cubicBezTo>
                    <a:cubicBezTo>
                      <a:pt x="93" y="190"/>
                      <a:pt x="97" y="189"/>
                      <a:pt x="100" y="189"/>
                    </a:cubicBezTo>
                    <a:cubicBezTo>
                      <a:pt x="100" y="190"/>
                      <a:pt x="101" y="190"/>
                      <a:pt x="102" y="190"/>
                    </a:cubicBezTo>
                    <a:cubicBezTo>
                      <a:pt x="102" y="190"/>
                      <a:pt x="102" y="190"/>
                      <a:pt x="102" y="190"/>
                    </a:cubicBezTo>
                    <a:cubicBezTo>
                      <a:pt x="103" y="190"/>
                      <a:pt x="103" y="190"/>
                      <a:pt x="104" y="189"/>
                    </a:cubicBezTo>
                    <a:cubicBezTo>
                      <a:pt x="104" y="189"/>
                      <a:pt x="104" y="189"/>
                      <a:pt x="104" y="189"/>
                    </a:cubicBezTo>
                    <a:cubicBezTo>
                      <a:pt x="108" y="188"/>
                      <a:pt x="111" y="188"/>
                      <a:pt x="115" y="187"/>
                    </a:cubicBezTo>
                    <a:cubicBezTo>
                      <a:pt x="116" y="187"/>
                      <a:pt x="117" y="186"/>
                      <a:pt x="117" y="185"/>
                    </a:cubicBezTo>
                    <a:cubicBezTo>
                      <a:pt x="117" y="184"/>
                      <a:pt x="117" y="184"/>
                      <a:pt x="116" y="184"/>
                    </a:cubicBezTo>
                    <a:cubicBezTo>
                      <a:pt x="117" y="181"/>
                      <a:pt x="117" y="178"/>
                      <a:pt x="117" y="175"/>
                    </a:cubicBezTo>
                    <a:cubicBezTo>
                      <a:pt x="118" y="176"/>
                      <a:pt x="118" y="177"/>
                      <a:pt x="119" y="178"/>
                    </a:cubicBezTo>
                    <a:cubicBezTo>
                      <a:pt x="121" y="180"/>
                      <a:pt x="122" y="182"/>
                      <a:pt x="124" y="184"/>
                    </a:cubicBezTo>
                    <a:cubicBezTo>
                      <a:pt x="124" y="184"/>
                      <a:pt x="124" y="184"/>
                      <a:pt x="124" y="184"/>
                    </a:cubicBezTo>
                    <a:cubicBezTo>
                      <a:pt x="124" y="184"/>
                      <a:pt x="124" y="184"/>
                      <a:pt x="124" y="184"/>
                    </a:cubicBezTo>
                    <a:cubicBezTo>
                      <a:pt x="124" y="184"/>
                      <a:pt x="124" y="184"/>
                      <a:pt x="124" y="184"/>
                    </a:cubicBezTo>
                    <a:cubicBezTo>
                      <a:pt x="125" y="184"/>
                      <a:pt x="125" y="184"/>
                      <a:pt x="125" y="184"/>
                    </a:cubicBezTo>
                    <a:cubicBezTo>
                      <a:pt x="125" y="184"/>
                      <a:pt x="125" y="184"/>
                      <a:pt x="125" y="184"/>
                    </a:cubicBezTo>
                    <a:cubicBezTo>
                      <a:pt x="126" y="184"/>
                      <a:pt x="126" y="184"/>
                      <a:pt x="126" y="184"/>
                    </a:cubicBezTo>
                    <a:cubicBezTo>
                      <a:pt x="126" y="184"/>
                      <a:pt x="126" y="184"/>
                      <a:pt x="126" y="184"/>
                    </a:cubicBezTo>
                    <a:cubicBezTo>
                      <a:pt x="126" y="184"/>
                      <a:pt x="126" y="184"/>
                      <a:pt x="126" y="184"/>
                    </a:cubicBezTo>
                    <a:cubicBezTo>
                      <a:pt x="126" y="184"/>
                      <a:pt x="126" y="184"/>
                      <a:pt x="126" y="184"/>
                    </a:cubicBezTo>
                    <a:cubicBezTo>
                      <a:pt x="131" y="183"/>
                      <a:pt x="135" y="181"/>
                      <a:pt x="139" y="179"/>
                    </a:cubicBezTo>
                    <a:cubicBezTo>
                      <a:pt x="139" y="179"/>
                      <a:pt x="139" y="179"/>
                      <a:pt x="140" y="178"/>
                    </a:cubicBezTo>
                    <a:cubicBezTo>
                      <a:pt x="142" y="177"/>
                      <a:pt x="144" y="176"/>
                      <a:pt x="147" y="174"/>
                    </a:cubicBezTo>
                    <a:cubicBezTo>
                      <a:pt x="147" y="174"/>
                      <a:pt x="147" y="174"/>
                      <a:pt x="147" y="174"/>
                    </a:cubicBezTo>
                    <a:cubicBezTo>
                      <a:pt x="148" y="174"/>
                      <a:pt x="148" y="174"/>
                      <a:pt x="149" y="173"/>
                    </a:cubicBezTo>
                    <a:cubicBezTo>
                      <a:pt x="149" y="173"/>
                      <a:pt x="149" y="173"/>
                      <a:pt x="149" y="173"/>
                    </a:cubicBezTo>
                    <a:cubicBezTo>
                      <a:pt x="158" y="166"/>
                      <a:pt x="166" y="159"/>
                      <a:pt x="170" y="149"/>
                    </a:cubicBezTo>
                    <a:cubicBezTo>
                      <a:pt x="171" y="149"/>
                      <a:pt x="171" y="149"/>
                      <a:pt x="171" y="149"/>
                    </a:cubicBezTo>
                    <a:cubicBezTo>
                      <a:pt x="171" y="148"/>
                      <a:pt x="171" y="148"/>
                      <a:pt x="171" y="148"/>
                    </a:cubicBezTo>
                    <a:cubicBezTo>
                      <a:pt x="171" y="148"/>
                      <a:pt x="171" y="148"/>
                      <a:pt x="172" y="147"/>
                    </a:cubicBezTo>
                    <a:cubicBezTo>
                      <a:pt x="172" y="145"/>
                      <a:pt x="172" y="142"/>
                      <a:pt x="173" y="139"/>
                    </a:cubicBezTo>
                    <a:cubicBezTo>
                      <a:pt x="173" y="139"/>
                      <a:pt x="173" y="139"/>
                      <a:pt x="173" y="139"/>
                    </a:cubicBezTo>
                    <a:cubicBezTo>
                      <a:pt x="173" y="140"/>
                      <a:pt x="173" y="141"/>
                      <a:pt x="174" y="141"/>
                    </a:cubicBezTo>
                    <a:cubicBezTo>
                      <a:pt x="175" y="142"/>
                      <a:pt x="175" y="142"/>
                      <a:pt x="176" y="142"/>
                    </a:cubicBezTo>
                    <a:cubicBezTo>
                      <a:pt x="176" y="142"/>
                      <a:pt x="177" y="142"/>
                      <a:pt x="177" y="142"/>
                    </a:cubicBezTo>
                    <a:cubicBezTo>
                      <a:pt x="178" y="142"/>
                      <a:pt x="178" y="141"/>
                      <a:pt x="179" y="141"/>
                    </a:cubicBezTo>
                    <a:cubicBezTo>
                      <a:pt x="184" y="129"/>
                      <a:pt x="186" y="116"/>
                      <a:pt x="186" y="103"/>
                    </a:cubicBezTo>
                    <a:cubicBezTo>
                      <a:pt x="186" y="103"/>
                      <a:pt x="186" y="102"/>
                      <a:pt x="186" y="102"/>
                    </a:cubicBezTo>
                    <a:cubicBezTo>
                      <a:pt x="186" y="89"/>
                      <a:pt x="184" y="76"/>
                      <a:pt x="182" y="63"/>
                    </a:cubicBezTo>
                    <a:cubicBezTo>
                      <a:pt x="182" y="62"/>
                      <a:pt x="181" y="62"/>
                      <a:pt x="180" y="62"/>
                    </a:cubicBezTo>
                    <a:cubicBezTo>
                      <a:pt x="180" y="61"/>
                      <a:pt x="180" y="61"/>
                      <a:pt x="179" y="61"/>
                    </a:cubicBezTo>
                    <a:cubicBezTo>
                      <a:pt x="179" y="61"/>
                      <a:pt x="179" y="61"/>
                      <a:pt x="179" y="61"/>
                    </a:cubicBezTo>
                    <a:cubicBezTo>
                      <a:pt x="179" y="61"/>
                      <a:pt x="179" y="61"/>
                      <a:pt x="179" y="61"/>
                    </a:cubicBezTo>
                    <a:cubicBezTo>
                      <a:pt x="171" y="63"/>
                      <a:pt x="162" y="66"/>
                      <a:pt x="152" y="70"/>
                    </a:cubicBezTo>
                    <a:cubicBezTo>
                      <a:pt x="160" y="66"/>
                      <a:pt x="167" y="63"/>
                      <a:pt x="173" y="60"/>
                    </a:cubicBezTo>
                    <a:cubicBezTo>
                      <a:pt x="174" y="60"/>
                      <a:pt x="174" y="59"/>
                      <a:pt x="174" y="58"/>
                    </a:cubicBezTo>
                    <a:cubicBezTo>
                      <a:pt x="175" y="52"/>
                      <a:pt x="177" y="46"/>
                      <a:pt x="178" y="39"/>
                    </a:cubicBezTo>
                    <a:cubicBezTo>
                      <a:pt x="179" y="39"/>
                      <a:pt x="180" y="38"/>
                      <a:pt x="179" y="37"/>
                    </a:cubicBezTo>
                    <a:cubicBezTo>
                      <a:pt x="177" y="33"/>
                      <a:pt x="175" y="30"/>
                      <a:pt x="173" y="27"/>
                    </a:cubicBezTo>
                    <a:cubicBezTo>
                      <a:pt x="160" y="11"/>
                      <a:pt x="139" y="3"/>
                      <a:pt x="118" y="1"/>
                    </a:cubicBezTo>
                    <a:cubicBezTo>
                      <a:pt x="114" y="0"/>
                      <a:pt x="111" y="0"/>
                      <a:pt x="107" y="0"/>
                    </a:cubicBezTo>
                    <a:cubicBezTo>
                      <a:pt x="107" y="0"/>
                      <a:pt x="107" y="0"/>
                      <a:pt x="10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762"/>
              <p:cNvSpPr>
                <a:spLocks noEditPoints="1"/>
              </p:cNvSpPr>
              <p:nvPr/>
            </p:nvSpPr>
            <p:spPr bwMode="auto">
              <a:xfrm>
                <a:off x="4730" y="1107"/>
                <a:ext cx="50" cy="64"/>
              </a:xfrm>
              <a:custGeom>
                <a:avLst/>
                <a:gdLst>
                  <a:gd name="T0" fmla="*/ 9 w 21"/>
                  <a:gd name="T1" fmla="*/ 24 h 27"/>
                  <a:gd name="T2" fmla="*/ 9 w 21"/>
                  <a:gd name="T3" fmla="*/ 24 h 27"/>
                  <a:gd name="T4" fmla="*/ 6 w 21"/>
                  <a:gd name="T5" fmla="*/ 23 h 27"/>
                  <a:gd name="T6" fmla="*/ 4 w 21"/>
                  <a:gd name="T7" fmla="*/ 21 h 27"/>
                  <a:gd name="T8" fmla="*/ 4 w 21"/>
                  <a:gd name="T9" fmla="*/ 20 h 27"/>
                  <a:gd name="T10" fmla="*/ 5 w 21"/>
                  <a:gd name="T11" fmla="*/ 20 h 27"/>
                  <a:gd name="T12" fmla="*/ 10 w 21"/>
                  <a:gd name="T13" fmla="*/ 12 h 27"/>
                  <a:gd name="T14" fmla="*/ 13 w 21"/>
                  <a:gd name="T15" fmla="*/ 12 h 27"/>
                  <a:gd name="T16" fmla="*/ 13 w 21"/>
                  <a:gd name="T17" fmla="*/ 12 h 27"/>
                  <a:gd name="T18" fmla="*/ 13 w 21"/>
                  <a:gd name="T19" fmla="*/ 12 h 27"/>
                  <a:gd name="T20" fmla="*/ 15 w 21"/>
                  <a:gd name="T21" fmla="*/ 12 h 27"/>
                  <a:gd name="T22" fmla="*/ 16 w 21"/>
                  <a:gd name="T23" fmla="*/ 13 h 27"/>
                  <a:gd name="T24" fmla="*/ 17 w 21"/>
                  <a:gd name="T25" fmla="*/ 15 h 27"/>
                  <a:gd name="T26" fmla="*/ 15 w 21"/>
                  <a:gd name="T27" fmla="*/ 20 h 27"/>
                  <a:gd name="T28" fmla="*/ 9 w 21"/>
                  <a:gd name="T29" fmla="*/ 24 h 27"/>
                  <a:gd name="T30" fmla="*/ 5 w 21"/>
                  <a:gd name="T31" fmla="*/ 12 h 27"/>
                  <a:gd name="T32" fmla="*/ 5 w 21"/>
                  <a:gd name="T33" fmla="*/ 12 h 27"/>
                  <a:gd name="T34" fmla="*/ 6 w 21"/>
                  <a:gd name="T35" fmla="*/ 9 h 27"/>
                  <a:gd name="T36" fmla="*/ 6 w 21"/>
                  <a:gd name="T37" fmla="*/ 11 h 27"/>
                  <a:gd name="T38" fmla="*/ 5 w 21"/>
                  <a:gd name="T39" fmla="*/ 12 h 27"/>
                  <a:gd name="T40" fmla="*/ 17 w 21"/>
                  <a:gd name="T41" fmla="*/ 9 h 27"/>
                  <a:gd name="T42" fmla="*/ 17 w 21"/>
                  <a:gd name="T43" fmla="*/ 9 h 27"/>
                  <a:gd name="T44" fmla="*/ 17 w 21"/>
                  <a:gd name="T45" fmla="*/ 7 h 27"/>
                  <a:gd name="T46" fmla="*/ 17 w 21"/>
                  <a:gd name="T47" fmla="*/ 8 h 27"/>
                  <a:gd name="T48" fmla="*/ 17 w 21"/>
                  <a:gd name="T49" fmla="*/ 9 h 27"/>
                  <a:gd name="T50" fmla="*/ 17 w 21"/>
                  <a:gd name="T51" fmla="*/ 9 h 27"/>
                  <a:gd name="T52" fmla="*/ 9 w 21"/>
                  <a:gd name="T53" fmla="*/ 9 h 27"/>
                  <a:gd name="T54" fmla="*/ 10 w 21"/>
                  <a:gd name="T55" fmla="*/ 4 h 27"/>
                  <a:gd name="T56" fmla="*/ 11 w 21"/>
                  <a:gd name="T57" fmla="*/ 4 h 27"/>
                  <a:gd name="T58" fmla="*/ 10 w 21"/>
                  <a:gd name="T59" fmla="*/ 9 h 27"/>
                  <a:gd name="T60" fmla="*/ 9 w 21"/>
                  <a:gd name="T61" fmla="*/ 9 h 27"/>
                  <a:gd name="T62" fmla="*/ 14 w 21"/>
                  <a:gd name="T63" fmla="*/ 8 h 27"/>
                  <a:gd name="T64" fmla="*/ 13 w 21"/>
                  <a:gd name="T65" fmla="*/ 8 h 27"/>
                  <a:gd name="T66" fmla="*/ 14 w 21"/>
                  <a:gd name="T67" fmla="*/ 3 h 27"/>
                  <a:gd name="T68" fmla="*/ 15 w 21"/>
                  <a:gd name="T69" fmla="*/ 4 h 27"/>
                  <a:gd name="T70" fmla="*/ 16 w 21"/>
                  <a:gd name="T71" fmla="*/ 4 h 27"/>
                  <a:gd name="T72" fmla="*/ 14 w 21"/>
                  <a:gd name="T73" fmla="*/ 8 h 27"/>
                  <a:gd name="T74" fmla="*/ 13 w 21"/>
                  <a:gd name="T75" fmla="*/ 0 h 27"/>
                  <a:gd name="T76" fmla="*/ 8 w 21"/>
                  <a:gd name="T77" fmla="*/ 1 h 27"/>
                  <a:gd name="T78" fmla="*/ 2 w 21"/>
                  <a:gd name="T79" fmla="*/ 11 h 27"/>
                  <a:gd name="T80" fmla="*/ 0 w 21"/>
                  <a:gd name="T81" fmla="*/ 18 h 27"/>
                  <a:gd name="T82" fmla="*/ 1 w 21"/>
                  <a:gd name="T83" fmla="*/ 22 h 27"/>
                  <a:gd name="T84" fmla="*/ 4 w 21"/>
                  <a:gd name="T85" fmla="*/ 26 h 27"/>
                  <a:gd name="T86" fmla="*/ 9 w 21"/>
                  <a:gd name="T87" fmla="*/ 27 h 27"/>
                  <a:gd name="T88" fmla="*/ 9 w 21"/>
                  <a:gd name="T89" fmla="*/ 27 h 27"/>
                  <a:gd name="T90" fmla="*/ 18 w 21"/>
                  <a:gd name="T91" fmla="*/ 22 h 27"/>
                  <a:gd name="T92" fmla="*/ 21 w 21"/>
                  <a:gd name="T93" fmla="*/ 9 h 27"/>
                  <a:gd name="T94" fmla="*/ 19 w 21"/>
                  <a:gd name="T95" fmla="*/ 9 h 27"/>
                  <a:gd name="T96" fmla="*/ 21 w 21"/>
                  <a:gd name="T97" fmla="*/ 9 h 27"/>
                  <a:gd name="T98" fmla="*/ 21 w 21"/>
                  <a:gd name="T99" fmla="*/ 8 h 27"/>
                  <a:gd name="T100" fmla="*/ 20 w 21"/>
                  <a:gd name="T101" fmla="*/ 4 h 27"/>
                  <a:gd name="T102" fmla="*/ 17 w 21"/>
                  <a:gd name="T103" fmla="*/ 1 h 27"/>
                  <a:gd name="T104" fmla="*/ 13 w 21"/>
                  <a:gd name="T10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 h="27">
                    <a:moveTo>
                      <a:pt x="9" y="24"/>
                    </a:moveTo>
                    <a:cubicBezTo>
                      <a:pt x="9" y="24"/>
                      <a:pt x="9" y="24"/>
                      <a:pt x="9" y="24"/>
                    </a:cubicBezTo>
                    <a:cubicBezTo>
                      <a:pt x="8" y="24"/>
                      <a:pt x="7" y="24"/>
                      <a:pt x="6" y="23"/>
                    </a:cubicBezTo>
                    <a:cubicBezTo>
                      <a:pt x="5" y="23"/>
                      <a:pt x="5" y="22"/>
                      <a:pt x="4" y="21"/>
                    </a:cubicBezTo>
                    <a:cubicBezTo>
                      <a:pt x="4" y="20"/>
                      <a:pt x="4" y="20"/>
                      <a:pt x="4" y="20"/>
                    </a:cubicBezTo>
                    <a:cubicBezTo>
                      <a:pt x="5" y="20"/>
                      <a:pt x="5" y="20"/>
                      <a:pt x="5" y="20"/>
                    </a:cubicBezTo>
                    <a:cubicBezTo>
                      <a:pt x="6" y="17"/>
                      <a:pt x="7" y="14"/>
                      <a:pt x="10" y="12"/>
                    </a:cubicBezTo>
                    <a:cubicBezTo>
                      <a:pt x="10" y="12"/>
                      <a:pt x="12" y="12"/>
                      <a:pt x="13" y="12"/>
                    </a:cubicBezTo>
                    <a:cubicBezTo>
                      <a:pt x="13" y="12"/>
                      <a:pt x="13" y="12"/>
                      <a:pt x="13" y="12"/>
                    </a:cubicBezTo>
                    <a:cubicBezTo>
                      <a:pt x="13" y="12"/>
                      <a:pt x="13" y="12"/>
                      <a:pt x="13" y="12"/>
                    </a:cubicBezTo>
                    <a:cubicBezTo>
                      <a:pt x="13" y="12"/>
                      <a:pt x="14" y="12"/>
                      <a:pt x="15" y="12"/>
                    </a:cubicBezTo>
                    <a:cubicBezTo>
                      <a:pt x="16" y="12"/>
                      <a:pt x="16" y="13"/>
                      <a:pt x="16" y="13"/>
                    </a:cubicBezTo>
                    <a:cubicBezTo>
                      <a:pt x="17" y="14"/>
                      <a:pt x="17" y="15"/>
                      <a:pt x="17" y="15"/>
                    </a:cubicBezTo>
                    <a:cubicBezTo>
                      <a:pt x="16" y="17"/>
                      <a:pt x="16" y="19"/>
                      <a:pt x="15" y="20"/>
                    </a:cubicBezTo>
                    <a:cubicBezTo>
                      <a:pt x="14" y="22"/>
                      <a:pt x="11" y="24"/>
                      <a:pt x="9" y="24"/>
                    </a:cubicBezTo>
                    <a:moveTo>
                      <a:pt x="5" y="12"/>
                    </a:moveTo>
                    <a:cubicBezTo>
                      <a:pt x="5" y="12"/>
                      <a:pt x="5" y="12"/>
                      <a:pt x="5" y="12"/>
                    </a:cubicBezTo>
                    <a:cubicBezTo>
                      <a:pt x="5" y="11"/>
                      <a:pt x="6" y="10"/>
                      <a:pt x="6" y="9"/>
                    </a:cubicBezTo>
                    <a:cubicBezTo>
                      <a:pt x="6" y="9"/>
                      <a:pt x="6" y="10"/>
                      <a:pt x="6" y="11"/>
                    </a:cubicBezTo>
                    <a:cubicBezTo>
                      <a:pt x="5" y="12"/>
                      <a:pt x="5" y="12"/>
                      <a:pt x="5" y="12"/>
                    </a:cubicBezTo>
                    <a:moveTo>
                      <a:pt x="17" y="9"/>
                    </a:moveTo>
                    <a:cubicBezTo>
                      <a:pt x="17" y="9"/>
                      <a:pt x="17" y="9"/>
                      <a:pt x="17" y="9"/>
                    </a:cubicBezTo>
                    <a:cubicBezTo>
                      <a:pt x="17" y="9"/>
                      <a:pt x="17" y="8"/>
                      <a:pt x="17" y="7"/>
                    </a:cubicBezTo>
                    <a:cubicBezTo>
                      <a:pt x="17" y="8"/>
                      <a:pt x="17" y="8"/>
                      <a:pt x="17" y="8"/>
                    </a:cubicBezTo>
                    <a:cubicBezTo>
                      <a:pt x="17" y="9"/>
                      <a:pt x="17" y="9"/>
                      <a:pt x="17" y="9"/>
                    </a:cubicBezTo>
                    <a:cubicBezTo>
                      <a:pt x="17" y="9"/>
                      <a:pt x="17" y="9"/>
                      <a:pt x="17" y="9"/>
                    </a:cubicBezTo>
                    <a:moveTo>
                      <a:pt x="9" y="9"/>
                    </a:moveTo>
                    <a:cubicBezTo>
                      <a:pt x="9" y="7"/>
                      <a:pt x="10" y="6"/>
                      <a:pt x="10" y="4"/>
                    </a:cubicBezTo>
                    <a:cubicBezTo>
                      <a:pt x="11" y="4"/>
                      <a:pt x="11" y="4"/>
                      <a:pt x="11" y="4"/>
                    </a:cubicBezTo>
                    <a:cubicBezTo>
                      <a:pt x="11" y="5"/>
                      <a:pt x="10" y="7"/>
                      <a:pt x="10" y="9"/>
                    </a:cubicBezTo>
                    <a:cubicBezTo>
                      <a:pt x="9" y="9"/>
                      <a:pt x="9" y="9"/>
                      <a:pt x="9" y="9"/>
                    </a:cubicBezTo>
                    <a:moveTo>
                      <a:pt x="14" y="8"/>
                    </a:moveTo>
                    <a:cubicBezTo>
                      <a:pt x="14" y="8"/>
                      <a:pt x="13" y="8"/>
                      <a:pt x="13" y="8"/>
                    </a:cubicBezTo>
                    <a:cubicBezTo>
                      <a:pt x="13" y="6"/>
                      <a:pt x="14" y="5"/>
                      <a:pt x="14" y="3"/>
                    </a:cubicBezTo>
                    <a:cubicBezTo>
                      <a:pt x="15" y="4"/>
                      <a:pt x="15" y="4"/>
                      <a:pt x="15" y="4"/>
                    </a:cubicBezTo>
                    <a:cubicBezTo>
                      <a:pt x="16" y="4"/>
                      <a:pt x="16" y="4"/>
                      <a:pt x="16" y="4"/>
                    </a:cubicBezTo>
                    <a:cubicBezTo>
                      <a:pt x="15" y="5"/>
                      <a:pt x="15" y="7"/>
                      <a:pt x="14" y="8"/>
                    </a:cubicBezTo>
                    <a:moveTo>
                      <a:pt x="13" y="0"/>
                    </a:moveTo>
                    <a:cubicBezTo>
                      <a:pt x="11" y="0"/>
                      <a:pt x="10" y="0"/>
                      <a:pt x="8" y="1"/>
                    </a:cubicBezTo>
                    <a:cubicBezTo>
                      <a:pt x="5" y="3"/>
                      <a:pt x="3" y="7"/>
                      <a:pt x="2" y="11"/>
                    </a:cubicBezTo>
                    <a:cubicBezTo>
                      <a:pt x="1" y="13"/>
                      <a:pt x="0" y="15"/>
                      <a:pt x="0" y="18"/>
                    </a:cubicBezTo>
                    <a:cubicBezTo>
                      <a:pt x="0" y="19"/>
                      <a:pt x="1" y="21"/>
                      <a:pt x="1" y="22"/>
                    </a:cubicBezTo>
                    <a:cubicBezTo>
                      <a:pt x="2" y="24"/>
                      <a:pt x="3" y="25"/>
                      <a:pt x="4" y="26"/>
                    </a:cubicBezTo>
                    <a:cubicBezTo>
                      <a:pt x="6" y="27"/>
                      <a:pt x="7" y="27"/>
                      <a:pt x="9" y="27"/>
                    </a:cubicBezTo>
                    <a:cubicBezTo>
                      <a:pt x="9" y="27"/>
                      <a:pt x="9" y="27"/>
                      <a:pt x="9" y="27"/>
                    </a:cubicBezTo>
                    <a:cubicBezTo>
                      <a:pt x="12" y="27"/>
                      <a:pt x="16" y="25"/>
                      <a:pt x="18" y="22"/>
                    </a:cubicBezTo>
                    <a:cubicBezTo>
                      <a:pt x="20" y="18"/>
                      <a:pt x="21" y="13"/>
                      <a:pt x="21" y="9"/>
                    </a:cubicBezTo>
                    <a:cubicBezTo>
                      <a:pt x="19" y="9"/>
                      <a:pt x="19" y="9"/>
                      <a:pt x="19" y="9"/>
                    </a:cubicBezTo>
                    <a:cubicBezTo>
                      <a:pt x="21" y="9"/>
                      <a:pt x="21" y="9"/>
                      <a:pt x="21" y="9"/>
                    </a:cubicBezTo>
                    <a:cubicBezTo>
                      <a:pt x="21" y="8"/>
                      <a:pt x="21" y="8"/>
                      <a:pt x="21" y="8"/>
                    </a:cubicBezTo>
                    <a:cubicBezTo>
                      <a:pt x="21" y="7"/>
                      <a:pt x="21" y="5"/>
                      <a:pt x="20" y="4"/>
                    </a:cubicBezTo>
                    <a:cubicBezTo>
                      <a:pt x="19" y="2"/>
                      <a:pt x="18" y="1"/>
                      <a:pt x="17" y="1"/>
                    </a:cubicBezTo>
                    <a:cubicBezTo>
                      <a:pt x="16"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763"/>
              <p:cNvSpPr>
                <a:spLocks noEditPoints="1"/>
              </p:cNvSpPr>
              <p:nvPr/>
            </p:nvSpPr>
            <p:spPr bwMode="auto">
              <a:xfrm>
                <a:off x="4702" y="1079"/>
                <a:ext cx="104" cy="142"/>
              </a:xfrm>
              <a:custGeom>
                <a:avLst/>
                <a:gdLst>
                  <a:gd name="T0" fmla="*/ 16 w 44"/>
                  <a:gd name="T1" fmla="*/ 56 h 60"/>
                  <a:gd name="T2" fmla="*/ 21 w 44"/>
                  <a:gd name="T3" fmla="*/ 51 h 60"/>
                  <a:gd name="T4" fmla="*/ 20 w 44"/>
                  <a:gd name="T5" fmla="*/ 56 h 60"/>
                  <a:gd name="T6" fmla="*/ 23 w 44"/>
                  <a:gd name="T7" fmla="*/ 56 h 60"/>
                  <a:gd name="T8" fmla="*/ 25 w 44"/>
                  <a:gd name="T9" fmla="*/ 51 h 60"/>
                  <a:gd name="T10" fmla="*/ 28 w 44"/>
                  <a:gd name="T11" fmla="*/ 50 h 60"/>
                  <a:gd name="T12" fmla="*/ 26 w 44"/>
                  <a:gd name="T13" fmla="*/ 55 h 60"/>
                  <a:gd name="T14" fmla="*/ 23 w 44"/>
                  <a:gd name="T15" fmla="*/ 56 h 60"/>
                  <a:gd name="T16" fmla="*/ 12 w 44"/>
                  <a:gd name="T17" fmla="*/ 54 h 60"/>
                  <a:gd name="T18" fmla="*/ 13 w 44"/>
                  <a:gd name="T19" fmla="*/ 50 h 60"/>
                  <a:gd name="T20" fmla="*/ 13 w 44"/>
                  <a:gd name="T21" fmla="*/ 55 h 60"/>
                  <a:gd name="T22" fmla="*/ 8 w 44"/>
                  <a:gd name="T23" fmla="*/ 51 h 60"/>
                  <a:gd name="T24" fmla="*/ 11 w 44"/>
                  <a:gd name="T25" fmla="*/ 48 h 60"/>
                  <a:gd name="T26" fmla="*/ 29 w 44"/>
                  <a:gd name="T27" fmla="*/ 53 h 60"/>
                  <a:gd name="T28" fmla="*/ 33 w 44"/>
                  <a:gd name="T29" fmla="*/ 47 h 60"/>
                  <a:gd name="T30" fmla="*/ 32 w 44"/>
                  <a:gd name="T31" fmla="*/ 51 h 60"/>
                  <a:gd name="T32" fmla="*/ 6 w 44"/>
                  <a:gd name="T33" fmla="*/ 49 h 60"/>
                  <a:gd name="T34" fmla="*/ 6 w 44"/>
                  <a:gd name="T35" fmla="*/ 44 h 60"/>
                  <a:gd name="T36" fmla="*/ 6 w 44"/>
                  <a:gd name="T37" fmla="*/ 49 h 60"/>
                  <a:gd name="T38" fmla="*/ 37 w 44"/>
                  <a:gd name="T39" fmla="*/ 43 h 60"/>
                  <a:gd name="T40" fmla="*/ 38 w 44"/>
                  <a:gd name="T41" fmla="*/ 43 h 60"/>
                  <a:gd name="T42" fmla="*/ 4 w 44"/>
                  <a:gd name="T43" fmla="*/ 41 h 60"/>
                  <a:gd name="T44" fmla="*/ 4 w 44"/>
                  <a:gd name="T45" fmla="*/ 41 h 60"/>
                  <a:gd name="T46" fmla="*/ 21 w 44"/>
                  <a:gd name="T47" fmla="*/ 47 h 60"/>
                  <a:gd name="T48" fmla="*/ 5 w 44"/>
                  <a:gd name="T49" fmla="*/ 30 h 60"/>
                  <a:gd name="T50" fmla="*/ 17 w 44"/>
                  <a:gd name="T51" fmla="*/ 5 h 60"/>
                  <a:gd name="T52" fmla="*/ 25 w 44"/>
                  <a:gd name="T53" fmla="*/ 3 h 60"/>
                  <a:gd name="T54" fmla="*/ 37 w 44"/>
                  <a:gd name="T55" fmla="*/ 11 h 60"/>
                  <a:gd name="T56" fmla="*/ 40 w 44"/>
                  <a:gd name="T57" fmla="*/ 24 h 60"/>
                  <a:gd name="T58" fmla="*/ 26 w 44"/>
                  <a:gd name="T59" fmla="*/ 47 h 60"/>
                  <a:gd name="T60" fmla="*/ 21 w 44"/>
                  <a:gd name="T61" fmla="*/ 47 h 60"/>
                  <a:gd name="T62" fmla="*/ 16 w 44"/>
                  <a:gd name="T63" fmla="*/ 2 h 60"/>
                  <a:gd name="T64" fmla="*/ 1 w 44"/>
                  <a:gd name="T65" fmla="*/ 28 h 60"/>
                  <a:gd name="T66" fmla="*/ 0 w 44"/>
                  <a:gd name="T67" fmla="*/ 40 h 60"/>
                  <a:gd name="T68" fmla="*/ 20 w 44"/>
                  <a:gd name="T69" fmla="*/ 60 h 60"/>
                  <a:gd name="T70" fmla="*/ 21 w 44"/>
                  <a:gd name="T71" fmla="*/ 59 h 60"/>
                  <a:gd name="T72" fmla="*/ 27 w 44"/>
                  <a:gd name="T73" fmla="*/ 58 h 60"/>
                  <a:gd name="T74" fmla="*/ 44 w 44"/>
                  <a:gd name="T75" fmla="*/ 23 h 60"/>
                  <a:gd name="T76" fmla="*/ 40 w 44"/>
                  <a:gd name="T77" fmla="*/ 9 h 60"/>
                  <a:gd name="T78" fmla="*/ 25 w 44"/>
                  <a:gd name="T7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4" h="60">
                    <a:moveTo>
                      <a:pt x="20" y="56"/>
                    </a:moveTo>
                    <a:cubicBezTo>
                      <a:pt x="18" y="56"/>
                      <a:pt x="17" y="56"/>
                      <a:pt x="16" y="56"/>
                    </a:cubicBezTo>
                    <a:cubicBezTo>
                      <a:pt x="17" y="54"/>
                      <a:pt x="17" y="52"/>
                      <a:pt x="18" y="51"/>
                    </a:cubicBezTo>
                    <a:cubicBezTo>
                      <a:pt x="19" y="51"/>
                      <a:pt x="20" y="51"/>
                      <a:pt x="21" y="51"/>
                    </a:cubicBezTo>
                    <a:cubicBezTo>
                      <a:pt x="22" y="51"/>
                      <a:pt x="22" y="51"/>
                      <a:pt x="22" y="51"/>
                    </a:cubicBezTo>
                    <a:cubicBezTo>
                      <a:pt x="21" y="53"/>
                      <a:pt x="21" y="54"/>
                      <a:pt x="20" y="56"/>
                    </a:cubicBezTo>
                    <a:cubicBezTo>
                      <a:pt x="20" y="56"/>
                      <a:pt x="20" y="56"/>
                      <a:pt x="20" y="56"/>
                    </a:cubicBezTo>
                    <a:moveTo>
                      <a:pt x="23" y="56"/>
                    </a:moveTo>
                    <a:cubicBezTo>
                      <a:pt x="24" y="54"/>
                      <a:pt x="24" y="53"/>
                      <a:pt x="25" y="51"/>
                    </a:cubicBezTo>
                    <a:cubicBezTo>
                      <a:pt x="25" y="51"/>
                      <a:pt x="25" y="51"/>
                      <a:pt x="25" y="51"/>
                    </a:cubicBezTo>
                    <a:cubicBezTo>
                      <a:pt x="26" y="50"/>
                      <a:pt x="26" y="50"/>
                      <a:pt x="27" y="50"/>
                    </a:cubicBezTo>
                    <a:cubicBezTo>
                      <a:pt x="28" y="50"/>
                      <a:pt x="28" y="50"/>
                      <a:pt x="28" y="50"/>
                    </a:cubicBezTo>
                    <a:cubicBezTo>
                      <a:pt x="27" y="51"/>
                      <a:pt x="27" y="53"/>
                      <a:pt x="26" y="54"/>
                    </a:cubicBezTo>
                    <a:cubicBezTo>
                      <a:pt x="26" y="55"/>
                      <a:pt x="26" y="55"/>
                      <a:pt x="26" y="55"/>
                    </a:cubicBezTo>
                    <a:cubicBezTo>
                      <a:pt x="26" y="55"/>
                      <a:pt x="26" y="55"/>
                      <a:pt x="26" y="55"/>
                    </a:cubicBezTo>
                    <a:cubicBezTo>
                      <a:pt x="25" y="55"/>
                      <a:pt x="24" y="55"/>
                      <a:pt x="23" y="56"/>
                    </a:cubicBezTo>
                    <a:moveTo>
                      <a:pt x="13" y="55"/>
                    </a:moveTo>
                    <a:cubicBezTo>
                      <a:pt x="13" y="55"/>
                      <a:pt x="12" y="54"/>
                      <a:pt x="12" y="54"/>
                    </a:cubicBezTo>
                    <a:cubicBezTo>
                      <a:pt x="12" y="54"/>
                      <a:pt x="12" y="54"/>
                      <a:pt x="12" y="54"/>
                    </a:cubicBezTo>
                    <a:cubicBezTo>
                      <a:pt x="12" y="52"/>
                      <a:pt x="13" y="51"/>
                      <a:pt x="13" y="50"/>
                    </a:cubicBezTo>
                    <a:cubicBezTo>
                      <a:pt x="14" y="50"/>
                      <a:pt x="15" y="50"/>
                      <a:pt x="15" y="50"/>
                    </a:cubicBezTo>
                    <a:cubicBezTo>
                      <a:pt x="15" y="52"/>
                      <a:pt x="14" y="53"/>
                      <a:pt x="13" y="55"/>
                    </a:cubicBezTo>
                    <a:moveTo>
                      <a:pt x="9" y="53"/>
                    </a:moveTo>
                    <a:cubicBezTo>
                      <a:pt x="9" y="52"/>
                      <a:pt x="8" y="52"/>
                      <a:pt x="8" y="51"/>
                    </a:cubicBezTo>
                    <a:cubicBezTo>
                      <a:pt x="8" y="50"/>
                      <a:pt x="9" y="48"/>
                      <a:pt x="9" y="47"/>
                    </a:cubicBezTo>
                    <a:cubicBezTo>
                      <a:pt x="10" y="47"/>
                      <a:pt x="10" y="48"/>
                      <a:pt x="11" y="48"/>
                    </a:cubicBezTo>
                    <a:cubicBezTo>
                      <a:pt x="11" y="50"/>
                      <a:pt x="10" y="51"/>
                      <a:pt x="9" y="53"/>
                    </a:cubicBezTo>
                    <a:moveTo>
                      <a:pt x="29" y="53"/>
                    </a:moveTo>
                    <a:cubicBezTo>
                      <a:pt x="30" y="51"/>
                      <a:pt x="31" y="50"/>
                      <a:pt x="31" y="48"/>
                    </a:cubicBezTo>
                    <a:cubicBezTo>
                      <a:pt x="32" y="47"/>
                      <a:pt x="33" y="47"/>
                      <a:pt x="33" y="47"/>
                    </a:cubicBezTo>
                    <a:cubicBezTo>
                      <a:pt x="33" y="48"/>
                      <a:pt x="33" y="49"/>
                      <a:pt x="32" y="50"/>
                    </a:cubicBezTo>
                    <a:cubicBezTo>
                      <a:pt x="32" y="51"/>
                      <a:pt x="32" y="51"/>
                      <a:pt x="32" y="51"/>
                    </a:cubicBezTo>
                    <a:cubicBezTo>
                      <a:pt x="32" y="52"/>
                      <a:pt x="31" y="53"/>
                      <a:pt x="29" y="53"/>
                    </a:cubicBezTo>
                    <a:moveTo>
                      <a:pt x="6" y="49"/>
                    </a:moveTo>
                    <a:cubicBezTo>
                      <a:pt x="6" y="48"/>
                      <a:pt x="5" y="48"/>
                      <a:pt x="5" y="47"/>
                    </a:cubicBezTo>
                    <a:cubicBezTo>
                      <a:pt x="6" y="46"/>
                      <a:pt x="6" y="45"/>
                      <a:pt x="6" y="44"/>
                    </a:cubicBezTo>
                    <a:cubicBezTo>
                      <a:pt x="7" y="45"/>
                      <a:pt x="7" y="45"/>
                      <a:pt x="7" y="45"/>
                    </a:cubicBezTo>
                    <a:cubicBezTo>
                      <a:pt x="7" y="46"/>
                      <a:pt x="6" y="47"/>
                      <a:pt x="6" y="49"/>
                    </a:cubicBezTo>
                    <a:moveTo>
                      <a:pt x="36" y="46"/>
                    </a:moveTo>
                    <a:cubicBezTo>
                      <a:pt x="37" y="45"/>
                      <a:pt x="37" y="44"/>
                      <a:pt x="37" y="43"/>
                    </a:cubicBezTo>
                    <a:cubicBezTo>
                      <a:pt x="38" y="42"/>
                      <a:pt x="38" y="42"/>
                      <a:pt x="38" y="41"/>
                    </a:cubicBezTo>
                    <a:cubicBezTo>
                      <a:pt x="38" y="42"/>
                      <a:pt x="38" y="42"/>
                      <a:pt x="38" y="43"/>
                    </a:cubicBezTo>
                    <a:cubicBezTo>
                      <a:pt x="37" y="44"/>
                      <a:pt x="37" y="45"/>
                      <a:pt x="36" y="46"/>
                    </a:cubicBezTo>
                    <a:moveTo>
                      <a:pt x="4" y="41"/>
                    </a:moveTo>
                    <a:cubicBezTo>
                      <a:pt x="4" y="41"/>
                      <a:pt x="4" y="41"/>
                      <a:pt x="4" y="41"/>
                    </a:cubicBezTo>
                    <a:cubicBezTo>
                      <a:pt x="4" y="41"/>
                      <a:pt x="4" y="41"/>
                      <a:pt x="4" y="41"/>
                    </a:cubicBezTo>
                    <a:cubicBezTo>
                      <a:pt x="4" y="41"/>
                      <a:pt x="4" y="41"/>
                      <a:pt x="4" y="41"/>
                    </a:cubicBezTo>
                    <a:moveTo>
                      <a:pt x="21" y="47"/>
                    </a:moveTo>
                    <a:cubicBezTo>
                      <a:pt x="17" y="47"/>
                      <a:pt x="13" y="46"/>
                      <a:pt x="10" y="43"/>
                    </a:cubicBezTo>
                    <a:cubicBezTo>
                      <a:pt x="6" y="39"/>
                      <a:pt x="5" y="35"/>
                      <a:pt x="5" y="30"/>
                    </a:cubicBezTo>
                    <a:cubicBezTo>
                      <a:pt x="5" y="26"/>
                      <a:pt x="6" y="23"/>
                      <a:pt x="7" y="20"/>
                    </a:cubicBezTo>
                    <a:cubicBezTo>
                      <a:pt x="9" y="14"/>
                      <a:pt x="12" y="8"/>
                      <a:pt x="17" y="5"/>
                    </a:cubicBezTo>
                    <a:cubicBezTo>
                      <a:pt x="20" y="4"/>
                      <a:pt x="23" y="3"/>
                      <a:pt x="25" y="3"/>
                    </a:cubicBezTo>
                    <a:cubicBezTo>
                      <a:pt x="25" y="3"/>
                      <a:pt x="25" y="3"/>
                      <a:pt x="25" y="3"/>
                    </a:cubicBezTo>
                    <a:cubicBezTo>
                      <a:pt x="29" y="3"/>
                      <a:pt x="32" y="4"/>
                      <a:pt x="34" y="7"/>
                    </a:cubicBezTo>
                    <a:cubicBezTo>
                      <a:pt x="35" y="8"/>
                      <a:pt x="36" y="9"/>
                      <a:pt x="37" y="11"/>
                    </a:cubicBezTo>
                    <a:cubicBezTo>
                      <a:pt x="37" y="11"/>
                      <a:pt x="37" y="11"/>
                      <a:pt x="37" y="11"/>
                    </a:cubicBezTo>
                    <a:cubicBezTo>
                      <a:pt x="39" y="15"/>
                      <a:pt x="40" y="19"/>
                      <a:pt x="40" y="24"/>
                    </a:cubicBezTo>
                    <a:cubicBezTo>
                      <a:pt x="40" y="27"/>
                      <a:pt x="39" y="31"/>
                      <a:pt x="38" y="34"/>
                    </a:cubicBezTo>
                    <a:cubicBezTo>
                      <a:pt x="36" y="40"/>
                      <a:pt x="31" y="45"/>
                      <a:pt x="26" y="47"/>
                    </a:cubicBezTo>
                    <a:cubicBezTo>
                      <a:pt x="24" y="47"/>
                      <a:pt x="23" y="47"/>
                      <a:pt x="21" y="47"/>
                    </a:cubicBezTo>
                    <a:cubicBezTo>
                      <a:pt x="21" y="47"/>
                      <a:pt x="21" y="47"/>
                      <a:pt x="21" y="47"/>
                    </a:cubicBezTo>
                    <a:moveTo>
                      <a:pt x="25" y="0"/>
                    </a:moveTo>
                    <a:cubicBezTo>
                      <a:pt x="22" y="0"/>
                      <a:pt x="19" y="1"/>
                      <a:pt x="16" y="2"/>
                    </a:cubicBezTo>
                    <a:cubicBezTo>
                      <a:pt x="9" y="6"/>
                      <a:pt x="5" y="12"/>
                      <a:pt x="3" y="19"/>
                    </a:cubicBezTo>
                    <a:cubicBezTo>
                      <a:pt x="2" y="22"/>
                      <a:pt x="2" y="25"/>
                      <a:pt x="1" y="28"/>
                    </a:cubicBezTo>
                    <a:cubicBezTo>
                      <a:pt x="1" y="29"/>
                      <a:pt x="1" y="29"/>
                      <a:pt x="1" y="29"/>
                    </a:cubicBezTo>
                    <a:cubicBezTo>
                      <a:pt x="1" y="33"/>
                      <a:pt x="0" y="36"/>
                      <a:pt x="0" y="40"/>
                    </a:cubicBezTo>
                    <a:cubicBezTo>
                      <a:pt x="0" y="44"/>
                      <a:pt x="1" y="49"/>
                      <a:pt x="4" y="52"/>
                    </a:cubicBezTo>
                    <a:cubicBezTo>
                      <a:pt x="8" y="58"/>
                      <a:pt x="14" y="60"/>
                      <a:pt x="20" y="60"/>
                    </a:cubicBezTo>
                    <a:cubicBezTo>
                      <a:pt x="20" y="60"/>
                      <a:pt x="20" y="60"/>
                      <a:pt x="20" y="60"/>
                    </a:cubicBezTo>
                    <a:cubicBezTo>
                      <a:pt x="20" y="60"/>
                      <a:pt x="20" y="59"/>
                      <a:pt x="21" y="59"/>
                    </a:cubicBezTo>
                    <a:cubicBezTo>
                      <a:pt x="21" y="59"/>
                      <a:pt x="21" y="59"/>
                      <a:pt x="21" y="59"/>
                    </a:cubicBezTo>
                    <a:cubicBezTo>
                      <a:pt x="23" y="59"/>
                      <a:pt x="25" y="59"/>
                      <a:pt x="27" y="58"/>
                    </a:cubicBezTo>
                    <a:cubicBezTo>
                      <a:pt x="34" y="56"/>
                      <a:pt x="39" y="50"/>
                      <a:pt x="41" y="44"/>
                    </a:cubicBezTo>
                    <a:cubicBezTo>
                      <a:pt x="43" y="39"/>
                      <a:pt x="44" y="31"/>
                      <a:pt x="44" y="23"/>
                    </a:cubicBezTo>
                    <a:cubicBezTo>
                      <a:pt x="44" y="23"/>
                      <a:pt x="44" y="22"/>
                      <a:pt x="43" y="22"/>
                    </a:cubicBezTo>
                    <a:cubicBezTo>
                      <a:pt x="43" y="17"/>
                      <a:pt x="42" y="13"/>
                      <a:pt x="40" y="9"/>
                    </a:cubicBezTo>
                    <a:cubicBezTo>
                      <a:pt x="39" y="7"/>
                      <a:pt x="38" y="6"/>
                      <a:pt x="36" y="4"/>
                    </a:cubicBezTo>
                    <a:cubicBezTo>
                      <a:pt x="33" y="1"/>
                      <a:pt x="29"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764"/>
              <p:cNvSpPr>
                <a:spLocks noEditPoints="1"/>
              </p:cNvSpPr>
              <p:nvPr/>
            </p:nvSpPr>
            <p:spPr bwMode="auto">
              <a:xfrm>
                <a:off x="4884" y="1244"/>
                <a:ext cx="47" cy="64"/>
              </a:xfrm>
              <a:custGeom>
                <a:avLst/>
                <a:gdLst>
                  <a:gd name="T0" fmla="*/ 8 w 20"/>
                  <a:gd name="T1" fmla="*/ 24 h 27"/>
                  <a:gd name="T2" fmla="*/ 8 w 20"/>
                  <a:gd name="T3" fmla="*/ 24 h 27"/>
                  <a:gd name="T4" fmla="*/ 6 w 20"/>
                  <a:gd name="T5" fmla="*/ 23 h 27"/>
                  <a:gd name="T6" fmla="*/ 4 w 20"/>
                  <a:gd name="T7" fmla="*/ 21 h 27"/>
                  <a:gd name="T8" fmla="*/ 4 w 20"/>
                  <a:gd name="T9" fmla="*/ 20 h 27"/>
                  <a:gd name="T10" fmla="*/ 4 w 20"/>
                  <a:gd name="T11" fmla="*/ 20 h 27"/>
                  <a:gd name="T12" fmla="*/ 9 w 20"/>
                  <a:gd name="T13" fmla="*/ 12 h 27"/>
                  <a:gd name="T14" fmla="*/ 12 w 20"/>
                  <a:gd name="T15" fmla="*/ 11 h 27"/>
                  <a:gd name="T16" fmla="*/ 12 w 20"/>
                  <a:gd name="T17" fmla="*/ 11 h 27"/>
                  <a:gd name="T18" fmla="*/ 14 w 20"/>
                  <a:gd name="T19" fmla="*/ 12 h 27"/>
                  <a:gd name="T20" fmla="*/ 16 w 20"/>
                  <a:gd name="T21" fmla="*/ 13 h 27"/>
                  <a:gd name="T22" fmla="*/ 16 w 20"/>
                  <a:gd name="T23" fmla="*/ 15 h 27"/>
                  <a:gd name="T24" fmla="*/ 14 w 20"/>
                  <a:gd name="T25" fmla="*/ 20 h 27"/>
                  <a:gd name="T26" fmla="*/ 8 w 20"/>
                  <a:gd name="T27" fmla="*/ 24 h 27"/>
                  <a:gd name="T28" fmla="*/ 4 w 20"/>
                  <a:gd name="T29" fmla="*/ 12 h 27"/>
                  <a:gd name="T30" fmla="*/ 5 w 20"/>
                  <a:gd name="T31" fmla="*/ 12 h 27"/>
                  <a:gd name="T32" fmla="*/ 6 w 20"/>
                  <a:gd name="T33" fmla="*/ 8 h 27"/>
                  <a:gd name="T34" fmla="*/ 5 w 20"/>
                  <a:gd name="T35" fmla="*/ 11 h 27"/>
                  <a:gd name="T36" fmla="*/ 4 w 20"/>
                  <a:gd name="T37" fmla="*/ 12 h 27"/>
                  <a:gd name="T38" fmla="*/ 17 w 20"/>
                  <a:gd name="T39" fmla="*/ 9 h 27"/>
                  <a:gd name="T40" fmla="*/ 16 w 20"/>
                  <a:gd name="T41" fmla="*/ 9 h 27"/>
                  <a:gd name="T42" fmla="*/ 17 w 20"/>
                  <a:gd name="T43" fmla="*/ 7 h 27"/>
                  <a:gd name="T44" fmla="*/ 17 w 20"/>
                  <a:gd name="T45" fmla="*/ 8 h 27"/>
                  <a:gd name="T46" fmla="*/ 17 w 20"/>
                  <a:gd name="T47" fmla="*/ 9 h 27"/>
                  <a:gd name="T48" fmla="*/ 17 w 20"/>
                  <a:gd name="T49" fmla="*/ 9 h 27"/>
                  <a:gd name="T50" fmla="*/ 9 w 20"/>
                  <a:gd name="T51" fmla="*/ 9 h 27"/>
                  <a:gd name="T52" fmla="*/ 10 w 20"/>
                  <a:gd name="T53" fmla="*/ 4 h 27"/>
                  <a:gd name="T54" fmla="*/ 11 w 20"/>
                  <a:gd name="T55" fmla="*/ 3 h 27"/>
                  <a:gd name="T56" fmla="*/ 9 w 20"/>
                  <a:gd name="T57" fmla="*/ 8 h 27"/>
                  <a:gd name="T58" fmla="*/ 9 w 20"/>
                  <a:gd name="T59" fmla="*/ 9 h 27"/>
                  <a:gd name="T60" fmla="*/ 14 w 20"/>
                  <a:gd name="T61" fmla="*/ 8 h 27"/>
                  <a:gd name="T62" fmla="*/ 12 w 20"/>
                  <a:gd name="T63" fmla="*/ 8 h 27"/>
                  <a:gd name="T64" fmla="*/ 14 w 20"/>
                  <a:gd name="T65" fmla="*/ 3 h 27"/>
                  <a:gd name="T66" fmla="*/ 15 w 20"/>
                  <a:gd name="T67" fmla="*/ 4 h 27"/>
                  <a:gd name="T68" fmla="*/ 15 w 20"/>
                  <a:gd name="T69" fmla="*/ 4 h 27"/>
                  <a:gd name="T70" fmla="*/ 14 w 20"/>
                  <a:gd name="T71" fmla="*/ 8 h 27"/>
                  <a:gd name="T72" fmla="*/ 13 w 20"/>
                  <a:gd name="T73" fmla="*/ 0 h 27"/>
                  <a:gd name="T74" fmla="*/ 8 w 20"/>
                  <a:gd name="T75" fmla="*/ 1 h 27"/>
                  <a:gd name="T76" fmla="*/ 1 w 20"/>
                  <a:gd name="T77" fmla="*/ 10 h 27"/>
                  <a:gd name="T78" fmla="*/ 0 w 20"/>
                  <a:gd name="T79" fmla="*/ 18 h 27"/>
                  <a:gd name="T80" fmla="*/ 1 w 20"/>
                  <a:gd name="T81" fmla="*/ 22 h 27"/>
                  <a:gd name="T82" fmla="*/ 4 w 20"/>
                  <a:gd name="T83" fmla="*/ 26 h 27"/>
                  <a:gd name="T84" fmla="*/ 8 w 20"/>
                  <a:gd name="T85" fmla="*/ 27 h 27"/>
                  <a:gd name="T86" fmla="*/ 8 w 20"/>
                  <a:gd name="T87" fmla="*/ 27 h 27"/>
                  <a:gd name="T88" fmla="*/ 17 w 20"/>
                  <a:gd name="T89" fmla="*/ 22 h 27"/>
                  <a:gd name="T90" fmla="*/ 20 w 20"/>
                  <a:gd name="T91" fmla="*/ 9 h 27"/>
                  <a:gd name="T92" fmla="*/ 19 w 20"/>
                  <a:gd name="T93" fmla="*/ 9 h 27"/>
                  <a:gd name="T94" fmla="*/ 20 w 20"/>
                  <a:gd name="T95" fmla="*/ 9 h 27"/>
                  <a:gd name="T96" fmla="*/ 20 w 20"/>
                  <a:gd name="T97" fmla="*/ 8 h 27"/>
                  <a:gd name="T98" fmla="*/ 19 w 20"/>
                  <a:gd name="T99" fmla="*/ 3 h 27"/>
                  <a:gd name="T100" fmla="*/ 16 w 20"/>
                  <a:gd name="T101" fmla="*/ 0 h 27"/>
                  <a:gd name="T102" fmla="*/ 13 w 20"/>
                  <a:gd name="T10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27">
                    <a:moveTo>
                      <a:pt x="8" y="24"/>
                    </a:moveTo>
                    <a:cubicBezTo>
                      <a:pt x="8" y="24"/>
                      <a:pt x="8" y="24"/>
                      <a:pt x="8" y="24"/>
                    </a:cubicBezTo>
                    <a:cubicBezTo>
                      <a:pt x="7" y="24"/>
                      <a:pt x="7" y="24"/>
                      <a:pt x="6" y="23"/>
                    </a:cubicBezTo>
                    <a:cubicBezTo>
                      <a:pt x="5" y="23"/>
                      <a:pt x="4" y="22"/>
                      <a:pt x="4" y="21"/>
                    </a:cubicBezTo>
                    <a:cubicBezTo>
                      <a:pt x="4" y="20"/>
                      <a:pt x="4" y="20"/>
                      <a:pt x="4" y="20"/>
                    </a:cubicBezTo>
                    <a:cubicBezTo>
                      <a:pt x="4" y="20"/>
                      <a:pt x="4" y="20"/>
                      <a:pt x="4" y="20"/>
                    </a:cubicBezTo>
                    <a:cubicBezTo>
                      <a:pt x="5" y="17"/>
                      <a:pt x="7" y="14"/>
                      <a:pt x="9" y="12"/>
                    </a:cubicBezTo>
                    <a:cubicBezTo>
                      <a:pt x="10" y="12"/>
                      <a:pt x="11" y="11"/>
                      <a:pt x="12" y="11"/>
                    </a:cubicBezTo>
                    <a:cubicBezTo>
                      <a:pt x="12" y="11"/>
                      <a:pt x="12" y="11"/>
                      <a:pt x="12" y="11"/>
                    </a:cubicBezTo>
                    <a:cubicBezTo>
                      <a:pt x="13" y="11"/>
                      <a:pt x="14" y="12"/>
                      <a:pt x="14" y="12"/>
                    </a:cubicBezTo>
                    <a:cubicBezTo>
                      <a:pt x="15" y="12"/>
                      <a:pt x="15" y="13"/>
                      <a:pt x="16" y="13"/>
                    </a:cubicBezTo>
                    <a:cubicBezTo>
                      <a:pt x="16" y="14"/>
                      <a:pt x="16" y="14"/>
                      <a:pt x="16" y="15"/>
                    </a:cubicBezTo>
                    <a:cubicBezTo>
                      <a:pt x="16" y="17"/>
                      <a:pt x="15" y="19"/>
                      <a:pt x="14" y="20"/>
                    </a:cubicBezTo>
                    <a:cubicBezTo>
                      <a:pt x="13" y="22"/>
                      <a:pt x="10" y="24"/>
                      <a:pt x="8" y="24"/>
                    </a:cubicBezTo>
                    <a:moveTo>
                      <a:pt x="4" y="12"/>
                    </a:moveTo>
                    <a:cubicBezTo>
                      <a:pt x="5" y="12"/>
                      <a:pt x="5" y="12"/>
                      <a:pt x="5" y="12"/>
                    </a:cubicBezTo>
                    <a:cubicBezTo>
                      <a:pt x="5" y="10"/>
                      <a:pt x="5" y="9"/>
                      <a:pt x="6" y="8"/>
                    </a:cubicBezTo>
                    <a:cubicBezTo>
                      <a:pt x="6" y="9"/>
                      <a:pt x="6" y="10"/>
                      <a:pt x="5" y="11"/>
                    </a:cubicBezTo>
                    <a:cubicBezTo>
                      <a:pt x="4" y="12"/>
                      <a:pt x="4" y="12"/>
                      <a:pt x="4" y="12"/>
                    </a:cubicBezTo>
                    <a:moveTo>
                      <a:pt x="17" y="9"/>
                    </a:moveTo>
                    <a:cubicBezTo>
                      <a:pt x="16" y="9"/>
                      <a:pt x="16" y="9"/>
                      <a:pt x="16" y="9"/>
                    </a:cubicBezTo>
                    <a:cubicBezTo>
                      <a:pt x="16" y="8"/>
                      <a:pt x="17" y="8"/>
                      <a:pt x="17" y="7"/>
                    </a:cubicBezTo>
                    <a:cubicBezTo>
                      <a:pt x="17" y="8"/>
                      <a:pt x="17" y="8"/>
                      <a:pt x="17" y="8"/>
                    </a:cubicBezTo>
                    <a:cubicBezTo>
                      <a:pt x="17" y="9"/>
                      <a:pt x="17" y="9"/>
                      <a:pt x="17" y="9"/>
                    </a:cubicBezTo>
                    <a:cubicBezTo>
                      <a:pt x="17" y="9"/>
                      <a:pt x="17" y="9"/>
                      <a:pt x="17" y="9"/>
                    </a:cubicBezTo>
                    <a:moveTo>
                      <a:pt x="9" y="9"/>
                    </a:moveTo>
                    <a:cubicBezTo>
                      <a:pt x="9" y="7"/>
                      <a:pt x="9" y="5"/>
                      <a:pt x="10" y="4"/>
                    </a:cubicBezTo>
                    <a:cubicBezTo>
                      <a:pt x="11" y="3"/>
                      <a:pt x="11" y="3"/>
                      <a:pt x="11" y="3"/>
                    </a:cubicBezTo>
                    <a:cubicBezTo>
                      <a:pt x="10" y="5"/>
                      <a:pt x="10" y="7"/>
                      <a:pt x="9" y="8"/>
                    </a:cubicBezTo>
                    <a:cubicBezTo>
                      <a:pt x="9" y="9"/>
                      <a:pt x="9" y="9"/>
                      <a:pt x="9" y="9"/>
                    </a:cubicBezTo>
                    <a:moveTo>
                      <a:pt x="14" y="8"/>
                    </a:moveTo>
                    <a:cubicBezTo>
                      <a:pt x="13" y="8"/>
                      <a:pt x="13" y="8"/>
                      <a:pt x="12" y="8"/>
                    </a:cubicBezTo>
                    <a:cubicBezTo>
                      <a:pt x="13" y="6"/>
                      <a:pt x="13" y="5"/>
                      <a:pt x="14" y="3"/>
                    </a:cubicBezTo>
                    <a:cubicBezTo>
                      <a:pt x="14" y="3"/>
                      <a:pt x="15" y="3"/>
                      <a:pt x="15" y="4"/>
                    </a:cubicBezTo>
                    <a:cubicBezTo>
                      <a:pt x="15" y="4"/>
                      <a:pt x="15" y="4"/>
                      <a:pt x="15" y="4"/>
                    </a:cubicBezTo>
                    <a:cubicBezTo>
                      <a:pt x="15" y="5"/>
                      <a:pt x="14" y="7"/>
                      <a:pt x="14" y="8"/>
                    </a:cubicBezTo>
                    <a:moveTo>
                      <a:pt x="13" y="0"/>
                    </a:moveTo>
                    <a:cubicBezTo>
                      <a:pt x="11" y="0"/>
                      <a:pt x="9" y="0"/>
                      <a:pt x="8" y="1"/>
                    </a:cubicBezTo>
                    <a:cubicBezTo>
                      <a:pt x="4" y="3"/>
                      <a:pt x="2" y="7"/>
                      <a:pt x="1" y="10"/>
                    </a:cubicBezTo>
                    <a:cubicBezTo>
                      <a:pt x="0" y="13"/>
                      <a:pt x="0" y="15"/>
                      <a:pt x="0" y="18"/>
                    </a:cubicBezTo>
                    <a:cubicBezTo>
                      <a:pt x="0" y="19"/>
                      <a:pt x="0" y="21"/>
                      <a:pt x="1" y="22"/>
                    </a:cubicBezTo>
                    <a:cubicBezTo>
                      <a:pt x="1" y="24"/>
                      <a:pt x="2" y="25"/>
                      <a:pt x="4" y="26"/>
                    </a:cubicBezTo>
                    <a:cubicBezTo>
                      <a:pt x="5" y="27"/>
                      <a:pt x="7" y="27"/>
                      <a:pt x="8" y="27"/>
                    </a:cubicBezTo>
                    <a:cubicBezTo>
                      <a:pt x="8" y="27"/>
                      <a:pt x="8" y="27"/>
                      <a:pt x="8" y="27"/>
                    </a:cubicBezTo>
                    <a:cubicBezTo>
                      <a:pt x="12" y="27"/>
                      <a:pt x="15" y="25"/>
                      <a:pt x="17" y="22"/>
                    </a:cubicBezTo>
                    <a:cubicBezTo>
                      <a:pt x="20" y="18"/>
                      <a:pt x="20" y="13"/>
                      <a:pt x="20" y="9"/>
                    </a:cubicBezTo>
                    <a:cubicBezTo>
                      <a:pt x="19" y="9"/>
                      <a:pt x="19" y="9"/>
                      <a:pt x="19" y="9"/>
                    </a:cubicBezTo>
                    <a:cubicBezTo>
                      <a:pt x="20" y="9"/>
                      <a:pt x="20" y="9"/>
                      <a:pt x="20" y="9"/>
                    </a:cubicBezTo>
                    <a:cubicBezTo>
                      <a:pt x="20" y="8"/>
                      <a:pt x="20" y="8"/>
                      <a:pt x="20" y="8"/>
                    </a:cubicBezTo>
                    <a:cubicBezTo>
                      <a:pt x="20" y="7"/>
                      <a:pt x="20" y="5"/>
                      <a:pt x="19" y="3"/>
                    </a:cubicBezTo>
                    <a:cubicBezTo>
                      <a:pt x="19" y="2"/>
                      <a:pt x="18" y="1"/>
                      <a:pt x="16" y="0"/>
                    </a:cubicBezTo>
                    <a:cubicBezTo>
                      <a:pt x="15"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765"/>
              <p:cNvSpPr>
                <a:spLocks noEditPoints="1"/>
              </p:cNvSpPr>
              <p:nvPr/>
            </p:nvSpPr>
            <p:spPr bwMode="auto">
              <a:xfrm>
                <a:off x="4856" y="1216"/>
                <a:ext cx="101" cy="139"/>
              </a:xfrm>
              <a:custGeom>
                <a:avLst/>
                <a:gdLst>
                  <a:gd name="T0" fmla="*/ 16 w 43"/>
                  <a:gd name="T1" fmla="*/ 56 h 59"/>
                  <a:gd name="T2" fmla="*/ 21 w 43"/>
                  <a:gd name="T3" fmla="*/ 51 h 59"/>
                  <a:gd name="T4" fmla="*/ 20 w 43"/>
                  <a:gd name="T5" fmla="*/ 56 h 59"/>
                  <a:gd name="T6" fmla="*/ 23 w 43"/>
                  <a:gd name="T7" fmla="*/ 55 h 59"/>
                  <a:gd name="T8" fmla="*/ 25 w 43"/>
                  <a:gd name="T9" fmla="*/ 50 h 59"/>
                  <a:gd name="T10" fmla="*/ 27 w 43"/>
                  <a:gd name="T11" fmla="*/ 50 h 59"/>
                  <a:gd name="T12" fmla="*/ 26 w 43"/>
                  <a:gd name="T13" fmla="*/ 55 h 59"/>
                  <a:gd name="T14" fmla="*/ 23 w 43"/>
                  <a:gd name="T15" fmla="*/ 55 h 59"/>
                  <a:gd name="T16" fmla="*/ 11 w 43"/>
                  <a:gd name="T17" fmla="*/ 54 h 59"/>
                  <a:gd name="T18" fmla="*/ 13 w 43"/>
                  <a:gd name="T19" fmla="*/ 49 h 59"/>
                  <a:gd name="T20" fmla="*/ 13 w 43"/>
                  <a:gd name="T21" fmla="*/ 55 h 59"/>
                  <a:gd name="T22" fmla="*/ 7 w 43"/>
                  <a:gd name="T23" fmla="*/ 51 h 59"/>
                  <a:gd name="T24" fmla="*/ 11 w 43"/>
                  <a:gd name="T25" fmla="*/ 48 h 59"/>
                  <a:gd name="T26" fmla="*/ 29 w 43"/>
                  <a:gd name="T27" fmla="*/ 53 h 59"/>
                  <a:gd name="T28" fmla="*/ 33 w 43"/>
                  <a:gd name="T29" fmla="*/ 46 h 59"/>
                  <a:gd name="T30" fmla="*/ 32 w 43"/>
                  <a:gd name="T31" fmla="*/ 51 h 59"/>
                  <a:gd name="T32" fmla="*/ 5 w 43"/>
                  <a:gd name="T33" fmla="*/ 48 h 59"/>
                  <a:gd name="T34" fmla="*/ 6 w 43"/>
                  <a:gd name="T35" fmla="*/ 44 h 59"/>
                  <a:gd name="T36" fmla="*/ 5 w 43"/>
                  <a:gd name="T37" fmla="*/ 48 h 59"/>
                  <a:gd name="T38" fmla="*/ 37 w 43"/>
                  <a:gd name="T39" fmla="*/ 43 h 59"/>
                  <a:gd name="T40" fmla="*/ 37 w 43"/>
                  <a:gd name="T41" fmla="*/ 43 h 59"/>
                  <a:gd name="T42" fmla="*/ 3 w 43"/>
                  <a:gd name="T43" fmla="*/ 41 h 59"/>
                  <a:gd name="T44" fmla="*/ 3 w 43"/>
                  <a:gd name="T45" fmla="*/ 41 h 59"/>
                  <a:gd name="T46" fmla="*/ 21 w 43"/>
                  <a:gd name="T47" fmla="*/ 47 h 59"/>
                  <a:gd name="T48" fmla="*/ 4 w 43"/>
                  <a:gd name="T49" fmla="*/ 29 h 59"/>
                  <a:gd name="T50" fmla="*/ 17 w 43"/>
                  <a:gd name="T51" fmla="*/ 5 h 59"/>
                  <a:gd name="T52" fmla="*/ 25 w 43"/>
                  <a:gd name="T53" fmla="*/ 3 h 59"/>
                  <a:gd name="T54" fmla="*/ 36 w 43"/>
                  <a:gd name="T55" fmla="*/ 11 h 59"/>
                  <a:gd name="T56" fmla="*/ 36 w 43"/>
                  <a:gd name="T57" fmla="*/ 11 h 59"/>
                  <a:gd name="T58" fmla="*/ 37 w 43"/>
                  <a:gd name="T59" fmla="*/ 34 h 59"/>
                  <a:gd name="T60" fmla="*/ 21 w 43"/>
                  <a:gd name="T61" fmla="*/ 47 h 59"/>
                  <a:gd name="T62" fmla="*/ 25 w 43"/>
                  <a:gd name="T63" fmla="*/ 0 h 59"/>
                  <a:gd name="T64" fmla="*/ 3 w 43"/>
                  <a:gd name="T65" fmla="*/ 18 h 59"/>
                  <a:gd name="T66" fmla="*/ 1 w 43"/>
                  <a:gd name="T67" fmla="*/ 29 h 59"/>
                  <a:gd name="T68" fmla="*/ 3 w 43"/>
                  <a:gd name="T69" fmla="*/ 52 h 59"/>
                  <a:gd name="T70" fmla="*/ 19 w 43"/>
                  <a:gd name="T71" fmla="*/ 59 h 59"/>
                  <a:gd name="T72" fmla="*/ 21 w 43"/>
                  <a:gd name="T73" fmla="*/ 59 h 59"/>
                  <a:gd name="T74" fmla="*/ 41 w 43"/>
                  <a:gd name="T75" fmla="*/ 44 h 59"/>
                  <a:gd name="T76" fmla="*/ 43 w 43"/>
                  <a:gd name="T77" fmla="*/ 22 h 59"/>
                  <a:gd name="T78" fmla="*/ 36 w 43"/>
                  <a:gd name="T79"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59">
                    <a:moveTo>
                      <a:pt x="19" y="56"/>
                    </a:moveTo>
                    <a:cubicBezTo>
                      <a:pt x="18" y="56"/>
                      <a:pt x="17" y="56"/>
                      <a:pt x="16" y="56"/>
                    </a:cubicBezTo>
                    <a:cubicBezTo>
                      <a:pt x="16" y="54"/>
                      <a:pt x="17" y="52"/>
                      <a:pt x="18" y="51"/>
                    </a:cubicBezTo>
                    <a:cubicBezTo>
                      <a:pt x="19" y="51"/>
                      <a:pt x="20" y="51"/>
                      <a:pt x="21" y="51"/>
                    </a:cubicBezTo>
                    <a:cubicBezTo>
                      <a:pt x="22" y="51"/>
                      <a:pt x="22" y="51"/>
                      <a:pt x="22" y="51"/>
                    </a:cubicBezTo>
                    <a:cubicBezTo>
                      <a:pt x="21" y="52"/>
                      <a:pt x="20" y="54"/>
                      <a:pt x="20" y="56"/>
                    </a:cubicBezTo>
                    <a:cubicBezTo>
                      <a:pt x="19" y="56"/>
                      <a:pt x="19" y="56"/>
                      <a:pt x="19" y="56"/>
                    </a:cubicBezTo>
                    <a:moveTo>
                      <a:pt x="23" y="55"/>
                    </a:moveTo>
                    <a:cubicBezTo>
                      <a:pt x="23" y="54"/>
                      <a:pt x="24" y="53"/>
                      <a:pt x="24" y="51"/>
                    </a:cubicBezTo>
                    <a:cubicBezTo>
                      <a:pt x="25" y="50"/>
                      <a:pt x="25" y="50"/>
                      <a:pt x="25" y="50"/>
                    </a:cubicBezTo>
                    <a:cubicBezTo>
                      <a:pt x="25" y="50"/>
                      <a:pt x="26" y="50"/>
                      <a:pt x="26" y="50"/>
                    </a:cubicBezTo>
                    <a:cubicBezTo>
                      <a:pt x="27" y="50"/>
                      <a:pt x="27" y="50"/>
                      <a:pt x="27" y="50"/>
                    </a:cubicBezTo>
                    <a:cubicBezTo>
                      <a:pt x="27" y="51"/>
                      <a:pt x="26" y="53"/>
                      <a:pt x="26" y="54"/>
                    </a:cubicBezTo>
                    <a:cubicBezTo>
                      <a:pt x="26" y="55"/>
                      <a:pt x="26" y="55"/>
                      <a:pt x="26" y="55"/>
                    </a:cubicBezTo>
                    <a:cubicBezTo>
                      <a:pt x="25" y="55"/>
                      <a:pt x="25" y="55"/>
                      <a:pt x="25" y="55"/>
                    </a:cubicBezTo>
                    <a:cubicBezTo>
                      <a:pt x="25" y="55"/>
                      <a:pt x="24" y="55"/>
                      <a:pt x="23" y="55"/>
                    </a:cubicBezTo>
                    <a:moveTo>
                      <a:pt x="13" y="55"/>
                    </a:moveTo>
                    <a:cubicBezTo>
                      <a:pt x="12" y="55"/>
                      <a:pt x="12" y="54"/>
                      <a:pt x="11" y="54"/>
                    </a:cubicBezTo>
                    <a:cubicBezTo>
                      <a:pt x="11" y="53"/>
                      <a:pt x="11" y="53"/>
                      <a:pt x="11" y="53"/>
                    </a:cubicBezTo>
                    <a:cubicBezTo>
                      <a:pt x="12" y="52"/>
                      <a:pt x="12" y="51"/>
                      <a:pt x="13" y="49"/>
                    </a:cubicBezTo>
                    <a:cubicBezTo>
                      <a:pt x="14" y="50"/>
                      <a:pt x="14" y="50"/>
                      <a:pt x="15" y="50"/>
                    </a:cubicBezTo>
                    <a:cubicBezTo>
                      <a:pt x="14" y="52"/>
                      <a:pt x="13" y="53"/>
                      <a:pt x="13" y="55"/>
                    </a:cubicBezTo>
                    <a:moveTo>
                      <a:pt x="9" y="53"/>
                    </a:moveTo>
                    <a:cubicBezTo>
                      <a:pt x="8" y="52"/>
                      <a:pt x="8" y="52"/>
                      <a:pt x="7" y="51"/>
                    </a:cubicBezTo>
                    <a:cubicBezTo>
                      <a:pt x="8" y="50"/>
                      <a:pt x="8" y="48"/>
                      <a:pt x="9" y="47"/>
                    </a:cubicBezTo>
                    <a:cubicBezTo>
                      <a:pt x="9" y="47"/>
                      <a:pt x="10" y="48"/>
                      <a:pt x="11" y="48"/>
                    </a:cubicBezTo>
                    <a:cubicBezTo>
                      <a:pt x="10" y="50"/>
                      <a:pt x="9" y="51"/>
                      <a:pt x="9" y="53"/>
                    </a:cubicBezTo>
                    <a:moveTo>
                      <a:pt x="29" y="53"/>
                    </a:moveTo>
                    <a:cubicBezTo>
                      <a:pt x="30" y="51"/>
                      <a:pt x="30" y="50"/>
                      <a:pt x="31" y="48"/>
                    </a:cubicBezTo>
                    <a:cubicBezTo>
                      <a:pt x="32" y="47"/>
                      <a:pt x="32" y="47"/>
                      <a:pt x="33" y="46"/>
                    </a:cubicBezTo>
                    <a:cubicBezTo>
                      <a:pt x="33" y="48"/>
                      <a:pt x="32" y="49"/>
                      <a:pt x="32" y="50"/>
                    </a:cubicBezTo>
                    <a:cubicBezTo>
                      <a:pt x="32" y="51"/>
                      <a:pt x="32" y="51"/>
                      <a:pt x="32" y="51"/>
                    </a:cubicBezTo>
                    <a:cubicBezTo>
                      <a:pt x="31" y="52"/>
                      <a:pt x="30" y="52"/>
                      <a:pt x="29" y="53"/>
                    </a:cubicBezTo>
                    <a:moveTo>
                      <a:pt x="5" y="48"/>
                    </a:moveTo>
                    <a:cubicBezTo>
                      <a:pt x="5" y="48"/>
                      <a:pt x="5" y="48"/>
                      <a:pt x="5" y="47"/>
                    </a:cubicBezTo>
                    <a:cubicBezTo>
                      <a:pt x="5" y="46"/>
                      <a:pt x="5" y="45"/>
                      <a:pt x="6" y="44"/>
                    </a:cubicBezTo>
                    <a:cubicBezTo>
                      <a:pt x="6" y="45"/>
                      <a:pt x="6" y="45"/>
                      <a:pt x="6" y="45"/>
                    </a:cubicBezTo>
                    <a:cubicBezTo>
                      <a:pt x="6" y="46"/>
                      <a:pt x="6" y="47"/>
                      <a:pt x="5" y="48"/>
                    </a:cubicBezTo>
                    <a:moveTo>
                      <a:pt x="36" y="46"/>
                    </a:moveTo>
                    <a:cubicBezTo>
                      <a:pt x="36" y="45"/>
                      <a:pt x="36" y="44"/>
                      <a:pt x="37" y="43"/>
                    </a:cubicBezTo>
                    <a:cubicBezTo>
                      <a:pt x="37" y="42"/>
                      <a:pt x="37" y="41"/>
                      <a:pt x="38" y="41"/>
                    </a:cubicBezTo>
                    <a:cubicBezTo>
                      <a:pt x="38" y="41"/>
                      <a:pt x="38" y="42"/>
                      <a:pt x="37" y="43"/>
                    </a:cubicBezTo>
                    <a:cubicBezTo>
                      <a:pt x="37" y="44"/>
                      <a:pt x="36" y="45"/>
                      <a:pt x="36" y="46"/>
                    </a:cubicBezTo>
                    <a:moveTo>
                      <a:pt x="3" y="41"/>
                    </a:moveTo>
                    <a:cubicBezTo>
                      <a:pt x="3" y="41"/>
                      <a:pt x="3" y="41"/>
                      <a:pt x="3" y="41"/>
                    </a:cubicBezTo>
                    <a:cubicBezTo>
                      <a:pt x="3" y="41"/>
                      <a:pt x="3" y="41"/>
                      <a:pt x="3" y="41"/>
                    </a:cubicBezTo>
                    <a:cubicBezTo>
                      <a:pt x="3" y="41"/>
                      <a:pt x="3" y="41"/>
                      <a:pt x="3" y="41"/>
                    </a:cubicBezTo>
                    <a:moveTo>
                      <a:pt x="21" y="47"/>
                    </a:moveTo>
                    <a:cubicBezTo>
                      <a:pt x="16" y="47"/>
                      <a:pt x="12" y="46"/>
                      <a:pt x="9" y="43"/>
                    </a:cubicBezTo>
                    <a:cubicBezTo>
                      <a:pt x="6" y="39"/>
                      <a:pt x="4" y="35"/>
                      <a:pt x="4" y="29"/>
                    </a:cubicBezTo>
                    <a:cubicBezTo>
                      <a:pt x="4" y="26"/>
                      <a:pt x="5" y="23"/>
                      <a:pt x="6" y="20"/>
                    </a:cubicBezTo>
                    <a:cubicBezTo>
                      <a:pt x="8" y="14"/>
                      <a:pt x="12" y="8"/>
                      <a:pt x="17" y="5"/>
                    </a:cubicBezTo>
                    <a:cubicBezTo>
                      <a:pt x="19" y="4"/>
                      <a:pt x="22" y="3"/>
                      <a:pt x="25" y="3"/>
                    </a:cubicBezTo>
                    <a:cubicBezTo>
                      <a:pt x="25" y="3"/>
                      <a:pt x="25" y="3"/>
                      <a:pt x="25" y="3"/>
                    </a:cubicBezTo>
                    <a:cubicBezTo>
                      <a:pt x="28" y="3"/>
                      <a:pt x="31" y="4"/>
                      <a:pt x="33" y="6"/>
                    </a:cubicBezTo>
                    <a:cubicBezTo>
                      <a:pt x="35" y="8"/>
                      <a:pt x="36" y="9"/>
                      <a:pt x="36" y="11"/>
                    </a:cubicBezTo>
                    <a:cubicBezTo>
                      <a:pt x="38" y="10"/>
                      <a:pt x="38" y="10"/>
                      <a:pt x="38" y="10"/>
                    </a:cubicBezTo>
                    <a:cubicBezTo>
                      <a:pt x="36" y="11"/>
                      <a:pt x="36" y="11"/>
                      <a:pt x="36" y="11"/>
                    </a:cubicBezTo>
                    <a:cubicBezTo>
                      <a:pt x="38" y="15"/>
                      <a:pt x="39" y="19"/>
                      <a:pt x="39" y="24"/>
                    </a:cubicBezTo>
                    <a:cubicBezTo>
                      <a:pt x="39" y="27"/>
                      <a:pt x="39" y="31"/>
                      <a:pt x="37" y="34"/>
                    </a:cubicBezTo>
                    <a:cubicBezTo>
                      <a:pt x="35" y="40"/>
                      <a:pt x="31" y="45"/>
                      <a:pt x="25" y="47"/>
                    </a:cubicBezTo>
                    <a:cubicBezTo>
                      <a:pt x="24" y="47"/>
                      <a:pt x="22" y="47"/>
                      <a:pt x="21" y="47"/>
                    </a:cubicBezTo>
                    <a:cubicBezTo>
                      <a:pt x="21" y="47"/>
                      <a:pt x="21" y="47"/>
                      <a:pt x="21" y="47"/>
                    </a:cubicBezTo>
                    <a:moveTo>
                      <a:pt x="25" y="0"/>
                    </a:moveTo>
                    <a:cubicBezTo>
                      <a:pt x="21" y="0"/>
                      <a:pt x="18" y="0"/>
                      <a:pt x="15" y="2"/>
                    </a:cubicBezTo>
                    <a:cubicBezTo>
                      <a:pt x="9" y="6"/>
                      <a:pt x="5" y="12"/>
                      <a:pt x="3" y="18"/>
                    </a:cubicBezTo>
                    <a:cubicBezTo>
                      <a:pt x="2" y="22"/>
                      <a:pt x="1" y="25"/>
                      <a:pt x="1" y="28"/>
                    </a:cubicBezTo>
                    <a:cubicBezTo>
                      <a:pt x="1" y="29"/>
                      <a:pt x="1" y="29"/>
                      <a:pt x="1" y="29"/>
                    </a:cubicBezTo>
                    <a:cubicBezTo>
                      <a:pt x="0" y="32"/>
                      <a:pt x="0" y="36"/>
                      <a:pt x="0" y="40"/>
                    </a:cubicBezTo>
                    <a:cubicBezTo>
                      <a:pt x="0" y="44"/>
                      <a:pt x="1" y="49"/>
                      <a:pt x="3" y="52"/>
                    </a:cubicBezTo>
                    <a:cubicBezTo>
                      <a:pt x="8" y="58"/>
                      <a:pt x="14" y="59"/>
                      <a:pt x="19" y="59"/>
                    </a:cubicBezTo>
                    <a:cubicBezTo>
                      <a:pt x="19" y="59"/>
                      <a:pt x="19" y="59"/>
                      <a:pt x="19" y="59"/>
                    </a:cubicBezTo>
                    <a:cubicBezTo>
                      <a:pt x="20" y="59"/>
                      <a:pt x="20" y="59"/>
                      <a:pt x="20" y="59"/>
                    </a:cubicBezTo>
                    <a:cubicBezTo>
                      <a:pt x="21" y="59"/>
                      <a:pt x="21" y="59"/>
                      <a:pt x="21" y="59"/>
                    </a:cubicBezTo>
                    <a:cubicBezTo>
                      <a:pt x="23" y="59"/>
                      <a:pt x="25" y="59"/>
                      <a:pt x="26" y="58"/>
                    </a:cubicBezTo>
                    <a:cubicBezTo>
                      <a:pt x="33" y="56"/>
                      <a:pt x="38" y="50"/>
                      <a:pt x="41" y="44"/>
                    </a:cubicBezTo>
                    <a:cubicBezTo>
                      <a:pt x="43" y="39"/>
                      <a:pt x="43" y="31"/>
                      <a:pt x="43" y="23"/>
                    </a:cubicBezTo>
                    <a:cubicBezTo>
                      <a:pt x="43" y="22"/>
                      <a:pt x="43" y="22"/>
                      <a:pt x="43" y="22"/>
                    </a:cubicBezTo>
                    <a:cubicBezTo>
                      <a:pt x="43" y="17"/>
                      <a:pt x="42" y="13"/>
                      <a:pt x="40" y="9"/>
                    </a:cubicBezTo>
                    <a:cubicBezTo>
                      <a:pt x="39" y="7"/>
                      <a:pt x="38" y="5"/>
                      <a:pt x="36" y="4"/>
                    </a:cubicBezTo>
                    <a:cubicBezTo>
                      <a:pt x="33" y="1"/>
                      <a:pt x="29"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766"/>
              <p:cNvSpPr>
                <a:spLocks noEditPoints="1"/>
              </p:cNvSpPr>
              <p:nvPr/>
            </p:nvSpPr>
            <p:spPr bwMode="auto">
              <a:xfrm>
                <a:off x="4740" y="1079"/>
                <a:ext cx="177" cy="276"/>
              </a:xfrm>
              <a:custGeom>
                <a:avLst/>
                <a:gdLst>
                  <a:gd name="T0" fmla="*/ 13 w 75"/>
                  <a:gd name="T1" fmla="*/ 109 h 117"/>
                  <a:gd name="T2" fmla="*/ 13 w 75"/>
                  <a:gd name="T3" fmla="*/ 108 h 117"/>
                  <a:gd name="T4" fmla="*/ 14 w 75"/>
                  <a:gd name="T5" fmla="*/ 111 h 117"/>
                  <a:gd name="T6" fmla="*/ 8 w 75"/>
                  <a:gd name="T7" fmla="*/ 106 h 117"/>
                  <a:gd name="T8" fmla="*/ 13 w 75"/>
                  <a:gd name="T9" fmla="*/ 100 h 117"/>
                  <a:gd name="T10" fmla="*/ 6 w 75"/>
                  <a:gd name="T11" fmla="*/ 104 h 117"/>
                  <a:gd name="T12" fmla="*/ 5 w 75"/>
                  <a:gd name="T13" fmla="*/ 103 h 117"/>
                  <a:gd name="T14" fmla="*/ 9 w 75"/>
                  <a:gd name="T15" fmla="*/ 97 h 117"/>
                  <a:gd name="T16" fmla="*/ 4 w 75"/>
                  <a:gd name="T17" fmla="*/ 97 h 117"/>
                  <a:gd name="T18" fmla="*/ 4 w 75"/>
                  <a:gd name="T19" fmla="*/ 93 h 117"/>
                  <a:gd name="T20" fmla="*/ 4 w 75"/>
                  <a:gd name="T21" fmla="*/ 97 h 117"/>
                  <a:gd name="T22" fmla="*/ 18 w 75"/>
                  <a:gd name="T23" fmla="*/ 102 h 117"/>
                  <a:gd name="T24" fmla="*/ 71 w 75"/>
                  <a:gd name="T25" fmla="*/ 21 h 117"/>
                  <a:gd name="T26" fmla="*/ 18 w 75"/>
                  <a:gd name="T27" fmla="*/ 110 h 117"/>
                  <a:gd name="T28" fmla="*/ 5 w 75"/>
                  <a:gd name="T29" fmla="*/ 89 h 117"/>
                  <a:gd name="T30" fmla="*/ 61 w 75"/>
                  <a:gd name="T31" fmla="*/ 4 h 117"/>
                  <a:gd name="T32" fmla="*/ 71 w 75"/>
                  <a:gd name="T33" fmla="*/ 10 h 117"/>
                  <a:gd name="T34" fmla="*/ 60 w 75"/>
                  <a:gd name="T35" fmla="*/ 0 h 117"/>
                  <a:gd name="T36" fmla="*/ 30 w 75"/>
                  <a:gd name="T37" fmla="*/ 46 h 117"/>
                  <a:gd name="T38" fmla="*/ 1 w 75"/>
                  <a:gd name="T39" fmla="*/ 88 h 117"/>
                  <a:gd name="T40" fmla="*/ 1 w 75"/>
                  <a:gd name="T41" fmla="*/ 88 h 117"/>
                  <a:gd name="T42" fmla="*/ 0 w 75"/>
                  <a:gd name="T43" fmla="*/ 89 h 117"/>
                  <a:gd name="T44" fmla="*/ 1 w 75"/>
                  <a:gd name="T45" fmla="*/ 95 h 117"/>
                  <a:gd name="T46" fmla="*/ 1 w 75"/>
                  <a:gd name="T47" fmla="*/ 104 h 117"/>
                  <a:gd name="T48" fmla="*/ 2 w 75"/>
                  <a:gd name="T49" fmla="*/ 106 h 117"/>
                  <a:gd name="T50" fmla="*/ 15 w 75"/>
                  <a:gd name="T51" fmla="*/ 117 h 117"/>
                  <a:gd name="T52" fmla="*/ 16 w 75"/>
                  <a:gd name="T53" fmla="*/ 117 h 117"/>
                  <a:gd name="T54" fmla="*/ 16 w 75"/>
                  <a:gd name="T55" fmla="*/ 117 h 117"/>
                  <a:gd name="T56" fmla="*/ 17 w 75"/>
                  <a:gd name="T57" fmla="*/ 117 h 117"/>
                  <a:gd name="T58" fmla="*/ 18 w 75"/>
                  <a:gd name="T59" fmla="*/ 117 h 117"/>
                  <a:gd name="T60" fmla="*/ 18 w 75"/>
                  <a:gd name="T61" fmla="*/ 117 h 117"/>
                  <a:gd name="T62" fmla="*/ 75 w 75"/>
                  <a:gd name="T63" fmla="*/ 25 h 117"/>
                  <a:gd name="T64" fmla="*/ 75 w 75"/>
                  <a:gd name="T65" fmla="*/ 21 h 117"/>
                  <a:gd name="T66" fmla="*/ 75 w 75"/>
                  <a:gd name="T67" fmla="*/ 10 h 117"/>
                  <a:gd name="T68" fmla="*/ 75 w 75"/>
                  <a:gd name="T69" fmla="*/ 9 h 117"/>
                  <a:gd name="T70" fmla="*/ 74 w 75"/>
                  <a:gd name="T71" fmla="*/ 9 h 117"/>
                  <a:gd name="T72" fmla="*/ 74 w 75"/>
                  <a:gd name="T73" fmla="*/ 8 h 117"/>
                  <a:gd name="T74" fmla="*/ 60 w 75"/>
                  <a:gd name="T7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5" h="117">
                    <a:moveTo>
                      <a:pt x="14" y="111"/>
                    </a:moveTo>
                    <a:cubicBezTo>
                      <a:pt x="14" y="111"/>
                      <a:pt x="13" y="110"/>
                      <a:pt x="13" y="109"/>
                    </a:cubicBezTo>
                    <a:cubicBezTo>
                      <a:pt x="13" y="109"/>
                      <a:pt x="13" y="109"/>
                      <a:pt x="13" y="109"/>
                    </a:cubicBezTo>
                    <a:cubicBezTo>
                      <a:pt x="13" y="109"/>
                      <a:pt x="13" y="109"/>
                      <a:pt x="13" y="108"/>
                    </a:cubicBezTo>
                    <a:cubicBezTo>
                      <a:pt x="13" y="107"/>
                      <a:pt x="14" y="105"/>
                      <a:pt x="15" y="103"/>
                    </a:cubicBezTo>
                    <a:cubicBezTo>
                      <a:pt x="15" y="106"/>
                      <a:pt x="14" y="108"/>
                      <a:pt x="14" y="111"/>
                    </a:cubicBezTo>
                    <a:moveTo>
                      <a:pt x="10" y="107"/>
                    </a:moveTo>
                    <a:cubicBezTo>
                      <a:pt x="10" y="107"/>
                      <a:pt x="9" y="106"/>
                      <a:pt x="8" y="106"/>
                    </a:cubicBezTo>
                    <a:cubicBezTo>
                      <a:pt x="9" y="103"/>
                      <a:pt x="10" y="101"/>
                      <a:pt x="11" y="99"/>
                    </a:cubicBezTo>
                    <a:cubicBezTo>
                      <a:pt x="12" y="99"/>
                      <a:pt x="12" y="100"/>
                      <a:pt x="13" y="100"/>
                    </a:cubicBezTo>
                    <a:cubicBezTo>
                      <a:pt x="12" y="103"/>
                      <a:pt x="11" y="105"/>
                      <a:pt x="10" y="107"/>
                    </a:cubicBezTo>
                    <a:moveTo>
                      <a:pt x="6" y="104"/>
                    </a:moveTo>
                    <a:cubicBezTo>
                      <a:pt x="5" y="104"/>
                      <a:pt x="5" y="103"/>
                      <a:pt x="5" y="103"/>
                    </a:cubicBezTo>
                    <a:cubicBezTo>
                      <a:pt x="5" y="103"/>
                      <a:pt x="5" y="103"/>
                      <a:pt x="5" y="103"/>
                    </a:cubicBezTo>
                    <a:cubicBezTo>
                      <a:pt x="6" y="100"/>
                      <a:pt x="7" y="98"/>
                      <a:pt x="8" y="96"/>
                    </a:cubicBezTo>
                    <a:cubicBezTo>
                      <a:pt x="8" y="96"/>
                      <a:pt x="9" y="97"/>
                      <a:pt x="9" y="97"/>
                    </a:cubicBezTo>
                    <a:cubicBezTo>
                      <a:pt x="8" y="99"/>
                      <a:pt x="7" y="102"/>
                      <a:pt x="6" y="104"/>
                    </a:cubicBezTo>
                    <a:moveTo>
                      <a:pt x="4" y="97"/>
                    </a:moveTo>
                    <a:cubicBezTo>
                      <a:pt x="4" y="96"/>
                      <a:pt x="4" y="96"/>
                      <a:pt x="4" y="95"/>
                    </a:cubicBezTo>
                    <a:cubicBezTo>
                      <a:pt x="4" y="94"/>
                      <a:pt x="4" y="94"/>
                      <a:pt x="4" y="93"/>
                    </a:cubicBezTo>
                    <a:cubicBezTo>
                      <a:pt x="5" y="93"/>
                      <a:pt x="5" y="94"/>
                      <a:pt x="6" y="94"/>
                    </a:cubicBezTo>
                    <a:cubicBezTo>
                      <a:pt x="5" y="95"/>
                      <a:pt x="5" y="96"/>
                      <a:pt x="4" y="97"/>
                    </a:cubicBezTo>
                    <a:moveTo>
                      <a:pt x="18" y="110"/>
                    </a:moveTo>
                    <a:cubicBezTo>
                      <a:pt x="18" y="107"/>
                      <a:pt x="18" y="104"/>
                      <a:pt x="18" y="102"/>
                    </a:cubicBezTo>
                    <a:cubicBezTo>
                      <a:pt x="36" y="75"/>
                      <a:pt x="55" y="44"/>
                      <a:pt x="71" y="16"/>
                    </a:cubicBezTo>
                    <a:cubicBezTo>
                      <a:pt x="71" y="18"/>
                      <a:pt x="71" y="19"/>
                      <a:pt x="71" y="21"/>
                    </a:cubicBezTo>
                    <a:cubicBezTo>
                      <a:pt x="71" y="22"/>
                      <a:pt x="71" y="23"/>
                      <a:pt x="71" y="24"/>
                    </a:cubicBezTo>
                    <a:cubicBezTo>
                      <a:pt x="55" y="51"/>
                      <a:pt x="36" y="82"/>
                      <a:pt x="18" y="110"/>
                    </a:cubicBezTo>
                    <a:moveTo>
                      <a:pt x="16" y="98"/>
                    </a:moveTo>
                    <a:cubicBezTo>
                      <a:pt x="13" y="95"/>
                      <a:pt x="9" y="92"/>
                      <a:pt x="5" y="89"/>
                    </a:cubicBezTo>
                    <a:cubicBezTo>
                      <a:pt x="16" y="76"/>
                      <a:pt x="25" y="62"/>
                      <a:pt x="33" y="48"/>
                    </a:cubicBezTo>
                    <a:cubicBezTo>
                      <a:pt x="42" y="34"/>
                      <a:pt x="52" y="19"/>
                      <a:pt x="61" y="4"/>
                    </a:cubicBezTo>
                    <a:cubicBezTo>
                      <a:pt x="63" y="5"/>
                      <a:pt x="64" y="5"/>
                      <a:pt x="65" y="6"/>
                    </a:cubicBezTo>
                    <a:cubicBezTo>
                      <a:pt x="67" y="7"/>
                      <a:pt x="68" y="9"/>
                      <a:pt x="71" y="10"/>
                    </a:cubicBezTo>
                    <a:cubicBezTo>
                      <a:pt x="54" y="39"/>
                      <a:pt x="34" y="71"/>
                      <a:pt x="16" y="98"/>
                    </a:cubicBezTo>
                    <a:moveTo>
                      <a:pt x="60" y="0"/>
                    </a:moveTo>
                    <a:cubicBezTo>
                      <a:pt x="59" y="0"/>
                      <a:pt x="59" y="1"/>
                      <a:pt x="58" y="1"/>
                    </a:cubicBezTo>
                    <a:cubicBezTo>
                      <a:pt x="49" y="16"/>
                      <a:pt x="40" y="31"/>
                      <a:pt x="30" y="46"/>
                    </a:cubicBezTo>
                    <a:cubicBezTo>
                      <a:pt x="21" y="61"/>
                      <a:pt x="12" y="75"/>
                      <a:pt x="1" y="87"/>
                    </a:cubicBezTo>
                    <a:cubicBezTo>
                      <a:pt x="1" y="88"/>
                      <a:pt x="1" y="88"/>
                      <a:pt x="1" y="88"/>
                    </a:cubicBezTo>
                    <a:cubicBezTo>
                      <a:pt x="1" y="88"/>
                      <a:pt x="1" y="88"/>
                      <a:pt x="1" y="88"/>
                    </a:cubicBezTo>
                    <a:cubicBezTo>
                      <a:pt x="1" y="88"/>
                      <a:pt x="1" y="88"/>
                      <a:pt x="1" y="88"/>
                    </a:cubicBezTo>
                    <a:cubicBezTo>
                      <a:pt x="1" y="88"/>
                      <a:pt x="1" y="88"/>
                      <a:pt x="1" y="88"/>
                    </a:cubicBezTo>
                    <a:cubicBezTo>
                      <a:pt x="0" y="89"/>
                      <a:pt x="0" y="89"/>
                      <a:pt x="0" y="89"/>
                    </a:cubicBezTo>
                    <a:cubicBezTo>
                      <a:pt x="0" y="89"/>
                      <a:pt x="0" y="89"/>
                      <a:pt x="0" y="89"/>
                    </a:cubicBezTo>
                    <a:cubicBezTo>
                      <a:pt x="1" y="91"/>
                      <a:pt x="1" y="93"/>
                      <a:pt x="1" y="95"/>
                    </a:cubicBezTo>
                    <a:cubicBezTo>
                      <a:pt x="1" y="97"/>
                      <a:pt x="1" y="99"/>
                      <a:pt x="0" y="103"/>
                    </a:cubicBezTo>
                    <a:cubicBezTo>
                      <a:pt x="0" y="104"/>
                      <a:pt x="1" y="104"/>
                      <a:pt x="1" y="104"/>
                    </a:cubicBezTo>
                    <a:cubicBezTo>
                      <a:pt x="1" y="105"/>
                      <a:pt x="1" y="105"/>
                      <a:pt x="1" y="106"/>
                    </a:cubicBezTo>
                    <a:cubicBezTo>
                      <a:pt x="2" y="106"/>
                      <a:pt x="2" y="106"/>
                      <a:pt x="2" y="106"/>
                    </a:cubicBezTo>
                    <a:cubicBezTo>
                      <a:pt x="7" y="109"/>
                      <a:pt x="11" y="113"/>
                      <a:pt x="15" y="117"/>
                    </a:cubicBezTo>
                    <a:cubicBezTo>
                      <a:pt x="15" y="117"/>
                      <a:pt x="15" y="117"/>
                      <a:pt x="15" y="117"/>
                    </a:cubicBezTo>
                    <a:cubicBezTo>
                      <a:pt x="15" y="117"/>
                      <a:pt x="15" y="117"/>
                      <a:pt x="15" y="117"/>
                    </a:cubicBezTo>
                    <a:cubicBezTo>
                      <a:pt x="16" y="117"/>
                      <a:pt x="16" y="117"/>
                      <a:pt x="16" y="117"/>
                    </a:cubicBezTo>
                    <a:cubicBezTo>
                      <a:pt x="16" y="117"/>
                      <a:pt x="16" y="117"/>
                      <a:pt x="16" y="117"/>
                    </a:cubicBezTo>
                    <a:cubicBezTo>
                      <a:pt x="16" y="117"/>
                      <a:pt x="16" y="117"/>
                      <a:pt x="16" y="117"/>
                    </a:cubicBezTo>
                    <a:cubicBezTo>
                      <a:pt x="17" y="117"/>
                      <a:pt x="17" y="117"/>
                      <a:pt x="17" y="117"/>
                    </a:cubicBezTo>
                    <a:cubicBezTo>
                      <a:pt x="17" y="117"/>
                      <a:pt x="17" y="117"/>
                      <a:pt x="17" y="117"/>
                    </a:cubicBezTo>
                    <a:cubicBezTo>
                      <a:pt x="17" y="117"/>
                      <a:pt x="17" y="117"/>
                      <a:pt x="17" y="117"/>
                    </a:cubicBezTo>
                    <a:cubicBezTo>
                      <a:pt x="18" y="117"/>
                      <a:pt x="18" y="117"/>
                      <a:pt x="18" y="117"/>
                    </a:cubicBezTo>
                    <a:cubicBezTo>
                      <a:pt x="18" y="117"/>
                      <a:pt x="18" y="117"/>
                      <a:pt x="18" y="117"/>
                    </a:cubicBezTo>
                    <a:cubicBezTo>
                      <a:pt x="18" y="117"/>
                      <a:pt x="18" y="117"/>
                      <a:pt x="18" y="117"/>
                    </a:cubicBezTo>
                    <a:cubicBezTo>
                      <a:pt x="18" y="116"/>
                      <a:pt x="18" y="116"/>
                      <a:pt x="18" y="116"/>
                    </a:cubicBezTo>
                    <a:cubicBezTo>
                      <a:pt x="36" y="88"/>
                      <a:pt x="58" y="55"/>
                      <a:pt x="75" y="25"/>
                    </a:cubicBezTo>
                    <a:cubicBezTo>
                      <a:pt x="75" y="25"/>
                      <a:pt x="75" y="24"/>
                      <a:pt x="75" y="24"/>
                    </a:cubicBezTo>
                    <a:cubicBezTo>
                      <a:pt x="75" y="23"/>
                      <a:pt x="75" y="22"/>
                      <a:pt x="75" y="21"/>
                    </a:cubicBezTo>
                    <a:cubicBezTo>
                      <a:pt x="75" y="19"/>
                      <a:pt x="75" y="17"/>
                      <a:pt x="75" y="13"/>
                    </a:cubicBezTo>
                    <a:cubicBezTo>
                      <a:pt x="75" y="12"/>
                      <a:pt x="75" y="11"/>
                      <a:pt x="75" y="10"/>
                    </a:cubicBezTo>
                    <a:cubicBezTo>
                      <a:pt x="75" y="9"/>
                      <a:pt x="75" y="9"/>
                      <a:pt x="75" y="9"/>
                    </a:cubicBezTo>
                    <a:cubicBezTo>
                      <a:pt x="75" y="9"/>
                      <a:pt x="75" y="9"/>
                      <a:pt x="75" y="9"/>
                    </a:cubicBezTo>
                    <a:cubicBezTo>
                      <a:pt x="75" y="9"/>
                      <a:pt x="75" y="9"/>
                      <a:pt x="75" y="9"/>
                    </a:cubicBezTo>
                    <a:cubicBezTo>
                      <a:pt x="74" y="9"/>
                      <a:pt x="74" y="9"/>
                      <a:pt x="74" y="9"/>
                    </a:cubicBezTo>
                    <a:cubicBezTo>
                      <a:pt x="74" y="8"/>
                      <a:pt x="74" y="8"/>
                      <a:pt x="74" y="8"/>
                    </a:cubicBezTo>
                    <a:cubicBezTo>
                      <a:pt x="74" y="8"/>
                      <a:pt x="74" y="8"/>
                      <a:pt x="74" y="8"/>
                    </a:cubicBezTo>
                    <a:cubicBezTo>
                      <a:pt x="71" y="6"/>
                      <a:pt x="69" y="5"/>
                      <a:pt x="67" y="4"/>
                    </a:cubicBezTo>
                    <a:cubicBezTo>
                      <a:pt x="65" y="2"/>
                      <a:pt x="63" y="1"/>
                      <a:pt x="60" y="0"/>
                    </a:cubicBezTo>
                    <a:cubicBezTo>
                      <a:pt x="60" y="0"/>
                      <a:pt x="60"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767"/>
              <p:cNvSpPr>
                <a:spLocks noEditPoints="1"/>
              </p:cNvSpPr>
              <p:nvPr/>
            </p:nvSpPr>
            <p:spPr bwMode="auto">
              <a:xfrm>
                <a:off x="5213" y="3119"/>
                <a:ext cx="339" cy="440"/>
              </a:xfrm>
              <a:custGeom>
                <a:avLst/>
                <a:gdLst>
                  <a:gd name="T0" fmla="*/ 68 w 143"/>
                  <a:gd name="T1" fmla="*/ 164 h 186"/>
                  <a:gd name="T2" fmla="*/ 55 w 143"/>
                  <a:gd name="T3" fmla="*/ 181 h 186"/>
                  <a:gd name="T4" fmla="*/ 66 w 143"/>
                  <a:gd name="T5" fmla="*/ 179 h 186"/>
                  <a:gd name="T6" fmla="*/ 33 w 143"/>
                  <a:gd name="T7" fmla="*/ 182 h 186"/>
                  <a:gd name="T8" fmla="*/ 38 w 143"/>
                  <a:gd name="T9" fmla="*/ 181 h 186"/>
                  <a:gd name="T10" fmla="*/ 70 w 143"/>
                  <a:gd name="T11" fmla="*/ 180 h 186"/>
                  <a:gd name="T12" fmla="*/ 77 w 143"/>
                  <a:gd name="T13" fmla="*/ 178 h 186"/>
                  <a:gd name="T14" fmla="*/ 21 w 143"/>
                  <a:gd name="T15" fmla="*/ 181 h 186"/>
                  <a:gd name="T16" fmla="*/ 47 w 143"/>
                  <a:gd name="T17" fmla="*/ 162 h 186"/>
                  <a:gd name="T18" fmla="*/ 109 w 143"/>
                  <a:gd name="T19" fmla="*/ 160 h 186"/>
                  <a:gd name="T20" fmla="*/ 99 w 143"/>
                  <a:gd name="T21" fmla="*/ 160 h 186"/>
                  <a:gd name="T22" fmla="*/ 88 w 143"/>
                  <a:gd name="T23" fmla="*/ 177 h 186"/>
                  <a:gd name="T24" fmla="*/ 5 w 143"/>
                  <a:gd name="T25" fmla="*/ 179 h 186"/>
                  <a:gd name="T26" fmla="*/ 21 w 143"/>
                  <a:gd name="T27" fmla="*/ 156 h 186"/>
                  <a:gd name="T28" fmla="*/ 10 w 143"/>
                  <a:gd name="T29" fmla="*/ 180 h 186"/>
                  <a:gd name="T30" fmla="*/ 24 w 143"/>
                  <a:gd name="T31" fmla="*/ 139 h 186"/>
                  <a:gd name="T32" fmla="*/ 20 w 143"/>
                  <a:gd name="T33" fmla="*/ 151 h 186"/>
                  <a:gd name="T34" fmla="*/ 16 w 143"/>
                  <a:gd name="T35" fmla="*/ 155 h 186"/>
                  <a:gd name="T36" fmla="*/ 30 w 143"/>
                  <a:gd name="T37" fmla="*/ 133 h 186"/>
                  <a:gd name="T38" fmla="*/ 31 w 143"/>
                  <a:gd name="T39" fmla="*/ 124 h 186"/>
                  <a:gd name="T40" fmla="*/ 35 w 143"/>
                  <a:gd name="T41" fmla="*/ 123 h 186"/>
                  <a:gd name="T42" fmla="*/ 68 w 143"/>
                  <a:gd name="T43" fmla="*/ 113 h 186"/>
                  <a:gd name="T44" fmla="*/ 73 w 143"/>
                  <a:gd name="T45" fmla="*/ 112 h 186"/>
                  <a:gd name="T46" fmla="*/ 35 w 143"/>
                  <a:gd name="T47" fmla="*/ 114 h 186"/>
                  <a:gd name="T48" fmla="*/ 76 w 143"/>
                  <a:gd name="T49" fmla="*/ 104 h 186"/>
                  <a:gd name="T50" fmla="*/ 76 w 143"/>
                  <a:gd name="T51" fmla="*/ 104 h 186"/>
                  <a:gd name="T52" fmla="*/ 92 w 143"/>
                  <a:gd name="T53" fmla="*/ 89 h 186"/>
                  <a:gd name="T54" fmla="*/ 95 w 143"/>
                  <a:gd name="T55" fmla="*/ 74 h 186"/>
                  <a:gd name="T56" fmla="*/ 93 w 143"/>
                  <a:gd name="T57" fmla="*/ 79 h 186"/>
                  <a:gd name="T58" fmla="*/ 106 w 143"/>
                  <a:gd name="T59" fmla="*/ 61 h 186"/>
                  <a:gd name="T60" fmla="*/ 103 w 143"/>
                  <a:gd name="T61" fmla="*/ 53 h 186"/>
                  <a:gd name="T62" fmla="*/ 106 w 143"/>
                  <a:gd name="T63" fmla="*/ 58 h 186"/>
                  <a:gd name="T64" fmla="*/ 110 w 143"/>
                  <a:gd name="T65" fmla="*/ 40 h 186"/>
                  <a:gd name="T66" fmla="*/ 105 w 143"/>
                  <a:gd name="T67" fmla="*/ 33 h 186"/>
                  <a:gd name="T68" fmla="*/ 105 w 143"/>
                  <a:gd name="T69" fmla="*/ 30 h 186"/>
                  <a:gd name="T70" fmla="*/ 105 w 143"/>
                  <a:gd name="T71" fmla="*/ 30 h 186"/>
                  <a:gd name="T72" fmla="*/ 110 w 143"/>
                  <a:gd name="T73" fmla="*/ 21 h 186"/>
                  <a:gd name="T74" fmla="*/ 104 w 143"/>
                  <a:gd name="T75" fmla="*/ 17 h 186"/>
                  <a:gd name="T76" fmla="*/ 110 w 143"/>
                  <a:gd name="T77" fmla="*/ 15 h 186"/>
                  <a:gd name="T78" fmla="*/ 114 w 143"/>
                  <a:gd name="T79" fmla="*/ 29 h 186"/>
                  <a:gd name="T80" fmla="*/ 139 w 143"/>
                  <a:gd name="T81" fmla="*/ 53 h 186"/>
                  <a:gd name="T82" fmla="*/ 112 w 143"/>
                  <a:gd name="T83" fmla="*/ 151 h 186"/>
                  <a:gd name="T84" fmla="*/ 37 w 143"/>
                  <a:gd name="T85" fmla="*/ 127 h 186"/>
                  <a:gd name="T86" fmla="*/ 63 w 143"/>
                  <a:gd name="T87" fmla="*/ 115 h 186"/>
                  <a:gd name="T88" fmla="*/ 66 w 143"/>
                  <a:gd name="T89" fmla="*/ 116 h 186"/>
                  <a:gd name="T90" fmla="*/ 109 w 143"/>
                  <a:gd name="T91" fmla="*/ 0 h 186"/>
                  <a:gd name="T92" fmla="*/ 103 w 143"/>
                  <a:gd name="T93" fmla="*/ 7 h 186"/>
                  <a:gd name="T94" fmla="*/ 99 w 143"/>
                  <a:gd name="T95" fmla="*/ 12 h 186"/>
                  <a:gd name="T96" fmla="*/ 101 w 143"/>
                  <a:gd name="T97" fmla="*/ 25 h 186"/>
                  <a:gd name="T98" fmla="*/ 64 w 143"/>
                  <a:gd name="T99" fmla="*/ 110 h 186"/>
                  <a:gd name="T100" fmla="*/ 45 w 143"/>
                  <a:gd name="T101" fmla="*/ 96 h 186"/>
                  <a:gd name="T102" fmla="*/ 43 w 143"/>
                  <a:gd name="T103" fmla="*/ 97 h 186"/>
                  <a:gd name="T104" fmla="*/ 14 w 143"/>
                  <a:gd name="T105" fmla="*/ 150 h 186"/>
                  <a:gd name="T106" fmla="*/ 3 w 143"/>
                  <a:gd name="T107" fmla="*/ 172 h 186"/>
                  <a:gd name="T108" fmla="*/ 1 w 143"/>
                  <a:gd name="T109" fmla="*/ 178 h 186"/>
                  <a:gd name="T110" fmla="*/ 1 w 143"/>
                  <a:gd name="T111" fmla="*/ 181 h 186"/>
                  <a:gd name="T112" fmla="*/ 23 w 143"/>
                  <a:gd name="T113" fmla="*/ 185 h 186"/>
                  <a:gd name="T114" fmla="*/ 35 w 143"/>
                  <a:gd name="T115" fmla="*/ 186 h 186"/>
                  <a:gd name="T116" fmla="*/ 100 w 143"/>
                  <a:gd name="T117" fmla="*/ 177 h 186"/>
                  <a:gd name="T118" fmla="*/ 117 w 143"/>
                  <a:gd name="T119" fmla="*/ 149 h 186"/>
                  <a:gd name="T120" fmla="*/ 134 w 143"/>
                  <a:gd name="T121" fmla="*/ 5 h 186"/>
                  <a:gd name="T122" fmla="*/ 111 w 143"/>
                  <a:gd name="T12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186">
                    <a:moveTo>
                      <a:pt x="42" y="182"/>
                    </a:moveTo>
                    <a:cubicBezTo>
                      <a:pt x="48" y="176"/>
                      <a:pt x="53" y="170"/>
                      <a:pt x="59" y="165"/>
                    </a:cubicBezTo>
                    <a:cubicBezTo>
                      <a:pt x="60" y="164"/>
                      <a:pt x="60" y="164"/>
                      <a:pt x="60" y="163"/>
                    </a:cubicBezTo>
                    <a:cubicBezTo>
                      <a:pt x="63" y="164"/>
                      <a:pt x="65" y="164"/>
                      <a:pt x="68" y="164"/>
                    </a:cubicBezTo>
                    <a:cubicBezTo>
                      <a:pt x="63" y="169"/>
                      <a:pt x="58" y="174"/>
                      <a:pt x="52" y="179"/>
                    </a:cubicBezTo>
                    <a:cubicBezTo>
                      <a:pt x="52" y="180"/>
                      <a:pt x="52" y="180"/>
                      <a:pt x="52" y="181"/>
                    </a:cubicBezTo>
                    <a:cubicBezTo>
                      <a:pt x="49" y="181"/>
                      <a:pt x="45" y="181"/>
                      <a:pt x="42" y="182"/>
                    </a:cubicBezTo>
                    <a:moveTo>
                      <a:pt x="55" y="181"/>
                    </a:moveTo>
                    <a:cubicBezTo>
                      <a:pt x="60" y="175"/>
                      <a:pt x="66" y="170"/>
                      <a:pt x="72" y="165"/>
                    </a:cubicBezTo>
                    <a:cubicBezTo>
                      <a:pt x="72" y="164"/>
                      <a:pt x="72" y="164"/>
                      <a:pt x="72" y="164"/>
                    </a:cubicBezTo>
                    <a:cubicBezTo>
                      <a:pt x="75" y="164"/>
                      <a:pt x="78" y="164"/>
                      <a:pt x="81" y="163"/>
                    </a:cubicBezTo>
                    <a:cubicBezTo>
                      <a:pt x="76" y="169"/>
                      <a:pt x="71" y="174"/>
                      <a:pt x="66" y="179"/>
                    </a:cubicBezTo>
                    <a:cubicBezTo>
                      <a:pt x="65" y="180"/>
                      <a:pt x="65" y="180"/>
                      <a:pt x="65" y="180"/>
                    </a:cubicBezTo>
                    <a:cubicBezTo>
                      <a:pt x="62" y="180"/>
                      <a:pt x="58" y="181"/>
                      <a:pt x="55" y="181"/>
                    </a:cubicBezTo>
                    <a:moveTo>
                      <a:pt x="33" y="182"/>
                    </a:moveTo>
                    <a:cubicBezTo>
                      <a:pt x="33" y="182"/>
                      <a:pt x="33" y="182"/>
                      <a:pt x="33" y="182"/>
                    </a:cubicBezTo>
                    <a:cubicBezTo>
                      <a:pt x="31" y="182"/>
                      <a:pt x="30" y="182"/>
                      <a:pt x="29" y="182"/>
                    </a:cubicBezTo>
                    <a:cubicBezTo>
                      <a:pt x="36" y="175"/>
                      <a:pt x="44" y="169"/>
                      <a:pt x="51" y="163"/>
                    </a:cubicBezTo>
                    <a:cubicBezTo>
                      <a:pt x="53" y="163"/>
                      <a:pt x="55" y="163"/>
                      <a:pt x="57" y="163"/>
                    </a:cubicBezTo>
                    <a:cubicBezTo>
                      <a:pt x="50" y="169"/>
                      <a:pt x="44" y="175"/>
                      <a:pt x="38" y="181"/>
                    </a:cubicBezTo>
                    <a:cubicBezTo>
                      <a:pt x="38" y="181"/>
                      <a:pt x="38" y="181"/>
                      <a:pt x="37" y="181"/>
                    </a:cubicBezTo>
                    <a:cubicBezTo>
                      <a:pt x="37" y="181"/>
                      <a:pt x="37" y="181"/>
                      <a:pt x="36" y="182"/>
                    </a:cubicBezTo>
                    <a:cubicBezTo>
                      <a:pt x="35" y="182"/>
                      <a:pt x="34" y="182"/>
                      <a:pt x="33" y="182"/>
                    </a:cubicBezTo>
                    <a:moveTo>
                      <a:pt x="70" y="180"/>
                    </a:moveTo>
                    <a:cubicBezTo>
                      <a:pt x="75" y="174"/>
                      <a:pt x="80" y="169"/>
                      <a:pt x="86" y="163"/>
                    </a:cubicBezTo>
                    <a:cubicBezTo>
                      <a:pt x="86" y="163"/>
                      <a:pt x="86" y="163"/>
                      <a:pt x="86" y="163"/>
                    </a:cubicBezTo>
                    <a:cubicBezTo>
                      <a:pt x="89" y="162"/>
                      <a:pt x="91" y="162"/>
                      <a:pt x="94" y="161"/>
                    </a:cubicBezTo>
                    <a:cubicBezTo>
                      <a:pt x="88" y="167"/>
                      <a:pt x="83" y="173"/>
                      <a:pt x="77" y="178"/>
                    </a:cubicBezTo>
                    <a:cubicBezTo>
                      <a:pt x="77" y="179"/>
                      <a:pt x="77" y="179"/>
                      <a:pt x="77" y="179"/>
                    </a:cubicBezTo>
                    <a:cubicBezTo>
                      <a:pt x="74" y="179"/>
                      <a:pt x="72" y="179"/>
                      <a:pt x="70" y="180"/>
                    </a:cubicBezTo>
                    <a:moveTo>
                      <a:pt x="24" y="181"/>
                    </a:moveTo>
                    <a:cubicBezTo>
                      <a:pt x="23" y="181"/>
                      <a:pt x="22" y="181"/>
                      <a:pt x="21" y="181"/>
                    </a:cubicBezTo>
                    <a:cubicBezTo>
                      <a:pt x="19" y="181"/>
                      <a:pt x="16" y="181"/>
                      <a:pt x="14" y="181"/>
                    </a:cubicBezTo>
                    <a:cubicBezTo>
                      <a:pt x="19" y="176"/>
                      <a:pt x="32" y="166"/>
                      <a:pt x="38" y="161"/>
                    </a:cubicBezTo>
                    <a:cubicBezTo>
                      <a:pt x="39" y="160"/>
                      <a:pt x="39" y="160"/>
                      <a:pt x="39" y="160"/>
                    </a:cubicBezTo>
                    <a:cubicBezTo>
                      <a:pt x="42" y="161"/>
                      <a:pt x="45" y="162"/>
                      <a:pt x="47" y="162"/>
                    </a:cubicBezTo>
                    <a:cubicBezTo>
                      <a:pt x="40" y="169"/>
                      <a:pt x="32" y="175"/>
                      <a:pt x="24" y="181"/>
                    </a:cubicBezTo>
                    <a:moveTo>
                      <a:pt x="92" y="176"/>
                    </a:moveTo>
                    <a:cubicBezTo>
                      <a:pt x="97" y="171"/>
                      <a:pt x="102" y="166"/>
                      <a:pt x="108" y="161"/>
                    </a:cubicBezTo>
                    <a:cubicBezTo>
                      <a:pt x="108" y="160"/>
                      <a:pt x="108" y="160"/>
                      <a:pt x="109" y="160"/>
                    </a:cubicBezTo>
                    <a:cubicBezTo>
                      <a:pt x="105" y="164"/>
                      <a:pt x="102" y="169"/>
                      <a:pt x="99" y="174"/>
                    </a:cubicBezTo>
                    <a:cubicBezTo>
                      <a:pt x="97" y="174"/>
                      <a:pt x="94" y="175"/>
                      <a:pt x="92" y="176"/>
                    </a:cubicBezTo>
                    <a:moveTo>
                      <a:pt x="82" y="178"/>
                    </a:moveTo>
                    <a:cubicBezTo>
                      <a:pt x="88" y="172"/>
                      <a:pt x="94" y="166"/>
                      <a:pt x="99" y="160"/>
                    </a:cubicBezTo>
                    <a:cubicBezTo>
                      <a:pt x="102" y="159"/>
                      <a:pt x="105" y="158"/>
                      <a:pt x="107" y="157"/>
                    </a:cubicBezTo>
                    <a:cubicBezTo>
                      <a:pt x="107" y="158"/>
                      <a:pt x="106" y="158"/>
                      <a:pt x="106" y="159"/>
                    </a:cubicBezTo>
                    <a:cubicBezTo>
                      <a:pt x="100" y="164"/>
                      <a:pt x="94" y="170"/>
                      <a:pt x="88" y="175"/>
                    </a:cubicBezTo>
                    <a:cubicBezTo>
                      <a:pt x="88" y="176"/>
                      <a:pt x="88" y="176"/>
                      <a:pt x="88" y="177"/>
                    </a:cubicBezTo>
                    <a:cubicBezTo>
                      <a:pt x="86" y="177"/>
                      <a:pt x="84" y="177"/>
                      <a:pt x="82" y="178"/>
                    </a:cubicBezTo>
                    <a:moveTo>
                      <a:pt x="10" y="180"/>
                    </a:moveTo>
                    <a:cubicBezTo>
                      <a:pt x="8" y="180"/>
                      <a:pt x="7" y="179"/>
                      <a:pt x="5" y="179"/>
                    </a:cubicBezTo>
                    <a:cubicBezTo>
                      <a:pt x="5" y="179"/>
                      <a:pt x="5" y="179"/>
                      <a:pt x="5" y="179"/>
                    </a:cubicBezTo>
                    <a:cubicBezTo>
                      <a:pt x="8" y="175"/>
                      <a:pt x="10" y="172"/>
                      <a:pt x="13" y="168"/>
                    </a:cubicBezTo>
                    <a:cubicBezTo>
                      <a:pt x="15" y="163"/>
                      <a:pt x="18" y="159"/>
                      <a:pt x="20" y="156"/>
                    </a:cubicBezTo>
                    <a:cubicBezTo>
                      <a:pt x="21" y="156"/>
                      <a:pt x="21" y="156"/>
                      <a:pt x="21" y="156"/>
                    </a:cubicBezTo>
                    <a:cubicBezTo>
                      <a:pt x="21" y="156"/>
                      <a:pt x="21" y="156"/>
                      <a:pt x="21" y="156"/>
                    </a:cubicBezTo>
                    <a:cubicBezTo>
                      <a:pt x="25" y="157"/>
                      <a:pt x="30" y="159"/>
                      <a:pt x="35" y="160"/>
                    </a:cubicBezTo>
                    <a:cubicBezTo>
                      <a:pt x="31" y="163"/>
                      <a:pt x="25" y="168"/>
                      <a:pt x="20" y="172"/>
                    </a:cubicBezTo>
                    <a:cubicBezTo>
                      <a:pt x="17" y="174"/>
                      <a:pt x="14" y="176"/>
                      <a:pt x="12" y="178"/>
                    </a:cubicBezTo>
                    <a:cubicBezTo>
                      <a:pt x="12" y="179"/>
                      <a:pt x="11" y="179"/>
                      <a:pt x="10" y="180"/>
                    </a:cubicBezTo>
                    <a:cubicBezTo>
                      <a:pt x="10" y="180"/>
                      <a:pt x="10" y="180"/>
                      <a:pt x="10" y="180"/>
                    </a:cubicBezTo>
                    <a:moveTo>
                      <a:pt x="16" y="155"/>
                    </a:moveTo>
                    <a:cubicBezTo>
                      <a:pt x="18" y="151"/>
                      <a:pt x="20" y="146"/>
                      <a:pt x="23" y="141"/>
                    </a:cubicBezTo>
                    <a:cubicBezTo>
                      <a:pt x="23" y="140"/>
                      <a:pt x="24" y="139"/>
                      <a:pt x="24" y="139"/>
                    </a:cubicBezTo>
                    <a:cubicBezTo>
                      <a:pt x="25" y="138"/>
                      <a:pt x="26" y="137"/>
                      <a:pt x="28" y="136"/>
                    </a:cubicBezTo>
                    <a:cubicBezTo>
                      <a:pt x="27" y="137"/>
                      <a:pt x="27" y="138"/>
                      <a:pt x="27" y="138"/>
                    </a:cubicBezTo>
                    <a:cubicBezTo>
                      <a:pt x="25" y="142"/>
                      <a:pt x="23" y="145"/>
                      <a:pt x="21" y="148"/>
                    </a:cubicBezTo>
                    <a:cubicBezTo>
                      <a:pt x="21" y="149"/>
                      <a:pt x="20" y="150"/>
                      <a:pt x="20" y="151"/>
                    </a:cubicBezTo>
                    <a:cubicBezTo>
                      <a:pt x="19" y="152"/>
                      <a:pt x="19" y="152"/>
                      <a:pt x="19" y="152"/>
                    </a:cubicBezTo>
                    <a:cubicBezTo>
                      <a:pt x="19" y="152"/>
                      <a:pt x="19" y="152"/>
                      <a:pt x="19" y="152"/>
                    </a:cubicBezTo>
                    <a:cubicBezTo>
                      <a:pt x="19" y="152"/>
                      <a:pt x="18" y="152"/>
                      <a:pt x="18" y="153"/>
                    </a:cubicBezTo>
                    <a:cubicBezTo>
                      <a:pt x="17" y="153"/>
                      <a:pt x="17" y="154"/>
                      <a:pt x="16" y="155"/>
                    </a:cubicBezTo>
                    <a:moveTo>
                      <a:pt x="26" y="134"/>
                    </a:moveTo>
                    <a:cubicBezTo>
                      <a:pt x="27" y="132"/>
                      <a:pt x="28" y="131"/>
                      <a:pt x="29" y="129"/>
                    </a:cubicBezTo>
                    <a:cubicBezTo>
                      <a:pt x="30" y="128"/>
                      <a:pt x="31" y="127"/>
                      <a:pt x="33" y="127"/>
                    </a:cubicBezTo>
                    <a:cubicBezTo>
                      <a:pt x="32" y="129"/>
                      <a:pt x="31" y="131"/>
                      <a:pt x="30" y="133"/>
                    </a:cubicBezTo>
                    <a:cubicBezTo>
                      <a:pt x="29" y="133"/>
                      <a:pt x="29" y="133"/>
                      <a:pt x="29" y="133"/>
                    </a:cubicBezTo>
                    <a:cubicBezTo>
                      <a:pt x="29" y="133"/>
                      <a:pt x="28" y="133"/>
                      <a:pt x="28" y="133"/>
                    </a:cubicBezTo>
                    <a:cubicBezTo>
                      <a:pt x="28" y="133"/>
                      <a:pt x="27" y="133"/>
                      <a:pt x="26" y="134"/>
                    </a:cubicBezTo>
                    <a:moveTo>
                      <a:pt x="31" y="124"/>
                    </a:moveTo>
                    <a:cubicBezTo>
                      <a:pt x="31" y="124"/>
                      <a:pt x="31" y="124"/>
                      <a:pt x="31" y="124"/>
                    </a:cubicBezTo>
                    <a:cubicBezTo>
                      <a:pt x="32" y="122"/>
                      <a:pt x="33" y="120"/>
                      <a:pt x="33" y="118"/>
                    </a:cubicBezTo>
                    <a:cubicBezTo>
                      <a:pt x="35" y="118"/>
                      <a:pt x="36" y="117"/>
                      <a:pt x="38" y="116"/>
                    </a:cubicBezTo>
                    <a:cubicBezTo>
                      <a:pt x="37" y="118"/>
                      <a:pt x="36" y="120"/>
                      <a:pt x="35" y="123"/>
                    </a:cubicBezTo>
                    <a:cubicBezTo>
                      <a:pt x="35" y="122"/>
                      <a:pt x="34" y="122"/>
                      <a:pt x="34" y="122"/>
                    </a:cubicBezTo>
                    <a:cubicBezTo>
                      <a:pt x="34" y="122"/>
                      <a:pt x="33" y="123"/>
                      <a:pt x="33" y="123"/>
                    </a:cubicBezTo>
                    <a:cubicBezTo>
                      <a:pt x="32" y="123"/>
                      <a:pt x="32" y="124"/>
                      <a:pt x="31" y="124"/>
                    </a:cubicBezTo>
                    <a:moveTo>
                      <a:pt x="68" y="113"/>
                    </a:moveTo>
                    <a:cubicBezTo>
                      <a:pt x="69" y="111"/>
                      <a:pt x="70" y="110"/>
                      <a:pt x="71" y="109"/>
                    </a:cubicBezTo>
                    <a:cubicBezTo>
                      <a:pt x="72" y="109"/>
                      <a:pt x="72" y="109"/>
                      <a:pt x="72" y="109"/>
                    </a:cubicBezTo>
                    <a:cubicBezTo>
                      <a:pt x="74" y="108"/>
                      <a:pt x="76" y="107"/>
                      <a:pt x="78" y="107"/>
                    </a:cubicBezTo>
                    <a:cubicBezTo>
                      <a:pt x="77" y="108"/>
                      <a:pt x="75" y="110"/>
                      <a:pt x="73" y="112"/>
                    </a:cubicBezTo>
                    <a:cubicBezTo>
                      <a:pt x="73" y="112"/>
                      <a:pt x="73" y="112"/>
                      <a:pt x="73" y="112"/>
                    </a:cubicBezTo>
                    <a:cubicBezTo>
                      <a:pt x="73" y="112"/>
                      <a:pt x="73" y="112"/>
                      <a:pt x="73" y="112"/>
                    </a:cubicBezTo>
                    <a:cubicBezTo>
                      <a:pt x="71" y="112"/>
                      <a:pt x="69" y="112"/>
                      <a:pt x="68" y="113"/>
                    </a:cubicBezTo>
                    <a:moveTo>
                      <a:pt x="35" y="114"/>
                    </a:moveTo>
                    <a:cubicBezTo>
                      <a:pt x="37" y="111"/>
                      <a:pt x="40" y="108"/>
                      <a:pt x="42" y="105"/>
                    </a:cubicBezTo>
                    <a:cubicBezTo>
                      <a:pt x="41" y="107"/>
                      <a:pt x="40" y="109"/>
                      <a:pt x="40" y="112"/>
                    </a:cubicBezTo>
                    <a:cubicBezTo>
                      <a:pt x="38" y="112"/>
                      <a:pt x="37" y="113"/>
                      <a:pt x="35" y="114"/>
                    </a:cubicBezTo>
                    <a:moveTo>
                      <a:pt x="76" y="104"/>
                    </a:moveTo>
                    <a:cubicBezTo>
                      <a:pt x="78" y="102"/>
                      <a:pt x="80" y="99"/>
                      <a:pt x="82" y="96"/>
                    </a:cubicBezTo>
                    <a:cubicBezTo>
                      <a:pt x="84" y="95"/>
                      <a:pt x="87" y="95"/>
                      <a:pt x="89" y="94"/>
                    </a:cubicBezTo>
                    <a:cubicBezTo>
                      <a:pt x="87" y="96"/>
                      <a:pt x="85" y="99"/>
                      <a:pt x="83" y="101"/>
                    </a:cubicBezTo>
                    <a:cubicBezTo>
                      <a:pt x="80" y="102"/>
                      <a:pt x="78" y="103"/>
                      <a:pt x="76" y="104"/>
                    </a:cubicBezTo>
                    <a:moveTo>
                      <a:pt x="85" y="92"/>
                    </a:moveTo>
                    <a:cubicBezTo>
                      <a:pt x="87" y="89"/>
                      <a:pt x="89" y="86"/>
                      <a:pt x="91" y="83"/>
                    </a:cubicBezTo>
                    <a:cubicBezTo>
                      <a:pt x="93" y="82"/>
                      <a:pt x="95" y="82"/>
                      <a:pt x="97" y="81"/>
                    </a:cubicBezTo>
                    <a:cubicBezTo>
                      <a:pt x="96" y="84"/>
                      <a:pt x="94" y="86"/>
                      <a:pt x="92" y="89"/>
                    </a:cubicBezTo>
                    <a:cubicBezTo>
                      <a:pt x="92" y="89"/>
                      <a:pt x="92" y="89"/>
                      <a:pt x="92" y="89"/>
                    </a:cubicBezTo>
                    <a:cubicBezTo>
                      <a:pt x="90" y="90"/>
                      <a:pt x="88" y="91"/>
                      <a:pt x="85" y="92"/>
                    </a:cubicBezTo>
                    <a:moveTo>
                      <a:pt x="93" y="79"/>
                    </a:moveTo>
                    <a:cubicBezTo>
                      <a:pt x="94" y="77"/>
                      <a:pt x="95" y="76"/>
                      <a:pt x="95" y="74"/>
                    </a:cubicBezTo>
                    <a:cubicBezTo>
                      <a:pt x="97" y="73"/>
                      <a:pt x="99" y="73"/>
                      <a:pt x="101" y="72"/>
                    </a:cubicBezTo>
                    <a:cubicBezTo>
                      <a:pt x="101" y="74"/>
                      <a:pt x="100" y="76"/>
                      <a:pt x="99" y="77"/>
                    </a:cubicBezTo>
                    <a:cubicBezTo>
                      <a:pt x="98" y="77"/>
                      <a:pt x="98" y="77"/>
                      <a:pt x="98" y="77"/>
                    </a:cubicBezTo>
                    <a:cubicBezTo>
                      <a:pt x="97" y="78"/>
                      <a:pt x="95" y="79"/>
                      <a:pt x="93" y="79"/>
                    </a:cubicBezTo>
                    <a:moveTo>
                      <a:pt x="97" y="71"/>
                    </a:moveTo>
                    <a:cubicBezTo>
                      <a:pt x="98" y="68"/>
                      <a:pt x="99" y="66"/>
                      <a:pt x="100" y="63"/>
                    </a:cubicBezTo>
                    <a:cubicBezTo>
                      <a:pt x="100" y="63"/>
                      <a:pt x="100" y="63"/>
                      <a:pt x="100" y="63"/>
                    </a:cubicBezTo>
                    <a:cubicBezTo>
                      <a:pt x="102" y="62"/>
                      <a:pt x="104" y="61"/>
                      <a:pt x="106" y="61"/>
                    </a:cubicBezTo>
                    <a:cubicBezTo>
                      <a:pt x="105" y="63"/>
                      <a:pt x="104" y="66"/>
                      <a:pt x="103" y="69"/>
                    </a:cubicBezTo>
                    <a:cubicBezTo>
                      <a:pt x="101" y="69"/>
                      <a:pt x="99" y="70"/>
                      <a:pt x="97" y="71"/>
                    </a:cubicBezTo>
                    <a:moveTo>
                      <a:pt x="101" y="59"/>
                    </a:moveTo>
                    <a:cubicBezTo>
                      <a:pt x="102" y="57"/>
                      <a:pt x="102" y="55"/>
                      <a:pt x="103" y="53"/>
                    </a:cubicBezTo>
                    <a:cubicBezTo>
                      <a:pt x="103" y="52"/>
                      <a:pt x="103" y="52"/>
                      <a:pt x="103" y="52"/>
                    </a:cubicBezTo>
                    <a:cubicBezTo>
                      <a:pt x="105" y="52"/>
                      <a:pt x="107" y="51"/>
                      <a:pt x="108" y="51"/>
                    </a:cubicBezTo>
                    <a:cubicBezTo>
                      <a:pt x="108" y="53"/>
                      <a:pt x="107" y="55"/>
                      <a:pt x="107" y="58"/>
                    </a:cubicBezTo>
                    <a:cubicBezTo>
                      <a:pt x="106" y="58"/>
                      <a:pt x="106" y="58"/>
                      <a:pt x="106" y="58"/>
                    </a:cubicBezTo>
                    <a:cubicBezTo>
                      <a:pt x="105" y="58"/>
                      <a:pt x="103" y="58"/>
                      <a:pt x="101" y="59"/>
                    </a:cubicBezTo>
                    <a:moveTo>
                      <a:pt x="103" y="49"/>
                    </a:moveTo>
                    <a:cubicBezTo>
                      <a:pt x="104" y="47"/>
                      <a:pt x="104" y="44"/>
                      <a:pt x="104" y="42"/>
                    </a:cubicBezTo>
                    <a:cubicBezTo>
                      <a:pt x="106" y="42"/>
                      <a:pt x="108" y="41"/>
                      <a:pt x="110" y="40"/>
                    </a:cubicBezTo>
                    <a:cubicBezTo>
                      <a:pt x="110" y="43"/>
                      <a:pt x="109" y="45"/>
                      <a:pt x="109" y="47"/>
                    </a:cubicBezTo>
                    <a:cubicBezTo>
                      <a:pt x="107" y="48"/>
                      <a:pt x="105" y="48"/>
                      <a:pt x="103" y="49"/>
                    </a:cubicBezTo>
                    <a:moveTo>
                      <a:pt x="105" y="39"/>
                    </a:moveTo>
                    <a:cubicBezTo>
                      <a:pt x="105" y="37"/>
                      <a:pt x="105" y="35"/>
                      <a:pt x="105" y="33"/>
                    </a:cubicBezTo>
                    <a:cubicBezTo>
                      <a:pt x="107" y="32"/>
                      <a:pt x="109" y="32"/>
                      <a:pt x="111" y="31"/>
                    </a:cubicBezTo>
                    <a:cubicBezTo>
                      <a:pt x="110" y="33"/>
                      <a:pt x="110" y="35"/>
                      <a:pt x="110" y="37"/>
                    </a:cubicBezTo>
                    <a:cubicBezTo>
                      <a:pt x="108" y="38"/>
                      <a:pt x="106" y="38"/>
                      <a:pt x="105" y="39"/>
                    </a:cubicBezTo>
                    <a:moveTo>
                      <a:pt x="105" y="30"/>
                    </a:moveTo>
                    <a:cubicBezTo>
                      <a:pt x="105" y="29"/>
                      <a:pt x="105" y="28"/>
                      <a:pt x="105" y="27"/>
                    </a:cubicBezTo>
                    <a:cubicBezTo>
                      <a:pt x="107" y="26"/>
                      <a:pt x="109" y="25"/>
                      <a:pt x="110" y="24"/>
                    </a:cubicBezTo>
                    <a:cubicBezTo>
                      <a:pt x="110" y="25"/>
                      <a:pt x="111" y="27"/>
                      <a:pt x="111" y="28"/>
                    </a:cubicBezTo>
                    <a:cubicBezTo>
                      <a:pt x="109" y="29"/>
                      <a:pt x="107" y="29"/>
                      <a:pt x="105" y="30"/>
                    </a:cubicBezTo>
                    <a:moveTo>
                      <a:pt x="105" y="24"/>
                    </a:moveTo>
                    <a:cubicBezTo>
                      <a:pt x="105" y="22"/>
                      <a:pt x="104" y="21"/>
                      <a:pt x="104" y="20"/>
                    </a:cubicBezTo>
                    <a:cubicBezTo>
                      <a:pt x="106" y="19"/>
                      <a:pt x="108" y="19"/>
                      <a:pt x="110" y="18"/>
                    </a:cubicBezTo>
                    <a:cubicBezTo>
                      <a:pt x="110" y="19"/>
                      <a:pt x="110" y="20"/>
                      <a:pt x="110" y="21"/>
                    </a:cubicBezTo>
                    <a:cubicBezTo>
                      <a:pt x="110" y="21"/>
                      <a:pt x="110" y="21"/>
                      <a:pt x="110" y="21"/>
                    </a:cubicBezTo>
                    <a:cubicBezTo>
                      <a:pt x="110" y="21"/>
                      <a:pt x="109" y="21"/>
                      <a:pt x="109" y="21"/>
                    </a:cubicBezTo>
                    <a:cubicBezTo>
                      <a:pt x="108" y="22"/>
                      <a:pt x="106" y="23"/>
                      <a:pt x="105" y="24"/>
                    </a:cubicBezTo>
                    <a:moveTo>
                      <a:pt x="104" y="17"/>
                    </a:moveTo>
                    <a:cubicBezTo>
                      <a:pt x="104" y="16"/>
                      <a:pt x="103" y="14"/>
                      <a:pt x="103" y="13"/>
                    </a:cubicBezTo>
                    <a:cubicBezTo>
                      <a:pt x="104" y="12"/>
                      <a:pt x="105" y="11"/>
                      <a:pt x="106" y="9"/>
                    </a:cubicBezTo>
                    <a:cubicBezTo>
                      <a:pt x="107" y="8"/>
                      <a:pt x="107" y="7"/>
                      <a:pt x="108" y="6"/>
                    </a:cubicBezTo>
                    <a:cubicBezTo>
                      <a:pt x="109" y="9"/>
                      <a:pt x="109" y="12"/>
                      <a:pt x="110" y="15"/>
                    </a:cubicBezTo>
                    <a:cubicBezTo>
                      <a:pt x="108" y="16"/>
                      <a:pt x="106" y="16"/>
                      <a:pt x="104" y="17"/>
                    </a:cubicBezTo>
                    <a:moveTo>
                      <a:pt x="70" y="119"/>
                    </a:moveTo>
                    <a:cubicBezTo>
                      <a:pt x="71" y="119"/>
                      <a:pt x="71" y="119"/>
                      <a:pt x="72" y="119"/>
                    </a:cubicBezTo>
                    <a:cubicBezTo>
                      <a:pt x="107" y="87"/>
                      <a:pt x="115" y="53"/>
                      <a:pt x="114" y="29"/>
                    </a:cubicBezTo>
                    <a:cubicBezTo>
                      <a:pt x="114" y="19"/>
                      <a:pt x="113" y="11"/>
                      <a:pt x="112" y="5"/>
                    </a:cubicBezTo>
                    <a:cubicBezTo>
                      <a:pt x="113" y="5"/>
                      <a:pt x="113" y="5"/>
                      <a:pt x="113" y="5"/>
                    </a:cubicBezTo>
                    <a:cubicBezTo>
                      <a:pt x="118" y="7"/>
                      <a:pt x="126" y="7"/>
                      <a:pt x="131" y="7"/>
                    </a:cubicBezTo>
                    <a:cubicBezTo>
                      <a:pt x="133" y="14"/>
                      <a:pt x="139" y="32"/>
                      <a:pt x="139" y="53"/>
                    </a:cubicBezTo>
                    <a:cubicBezTo>
                      <a:pt x="139" y="80"/>
                      <a:pt x="130" y="113"/>
                      <a:pt x="98" y="140"/>
                    </a:cubicBezTo>
                    <a:cubicBezTo>
                      <a:pt x="98" y="140"/>
                      <a:pt x="97" y="141"/>
                      <a:pt x="97" y="141"/>
                    </a:cubicBezTo>
                    <a:cubicBezTo>
                      <a:pt x="97" y="142"/>
                      <a:pt x="98" y="142"/>
                      <a:pt x="98" y="143"/>
                    </a:cubicBezTo>
                    <a:cubicBezTo>
                      <a:pt x="103" y="145"/>
                      <a:pt x="107" y="148"/>
                      <a:pt x="112" y="151"/>
                    </a:cubicBezTo>
                    <a:cubicBezTo>
                      <a:pt x="100" y="157"/>
                      <a:pt x="86" y="160"/>
                      <a:pt x="70" y="160"/>
                    </a:cubicBezTo>
                    <a:cubicBezTo>
                      <a:pt x="56" y="160"/>
                      <a:pt x="40" y="158"/>
                      <a:pt x="23" y="153"/>
                    </a:cubicBezTo>
                    <a:cubicBezTo>
                      <a:pt x="23" y="152"/>
                      <a:pt x="24" y="152"/>
                      <a:pt x="24" y="151"/>
                    </a:cubicBezTo>
                    <a:cubicBezTo>
                      <a:pt x="26" y="147"/>
                      <a:pt x="32" y="137"/>
                      <a:pt x="37" y="127"/>
                    </a:cubicBezTo>
                    <a:cubicBezTo>
                      <a:pt x="40" y="122"/>
                      <a:pt x="42" y="117"/>
                      <a:pt x="44" y="112"/>
                    </a:cubicBezTo>
                    <a:cubicBezTo>
                      <a:pt x="45" y="108"/>
                      <a:pt x="46" y="105"/>
                      <a:pt x="47" y="102"/>
                    </a:cubicBezTo>
                    <a:cubicBezTo>
                      <a:pt x="51" y="105"/>
                      <a:pt x="57" y="110"/>
                      <a:pt x="62" y="114"/>
                    </a:cubicBezTo>
                    <a:cubicBezTo>
                      <a:pt x="62" y="114"/>
                      <a:pt x="62" y="114"/>
                      <a:pt x="63" y="115"/>
                    </a:cubicBezTo>
                    <a:cubicBezTo>
                      <a:pt x="63" y="115"/>
                      <a:pt x="64" y="115"/>
                      <a:pt x="64" y="115"/>
                    </a:cubicBezTo>
                    <a:cubicBezTo>
                      <a:pt x="64" y="115"/>
                      <a:pt x="64" y="115"/>
                      <a:pt x="64" y="115"/>
                    </a:cubicBezTo>
                    <a:cubicBezTo>
                      <a:pt x="65" y="115"/>
                      <a:pt x="65" y="116"/>
                      <a:pt x="66" y="116"/>
                    </a:cubicBezTo>
                    <a:cubicBezTo>
                      <a:pt x="66" y="116"/>
                      <a:pt x="66" y="116"/>
                      <a:pt x="66" y="116"/>
                    </a:cubicBezTo>
                    <a:cubicBezTo>
                      <a:pt x="67" y="117"/>
                      <a:pt x="68" y="118"/>
                      <a:pt x="69" y="119"/>
                    </a:cubicBezTo>
                    <a:cubicBezTo>
                      <a:pt x="70" y="119"/>
                      <a:pt x="70" y="119"/>
                      <a:pt x="70" y="119"/>
                    </a:cubicBezTo>
                    <a:moveTo>
                      <a:pt x="110" y="0"/>
                    </a:moveTo>
                    <a:cubicBezTo>
                      <a:pt x="109" y="0"/>
                      <a:pt x="109" y="0"/>
                      <a:pt x="109" y="0"/>
                    </a:cubicBezTo>
                    <a:cubicBezTo>
                      <a:pt x="109" y="0"/>
                      <a:pt x="109" y="0"/>
                      <a:pt x="109" y="0"/>
                    </a:cubicBezTo>
                    <a:cubicBezTo>
                      <a:pt x="108" y="0"/>
                      <a:pt x="108" y="0"/>
                      <a:pt x="108" y="0"/>
                    </a:cubicBezTo>
                    <a:cubicBezTo>
                      <a:pt x="108" y="1"/>
                      <a:pt x="108" y="1"/>
                      <a:pt x="108" y="1"/>
                    </a:cubicBezTo>
                    <a:cubicBezTo>
                      <a:pt x="106" y="3"/>
                      <a:pt x="104" y="5"/>
                      <a:pt x="103" y="7"/>
                    </a:cubicBezTo>
                    <a:cubicBezTo>
                      <a:pt x="101" y="9"/>
                      <a:pt x="100" y="11"/>
                      <a:pt x="100" y="11"/>
                    </a:cubicBezTo>
                    <a:cubicBezTo>
                      <a:pt x="100" y="12"/>
                      <a:pt x="100" y="12"/>
                      <a:pt x="100" y="12"/>
                    </a:cubicBezTo>
                    <a:cubicBezTo>
                      <a:pt x="99" y="12"/>
                      <a:pt x="99" y="12"/>
                      <a:pt x="99" y="12"/>
                    </a:cubicBezTo>
                    <a:cubicBezTo>
                      <a:pt x="99" y="12"/>
                      <a:pt x="99" y="12"/>
                      <a:pt x="99" y="12"/>
                    </a:cubicBezTo>
                    <a:cubicBezTo>
                      <a:pt x="99" y="13"/>
                      <a:pt x="99" y="13"/>
                      <a:pt x="99" y="13"/>
                    </a:cubicBezTo>
                    <a:cubicBezTo>
                      <a:pt x="99" y="13"/>
                      <a:pt x="99" y="13"/>
                      <a:pt x="99" y="13"/>
                    </a:cubicBezTo>
                    <a:cubicBezTo>
                      <a:pt x="99" y="13"/>
                      <a:pt x="99" y="13"/>
                      <a:pt x="99" y="13"/>
                    </a:cubicBezTo>
                    <a:cubicBezTo>
                      <a:pt x="100" y="15"/>
                      <a:pt x="101" y="19"/>
                      <a:pt x="101" y="25"/>
                    </a:cubicBezTo>
                    <a:cubicBezTo>
                      <a:pt x="101" y="25"/>
                      <a:pt x="100" y="26"/>
                      <a:pt x="101" y="26"/>
                    </a:cubicBezTo>
                    <a:cubicBezTo>
                      <a:pt x="101" y="27"/>
                      <a:pt x="101" y="27"/>
                      <a:pt x="101" y="27"/>
                    </a:cubicBezTo>
                    <a:cubicBezTo>
                      <a:pt x="101" y="28"/>
                      <a:pt x="101" y="29"/>
                      <a:pt x="101" y="31"/>
                    </a:cubicBezTo>
                    <a:cubicBezTo>
                      <a:pt x="101" y="50"/>
                      <a:pt x="95" y="81"/>
                      <a:pt x="64" y="110"/>
                    </a:cubicBezTo>
                    <a:cubicBezTo>
                      <a:pt x="58" y="105"/>
                      <a:pt x="51" y="100"/>
                      <a:pt x="46" y="96"/>
                    </a:cubicBezTo>
                    <a:cubicBezTo>
                      <a:pt x="46" y="96"/>
                      <a:pt x="46" y="96"/>
                      <a:pt x="46" y="96"/>
                    </a:cubicBezTo>
                    <a:cubicBezTo>
                      <a:pt x="45" y="96"/>
                      <a:pt x="45" y="96"/>
                      <a:pt x="45" y="96"/>
                    </a:cubicBezTo>
                    <a:cubicBezTo>
                      <a:pt x="45" y="96"/>
                      <a:pt x="45" y="96"/>
                      <a:pt x="45" y="96"/>
                    </a:cubicBezTo>
                    <a:cubicBezTo>
                      <a:pt x="44" y="96"/>
                      <a:pt x="44" y="96"/>
                      <a:pt x="44" y="96"/>
                    </a:cubicBezTo>
                    <a:cubicBezTo>
                      <a:pt x="44" y="96"/>
                      <a:pt x="44" y="96"/>
                      <a:pt x="44" y="96"/>
                    </a:cubicBezTo>
                    <a:cubicBezTo>
                      <a:pt x="44" y="96"/>
                      <a:pt x="44" y="96"/>
                      <a:pt x="44" y="96"/>
                    </a:cubicBezTo>
                    <a:cubicBezTo>
                      <a:pt x="43" y="97"/>
                      <a:pt x="43" y="97"/>
                      <a:pt x="43" y="97"/>
                    </a:cubicBezTo>
                    <a:cubicBezTo>
                      <a:pt x="37" y="104"/>
                      <a:pt x="32" y="112"/>
                      <a:pt x="27" y="120"/>
                    </a:cubicBezTo>
                    <a:cubicBezTo>
                      <a:pt x="26" y="121"/>
                      <a:pt x="26" y="122"/>
                      <a:pt x="27" y="122"/>
                    </a:cubicBezTo>
                    <a:cubicBezTo>
                      <a:pt x="27" y="122"/>
                      <a:pt x="27" y="122"/>
                      <a:pt x="27" y="122"/>
                    </a:cubicBezTo>
                    <a:cubicBezTo>
                      <a:pt x="24" y="130"/>
                      <a:pt x="19" y="140"/>
                      <a:pt x="14" y="150"/>
                    </a:cubicBezTo>
                    <a:cubicBezTo>
                      <a:pt x="11" y="157"/>
                      <a:pt x="7" y="164"/>
                      <a:pt x="5" y="169"/>
                    </a:cubicBezTo>
                    <a:cubicBezTo>
                      <a:pt x="5" y="170"/>
                      <a:pt x="4" y="170"/>
                      <a:pt x="4" y="171"/>
                    </a:cubicBezTo>
                    <a:cubicBezTo>
                      <a:pt x="4" y="171"/>
                      <a:pt x="4" y="171"/>
                      <a:pt x="4" y="171"/>
                    </a:cubicBezTo>
                    <a:cubicBezTo>
                      <a:pt x="3" y="172"/>
                      <a:pt x="3" y="172"/>
                      <a:pt x="3" y="172"/>
                    </a:cubicBezTo>
                    <a:cubicBezTo>
                      <a:pt x="3" y="172"/>
                      <a:pt x="3" y="173"/>
                      <a:pt x="3" y="173"/>
                    </a:cubicBezTo>
                    <a:cubicBezTo>
                      <a:pt x="2" y="174"/>
                      <a:pt x="2" y="176"/>
                      <a:pt x="1" y="177"/>
                    </a:cubicBezTo>
                    <a:cubicBezTo>
                      <a:pt x="1" y="177"/>
                      <a:pt x="1" y="177"/>
                      <a:pt x="1" y="178"/>
                    </a:cubicBezTo>
                    <a:cubicBezTo>
                      <a:pt x="1" y="178"/>
                      <a:pt x="1" y="178"/>
                      <a:pt x="1" y="178"/>
                    </a:cubicBezTo>
                    <a:cubicBezTo>
                      <a:pt x="1" y="179"/>
                      <a:pt x="1" y="179"/>
                      <a:pt x="1" y="179"/>
                    </a:cubicBezTo>
                    <a:cubicBezTo>
                      <a:pt x="1" y="179"/>
                      <a:pt x="0" y="179"/>
                      <a:pt x="0" y="179"/>
                    </a:cubicBezTo>
                    <a:cubicBezTo>
                      <a:pt x="1" y="180"/>
                      <a:pt x="1" y="180"/>
                      <a:pt x="1" y="180"/>
                    </a:cubicBezTo>
                    <a:cubicBezTo>
                      <a:pt x="1" y="180"/>
                      <a:pt x="1" y="181"/>
                      <a:pt x="1" y="181"/>
                    </a:cubicBezTo>
                    <a:cubicBezTo>
                      <a:pt x="1" y="182"/>
                      <a:pt x="2" y="182"/>
                      <a:pt x="2" y="182"/>
                    </a:cubicBezTo>
                    <a:cubicBezTo>
                      <a:pt x="3" y="183"/>
                      <a:pt x="3" y="183"/>
                      <a:pt x="4" y="183"/>
                    </a:cubicBezTo>
                    <a:cubicBezTo>
                      <a:pt x="9" y="184"/>
                      <a:pt x="15" y="185"/>
                      <a:pt x="21" y="185"/>
                    </a:cubicBezTo>
                    <a:cubicBezTo>
                      <a:pt x="22" y="185"/>
                      <a:pt x="23" y="185"/>
                      <a:pt x="23" y="185"/>
                    </a:cubicBezTo>
                    <a:cubicBezTo>
                      <a:pt x="24" y="185"/>
                      <a:pt x="24" y="185"/>
                      <a:pt x="24" y="185"/>
                    </a:cubicBezTo>
                    <a:cubicBezTo>
                      <a:pt x="27" y="186"/>
                      <a:pt x="30" y="186"/>
                      <a:pt x="33" y="186"/>
                    </a:cubicBezTo>
                    <a:cubicBezTo>
                      <a:pt x="33" y="186"/>
                      <a:pt x="34" y="186"/>
                      <a:pt x="35" y="186"/>
                    </a:cubicBezTo>
                    <a:cubicBezTo>
                      <a:pt x="35" y="186"/>
                      <a:pt x="35" y="186"/>
                      <a:pt x="35" y="186"/>
                    </a:cubicBezTo>
                    <a:cubicBezTo>
                      <a:pt x="35" y="186"/>
                      <a:pt x="36" y="186"/>
                      <a:pt x="36" y="186"/>
                    </a:cubicBezTo>
                    <a:cubicBezTo>
                      <a:pt x="36" y="186"/>
                      <a:pt x="37" y="186"/>
                      <a:pt x="37" y="186"/>
                    </a:cubicBezTo>
                    <a:cubicBezTo>
                      <a:pt x="37" y="186"/>
                      <a:pt x="37" y="186"/>
                      <a:pt x="37" y="186"/>
                    </a:cubicBezTo>
                    <a:cubicBezTo>
                      <a:pt x="58" y="185"/>
                      <a:pt x="84" y="183"/>
                      <a:pt x="100" y="177"/>
                    </a:cubicBezTo>
                    <a:cubicBezTo>
                      <a:pt x="101" y="177"/>
                      <a:pt x="101" y="177"/>
                      <a:pt x="101" y="177"/>
                    </a:cubicBezTo>
                    <a:cubicBezTo>
                      <a:pt x="107" y="169"/>
                      <a:pt x="113" y="160"/>
                      <a:pt x="119" y="152"/>
                    </a:cubicBezTo>
                    <a:cubicBezTo>
                      <a:pt x="119" y="151"/>
                      <a:pt x="119" y="150"/>
                      <a:pt x="118" y="149"/>
                    </a:cubicBezTo>
                    <a:cubicBezTo>
                      <a:pt x="118" y="149"/>
                      <a:pt x="117" y="149"/>
                      <a:pt x="117" y="149"/>
                    </a:cubicBezTo>
                    <a:cubicBezTo>
                      <a:pt x="117" y="149"/>
                      <a:pt x="117" y="149"/>
                      <a:pt x="117" y="149"/>
                    </a:cubicBezTo>
                    <a:cubicBezTo>
                      <a:pt x="112" y="146"/>
                      <a:pt x="107" y="143"/>
                      <a:pt x="103" y="141"/>
                    </a:cubicBezTo>
                    <a:cubicBezTo>
                      <a:pt x="134" y="113"/>
                      <a:pt x="143" y="80"/>
                      <a:pt x="143" y="53"/>
                    </a:cubicBezTo>
                    <a:cubicBezTo>
                      <a:pt x="143" y="30"/>
                      <a:pt x="137" y="11"/>
                      <a:pt x="134" y="5"/>
                    </a:cubicBezTo>
                    <a:cubicBezTo>
                      <a:pt x="134" y="4"/>
                      <a:pt x="133" y="4"/>
                      <a:pt x="132" y="4"/>
                    </a:cubicBezTo>
                    <a:cubicBezTo>
                      <a:pt x="130" y="3"/>
                      <a:pt x="125" y="3"/>
                      <a:pt x="120" y="3"/>
                    </a:cubicBezTo>
                    <a:cubicBezTo>
                      <a:pt x="118" y="2"/>
                      <a:pt x="116" y="2"/>
                      <a:pt x="114" y="2"/>
                    </a:cubicBezTo>
                    <a:cubicBezTo>
                      <a:pt x="112" y="1"/>
                      <a:pt x="111" y="1"/>
                      <a:pt x="111" y="0"/>
                    </a:cubicBezTo>
                    <a:cubicBezTo>
                      <a:pt x="111" y="0"/>
                      <a:pt x="111" y="0"/>
                      <a:pt x="111" y="0"/>
                    </a:cubicBezTo>
                    <a:cubicBezTo>
                      <a:pt x="110" y="0"/>
                      <a:pt x="110" y="0"/>
                      <a:pt x="110" y="0"/>
                    </a:cubicBezTo>
                    <a:cubicBezTo>
                      <a:pt x="110" y="0"/>
                      <a:pt x="110" y="0"/>
                      <a:pt x="11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768"/>
              <p:cNvSpPr>
                <a:spLocks noEditPoints="1"/>
              </p:cNvSpPr>
              <p:nvPr/>
            </p:nvSpPr>
            <p:spPr bwMode="auto">
              <a:xfrm>
                <a:off x="3625" y="937"/>
                <a:ext cx="336" cy="326"/>
              </a:xfrm>
              <a:custGeom>
                <a:avLst/>
                <a:gdLst>
                  <a:gd name="T0" fmla="*/ 80 w 142"/>
                  <a:gd name="T1" fmla="*/ 133 h 138"/>
                  <a:gd name="T2" fmla="*/ 80 w 142"/>
                  <a:gd name="T3" fmla="*/ 133 h 138"/>
                  <a:gd name="T4" fmla="*/ 78 w 142"/>
                  <a:gd name="T5" fmla="*/ 133 h 138"/>
                  <a:gd name="T6" fmla="*/ 83 w 142"/>
                  <a:gd name="T7" fmla="*/ 95 h 138"/>
                  <a:gd name="T8" fmla="*/ 77 w 142"/>
                  <a:gd name="T9" fmla="*/ 92 h 138"/>
                  <a:gd name="T10" fmla="*/ 53 w 142"/>
                  <a:gd name="T11" fmla="*/ 74 h 138"/>
                  <a:gd name="T12" fmla="*/ 65 w 142"/>
                  <a:gd name="T13" fmla="*/ 91 h 138"/>
                  <a:gd name="T14" fmla="*/ 52 w 142"/>
                  <a:gd name="T15" fmla="*/ 83 h 138"/>
                  <a:gd name="T16" fmla="*/ 49 w 142"/>
                  <a:gd name="T17" fmla="*/ 74 h 138"/>
                  <a:gd name="T18" fmla="*/ 137 w 142"/>
                  <a:gd name="T19" fmla="*/ 82 h 138"/>
                  <a:gd name="T20" fmla="*/ 124 w 142"/>
                  <a:gd name="T21" fmla="*/ 83 h 138"/>
                  <a:gd name="T22" fmla="*/ 132 w 142"/>
                  <a:gd name="T23" fmla="*/ 56 h 138"/>
                  <a:gd name="T24" fmla="*/ 125 w 142"/>
                  <a:gd name="T25" fmla="*/ 83 h 138"/>
                  <a:gd name="T26" fmla="*/ 124 w 142"/>
                  <a:gd name="T27" fmla="*/ 59 h 138"/>
                  <a:gd name="T28" fmla="*/ 120 w 142"/>
                  <a:gd name="T29" fmla="*/ 76 h 138"/>
                  <a:gd name="T30" fmla="*/ 84 w 142"/>
                  <a:gd name="T31" fmla="*/ 49 h 138"/>
                  <a:gd name="T32" fmla="*/ 56 w 142"/>
                  <a:gd name="T33" fmla="*/ 35 h 138"/>
                  <a:gd name="T34" fmla="*/ 126 w 142"/>
                  <a:gd name="T35" fmla="*/ 33 h 138"/>
                  <a:gd name="T36" fmla="*/ 29 w 142"/>
                  <a:gd name="T37" fmla="*/ 64 h 138"/>
                  <a:gd name="T38" fmla="*/ 75 w 142"/>
                  <a:gd name="T39" fmla="*/ 31 h 138"/>
                  <a:gd name="T40" fmla="*/ 111 w 142"/>
                  <a:gd name="T41" fmla="*/ 30 h 138"/>
                  <a:gd name="T42" fmla="*/ 50 w 142"/>
                  <a:gd name="T43" fmla="*/ 66 h 138"/>
                  <a:gd name="T44" fmla="*/ 54 w 142"/>
                  <a:gd name="T45" fmla="*/ 65 h 138"/>
                  <a:gd name="T46" fmla="*/ 25 w 142"/>
                  <a:gd name="T47" fmla="*/ 47 h 138"/>
                  <a:gd name="T48" fmla="*/ 121 w 142"/>
                  <a:gd name="T49" fmla="*/ 40 h 138"/>
                  <a:gd name="T50" fmla="*/ 55 w 142"/>
                  <a:gd name="T51" fmla="*/ 22 h 138"/>
                  <a:gd name="T52" fmla="*/ 28 w 142"/>
                  <a:gd name="T53" fmla="*/ 61 h 138"/>
                  <a:gd name="T54" fmla="*/ 115 w 142"/>
                  <a:gd name="T55" fmla="*/ 19 h 138"/>
                  <a:gd name="T56" fmla="*/ 65 w 142"/>
                  <a:gd name="T57" fmla="*/ 12 h 138"/>
                  <a:gd name="T58" fmla="*/ 84 w 142"/>
                  <a:gd name="T59" fmla="*/ 16 h 138"/>
                  <a:gd name="T60" fmla="*/ 97 w 142"/>
                  <a:gd name="T61" fmla="*/ 24 h 138"/>
                  <a:gd name="T62" fmla="*/ 110 w 142"/>
                  <a:gd name="T63" fmla="*/ 19 h 138"/>
                  <a:gd name="T64" fmla="*/ 111 w 142"/>
                  <a:gd name="T65" fmla="*/ 31 h 138"/>
                  <a:gd name="T66" fmla="*/ 124 w 142"/>
                  <a:gd name="T67" fmla="*/ 46 h 138"/>
                  <a:gd name="T68" fmla="*/ 134 w 142"/>
                  <a:gd name="T69" fmla="*/ 52 h 138"/>
                  <a:gd name="T70" fmla="*/ 127 w 142"/>
                  <a:gd name="T71" fmla="*/ 52 h 138"/>
                  <a:gd name="T72" fmla="*/ 119 w 142"/>
                  <a:gd name="T73" fmla="*/ 86 h 138"/>
                  <a:gd name="T74" fmla="*/ 129 w 142"/>
                  <a:gd name="T75" fmla="*/ 86 h 138"/>
                  <a:gd name="T76" fmla="*/ 128 w 142"/>
                  <a:gd name="T77" fmla="*/ 104 h 138"/>
                  <a:gd name="T78" fmla="*/ 100 w 142"/>
                  <a:gd name="T79" fmla="*/ 98 h 138"/>
                  <a:gd name="T80" fmla="*/ 63 w 142"/>
                  <a:gd name="T81" fmla="*/ 83 h 138"/>
                  <a:gd name="T82" fmla="*/ 75 w 142"/>
                  <a:gd name="T83" fmla="*/ 52 h 138"/>
                  <a:gd name="T84" fmla="*/ 92 w 142"/>
                  <a:gd name="T85" fmla="*/ 41 h 138"/>
                  <a:gd name="T86" fmla="*/ 71 w 142"/>
                  <a:gd name="T87" fmla="*/ 25 h 138"/>
                  <a:gd name="T88" fmla="*/ 57 w 142"/>
                  <a:gd name="T89" fmla="*/ 17 h 138"/>
                  <a:gd name="T90" fmla="*/ 21 w 142"/>
                  <a:gd name="T91" fmla="*/ 48 h 138"/>
                  <a:gd name="T92" fmla="*/ 25 w 142"/>
                  <a:gd name="T93" fmla="*/ 70 h 138"/>
                  <a:gd name="T94" fmla="*/ 51 w 142"/>
                  <a:gd name="T95" fmla="*/ 88 h 138"/>
                  <a:gd name="T96" fmla="*/ 55 w 142"/>
                  <a:gd name="T97" fmla="*/ 114 h 138"/>
                  <a:gd name="T98" fmla="*/ 61 w 142"/>
                  <a:gd name="T99" fmla="*/ 119 h 138"/>
                  <a:gd name="T100" fmla="*/ 60 w 142"/>
                  <a:gd name="T101" fmla="*/ 132 h 138"/>
                  <a:gd name="T102" fmla="*/ 97 w 142"/>
                  <a:gd name="T103" fmla="*/ 18 h 138"/>
                  <a:gd name="T104" fmla="*/ 38 w 142"/>
                  <a:gd name="T105" fmla="*/ 15 h 138"/>
                  <a:gd name="T106" fmla="*/ 38 w 142"/>
                  <a:gd name="T107" fmla="*/ 15 h 138"/>
                  <a:gd name="T108" fmla="*/ 91 w 142"/>
                  <a:gd name="T109" fmla="*/ 15 h 138"/>
                  <a:gd name="T110" fmla="*/ 75 w 142"/>
                  <a:gd name="T111" fmla="*/ 8 h 138"/>
                  <a:gd name="T112" fmla="*/ 62 w 142"/>
                  <a:gd name="T113" fmla="*/ 6 h 138"/>
                  <a:gd name="T114" fmla="*/ 71 w 142"/>
                  <a:gd name="T115" fmla="*/ 0 h 138"/>
                  <a:gd name="T116" fmla="*/ 23 w 142"/>
                  <a:gd name="T117" fmla="*/ 18 h 138"/>
                  <a:gd name="T118" fmla="*/ 141 w 142"/>
                  <a:gd name="T119" fmla="*/ 82 h 138"/>
                  <a:gd name="T120" fmla="*/ 117 w 142"/>
                  <a:gd name="T121" fmla="*/ 1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2" h="138">
                    <a:moveTo>
                      <a:pt x="90" y="131"/>
                    </a:moveTo>
                    <a:cubicBezTo>
                      <a:pt x="90" y="131"/>
                      <a:pt x="90" y="131"/>
                      <a:pt x="90" y="131"/>
                    </a:cubicBezTo>
                    <a:cubicBezTo>
                      <a:pt x="94" y="121"/>
                      <a:pt x="99" y="112"/>
                      <a:pt x="103" y="103"/>
                    </a:cubicBezTo>
                    <a:cubicBezTo>
                      <a:pt x="114" y="112"/>
                      <a:pt x="97" y="126"/>
                      <a:pt x="91" y="131"/>
                    </a:cubicBezTo>
                    <a:cubicBezTo>
                      <a:pt x="90" y="131"/>
                      <a:pt x="90" y="131"/>
                      <a:pt x="90" y="131"/>
                    </a:cubicBezTo>
                    <a:cubicBezTo>
                      <a:pt x="90" y="131"/>
                      <a:pt x="90" y="131"/>
                      <a:pt x="90" y="131"/>
                    </a:cubicBezTo>
                    <a:moveTo>
                      <a:pt x="80" y="133"/>
                    </a:moveTo>
                    <a:cubicBezTo>
                      <a:pt x="84" y="123"/>
                      <a:pt x="89" y="112"/>
                      <a:pt x="93" y="102"/>
                    </a:cubicBezTo>
                    <a:cubicBezTo>
                      <a:pt x="95" y="102"/>
                      <a:pt x="98" y="103"/>
                      <a:pt x="100" y="103"/>
                    </a:cubicBezTo>
                    <a:cubicBezTo>
                      <a:pt x="100" y="103"/>
                      <a:pt x="100" y="103"/>
                      <a:pt x="100" y="103"/>
                    </a:cubicBezTo>
                    <a:cubicBezTo>
                      <a:pt x="96" y="112"/>
                      <a:pt x="92" y="121"/>
                      <a:pt x="88" y="130"/>
                    </a:cubicBezTo>
                    <a:cubicBezTo>
                      <a:pt x="88" y="130"/>
                      <a:pt x="88" y="130"/>
                      <a:pt x="88" y="130"/>
                    </a:cubicBezTo>
                    <a:cubicBezTo>
                      <a:pt x="88" y="131"/>
                      <a:pt x="87" y="131"/>
                      <a:pt x="87" y="132"/>
                    </a:cubicBezTo>
                    <a:cubicBezTo>
                      <a:pt x="85" y="132"/>
                      <a:pt x="83" y="133"/>
                      <a:pt x="80" y="133"/>
                    </a:cubicBezTo>
                    <a:moveTo>
                      <a:pt x="71" y="133"/>
                    </a:moveTo>
                    <a:cubicBezTo>
                      <a:pt x="70" y="133"/>
                      <a:pt x="69" y="133"/>
                      <a:pt x="68" y="133"/>
                    </a:cubicBezTo>
                    <a:cubicBezTo>
                      <a:pt x="74" y="121"/>
                      <a:pt x="79" y="109"/>
                      <a:pt x="85" y="97"/>
                    </a:cubicBezTo>
                    <a:cubicBezTo>
                      <a:pt x="86" y="99"/>
                      <a:pt x="87" y="100"/>
                      <a:pt x="85" y="101"/>
                    </a:cubicBezTo>
                    <a:cubicBezTo>
                      <a:pt x="85" y="101"/>
                      <a:pt x="86" y="101"/>
                      <a:pt x="87" y="101"/>
                    </a:cubicBezTo>
                    <a:cubicBezTo>
                      <a:pt x="88" y="101"/>
                      <a:pt x="89" y="101"/>
                      <a:pt x="91" y="102"/>
                    </a:cubicBezTo>
                    <a:cubicBezTo>
                      <a:pt x="86" y="112"/>
                      <a:pt x="82" y="123"/>
                      <a:pt x="78" y="133"/>
                    </a:cubicBezTo>
                    <a:cubicBezTo>
                      <a:pt x="76" y="133"/>
                      <a:pt x="73" y="133"/>
                      <a:pt x="71" y="133"/>
                    </a:cubicBezTo>
                    <a:moveTo>
                      <a:pt x="66" y="133"/>
                    </a:moveTo>
                    <a:cubicBezTo>
                      <a:pt x="65" y="133"/>
                      <a:pt x="65" y="133"/>
                      <a:pt x="64" y="133"/>
                    </a:cubicBezTo>
                    <a:cubicBezTo>
                      <a:pt x="66" y="126"/>
                      <a:pt x="69" y="120"/>
                      <a:pt x="65" y="116"/>
                    </a:cubicBezTo>
                    <a:cubicBezTo>
                      <a:pt x="68" y="110"/>
                      <a:pt x="71" y="104"/>
                      <a:pt x="75" y="98"/>
                    </a:cubicBezTo>
                    <a:cubicBezTo>
                      <a:pt x="76" y="96"/>
                      <a:pt x="78" y="94"/>
                      <a:pt x="79" y="93"/>
                    </a:cubicBezTo>
                    <a:cubicBezTo>
                      <a:pt x="81" y="94"/>
                      <a:pt x="82" y="95"/>
                      <a:pt x="83" y="95"/>
                    </a:cubicBezTo>
                    <a:cubicBezTo>
                      <a:pt x="77" y="108"/>
                      <a:pt x="72" y="121"/>
                      <a:pt x="66" y="133"/>
                    </a:cubicBezTo>
                    <a:moveTo>
                      <a:pt x="63" y="115"/>
                    </a:moveTo>
                    <a:cubicBezTo>
                      <a:pt x="61" y="114"/>
                      <a:pt x="60" y="112"/>
                      <a:pt x="59" y="111"/>
                    </a:cubicBezTo>
                    <a:cubicBezTo>
                      <a:pt x="62" y="104"/>
                      <a:pt x="65" y="97"/>
                      <a:pt x="68" y="90"/>
                    </a:cubicBezTo>
                    <a:cubicBezTo>
                      <a:pt x="68" y="90"/>
                      <a:pt x="68" y="90"/>
                      <a:pt x="68" y="90"/>
                    </a:cubicBezTo>
                    <a:cubicBezTo>
                      <a:pt x="68" y="90"/>
                      <a:pt x="68" y="90"/>
                      <a:pt x="68" y="90"/>
                    </a:cubicBezTo>
                    <a:cubicBezTo>
                      <a:pt x="71" y="90"/>
                      <a:pt x="74" y="91"/>
                      <a:pt x="77" y="92"/>
                    </a:cubicBezTo>
                    <a:cubicBezTo>
                      <a:pt x="75" y="93"/>
                      <a:pt x="74" y="95"/>
                      <a:pt x="73" y="97"/>
                    </a:cubicBezTo>
                    <a:cubicBezTo>
                      <a:pt x="69" y="103"/>
                      <a:pt x="66" y="109"/>
                      <a:pt x="63" y="115"/>
                    </a:cubicBezTo>
                    <a:moveTo>
                      <a:pt x="50" y="75"/>
                    </a:moveTo>
                    <a:cubicBezTo>
                      <a:pt x="51" y="75"/>
                      <a:pt x="51" y="74"/>
                      <a:pt x="52" y="74"/>
                    </a:cubicBezTo>
                    <a:cubicBezTo>
                      <a:pt x="52" y="74"/>
                      <a:pt x="52" y="74"/>
                      <a:pt x="53" y="74"/>
                    </a:cubicBezTo>
                    <a:cubicBezTo>
                      <a:pt x="53" y="74"/>
                      <a:pt x="53" y="74"/>
                      <a:pt x="53" y="74"/>
                    </a:cubicBezTo>
                    <a:cubicBezTo>
                      <a:pt x="53" y="74"/>
                      <a:pt x="53" y="74"/>
                      <a:pt x="53" y="74"/>
                    </a:cubicBezTo>
                    <a:cubicBezTo>
                      <a:pt x="53" y="74"/>
                      <a:pt x="53" y="74"/>
                      <a:pt x="53" y="74"/>
                    </a:cubicBezTo>
                    <a:cubicBezTo>
                      <a:pt x="56" y="76"/>
                      <a:pt x="57" y="80"/>
                      <a:pt x="56" y="82"/>
                    </a:cubicBezTo>
                    <a:cubicBezTo>
                      <a:pt x="56" y="82"/>
                      <a:pt x="60" y="85"/>
                      <a:pt x="60" y="87"/>
                    </a:cubicBezTo>
                    <a:cubicBezTo>
                      <a:pt x="61" y="87"/>
                      <a:pt x="62" y="87"/>
                      <a:pt x="63" y="87"/>
                    </a:cubicBezTo>
                    <a:cubicBezTo>
                      <a:pt x="63" y="88"/>
                      <a:pt x="63" y="89"/>
                      <a:pt x="63" y="90"/>
                    </a:cubicBezTo>
                    <a:cubicBezTo>
                      <a:pt x="63" y="90"/>
                      <a:pt x="64" y="91"/>
                      <a:pt x="64" y="91"/>
                    </a:cubicBezTo>
                    <a:cubicBezTo>
                      <a:pt x="65" y="91"/>
                      <a:pt x="65" y="91"/>
                      <a:pt x="65" y="91"/>
                    </a:cubicBezTo>
                    <a:cubicBezTo>
                      <a:pt x="62" y="97"/>
                      <a:pt x="60" y="102"/>
                      <a:pt x="58" y="108"/>
                    </a:cubicBezTo>
                    <a:cubicBezTo>
                      <a:pt x="57" y="105"/>
                      <a:pt x="57" y="102"/>
                      <a:pt x="58" y="99"/>
                    </a:cubicBezTo>
                    <a:cubicBezTo>
                      <a:pt x="58" y="96"/>
                      <a:pt x="58" y="93"/>
                      <a:pt x="61" y="91"/>
                    </a:cubicBezTo>
                    <a:cubicBezTo>
                      <a:pt x="60" y="91"/>
                      <a:pt x="59" y="90"/>
                      <a:pt x="58" y="89"/>
                    </a:cubicBezTo>
                    <a:cubicBezTo>
                      <a:pt x="58" y="89"/>
                      <a:pt x="57" y="89"/>
                      <a:pt x="57" y="89"/>
                    </a:cubicBezTo>
                    <a:cubicBezTo>
                      <a:pt x="56" y="88"/>
                      <a:pt x="57" y="87"/>
                      <a:pt x="57" y="87"/>
                    </a:cubicBezTo>
                    <a:cubicBezTo>
                      <a:pt x="55" y="87"/>
                      <a:pt x="54" y="84"/>
                      <a:pt x="52" y="83"/>
                    </a:cubicBezTo>
                    <a:cubicBezTo>
                      <a:pt x="53" y="81"/>
                      <a:pt x="54" y="80"/>
                      <a:pt x="55" y="78"/>
                    </a:cubicBezTo>
                    <a:cubicBezTo>
                      <a:pt x="55" y="77"/>
                      <a:pt x="55" y="77"/>
                      <a:pt x="54" y="76"/>
                    </a:cubicBezTo>
                    <a:cubicBezTo>
                      <a:pt x="54" y="76"/>
                      <a:pt x="54" y="76"/>
                      <a:pt x="54" y="76"/>
                    </a:cubicBezTo>
                    <a:cubicBezTo>
                      <a:pt x="53" y="76"/>
                      <a:pt x="53" y="77"/>
                      <a:pt x="53" y="77"/>
                    </a:cubicBezTo>
                    <a:cubicBezTo>
                      <a:pt x="52" y="79"/>
                      <a:pt x="51" y="81"/>
                      <a:pt x="50" y="82"/>
                    </a:cubicBezTo>
                    <a:cubicBezTo>
                      <a:pt x="49" y="82"/>
                      <a:pt x="48" y="81"/>
                      <a:pt x="46" y="81"/>
                    </a:cubicBezTo>
                    <a:cubicBezTo>
                      <a:pt x="48" y="79"/>
                      <a:pt x="48" y="77"/>
                      <a:pt x="49" y="74"/>
                    </a:cubicBezTo>
                    <a:cubicBezTo>
                      <a:pt x="50" y="75"/>
                      <a:pt x="50" y="75"/>
                      <a:pt x="50" y="75"/>
                    </a:cubicBezTo>
                    <a:moveTo>
                      <a:pt x="128" y="82"/>
                    </a:moveTo>
                    <a:cubicBezTo>
                      <a:pt x="128" y="82"/>
                      <a:pt x="128" y="82"/>
                      <a:pt x="128" y="82"/>
                    </a:cubicBezTo>
                    <a:cubicBezTo>
                      <a:pt x="128" y="82"/>
                      <a:pt x="128" y="82"/>
                      <a:pt x="128" y="82"/>
                    </a:cubicBezTo>
                    <a:cubicBezTo>
                      <a:pt x="130" y="75"/>
                      <a:pt x="133" y="68"/>
                      <a:pt x="136" y="62"/>
                    </a:cubicBezTo>
                    <a:cubicBezTo>
                      <a:pt x="137" y="64"/>
                      <a:pt x="138" y="67"/>
                      <a:pt x="138" y="70"/>
                    </a:cubicBezTo>
                    <a:cubicBezTo>
                      <a:pt x="138" y="74"/>
                      <a:pt x="137" y="78"/>
                      <a:pt x="137" y="82"/>
                    </a:cubicBezTo>
                    <a:cubicBezTo>
                      <a:pt x="136" y="83"/>
                      <a:pt x="136" y="85"/>
                      <a:pt x="136" y="86"/>
                    </a:cubicBezTo>
                    <a:cubicBezTo>
                      <a:pt x="135" y="86"/>
                      <a:pt x="135" y="86"/>
                      <a:pt x="135" y="86"/>
                    </a:cubicBezTo>
                    <a:cubicBezTo>
                      <a:pt x="135" y="85"/>
                      <a:pt x="134" y="83"/>
                      <a:pt x="133" y="83"/>
                    </a:cubicBezTo>
                    <a:cubicBezTo>
                      <a:pt x="132" y="82"/>
                      <a:pt x="131" y="82"/>
                      <a:pt x="129" y="82"/>
                    </a:cubicBezTo>
                    <a:cubicBezTo>
                      <a:pt x="129" y="82"/>
                      <a:pt x="129" y="82"/>
                      <a:pt x="129" y="82"/>
                    </a:cubicBezTo>
                    <a:cubicBezTo>
                      <a:pt x="129" y="82"/>
                      <a:pt x="128" y="82"/>
                      <a:pt x="128" y="82"/>
                    </a:cubicBezTo>
                    <a:moveTo>
                      <a:pt x="124" y="83"/>
                    </a:moveTo>
                    <a:cubicBezTo>
                      <a:pt x="123" y="83"/>
                      <a:pt x="122" y="83"/>
                      <a:pt x="122" y="83"/>
                    </a:cubicBezTo>
                    <a:cubicBezTo>
                      <a:pt x="122" y="82"/>
                      <a:pt x="121" y="82"/>
                      <a:pt x="121" y="81"/>
                    </a:cubicBezTo>
                    <a:cubicBezTo>
                      <a:pt x="121" y="81"/>
                      <a:pt x="121" y="81"/>
                      <a:pt x="121" y="81"/>
                    </a:cubicBezTo>
                    <a:cubicBezTo>
                      <a:pt x="121" y="80"/>
                      <a:pt x="121" y="80"/>
                      <a:pt x="121" y="80"/>
                    </a:cubicBezTo>
                    <a:cubicBezTo>
                      <a:pt x="123" y="72"/>
                      <a:pt x="126" y="65"/>
                      <a:pt x="130" y="57"/>
                    </a:cubicBezTo>
                    <a:cubicBezTo>
                      <a:pt x="130" y="57"/>
                      <a:pt x="130" y="57"/>
                      <a:pt x="130" y="57"/>
                    </a:cubicBezTo>
                    <a:cubicBezTo>
                      <a:pt x="131" y="57"/>
                      <a:pt x="132" y="57"/>
                      <a:pt x="132" y="56"/>
                    </a:cubicBezTo>
                    <a:cubicBezTo>
                      <a:pt x="133" y="56"/>
                      <a:pt x="133" y="56"/>
                      <a:pt x="134" y="56"/>
                    </a:cubicBezTo>
                    <a:cubicBezTo>
                      <a:pt x="134" y="57"/>
                      <a:pt x="134" y="57"/>
                      <a:pt x="134" y="57"/>
                    </a:cubicBezTo>
                    <a:cubicBezTo>
                      <a:pt x="134" y="58"/>
                      <a:pt x="134" y="58"/>
                      <a:pt x="134" y="58"/>
                    </a:cubicBezTo>
                    <a:cubicBezTo>
                      <a:pt x="134" y="59"/>
                      <a:pt x="134" y="59"/>
                      <a:pt x="134" y="60"/>
                    </a:cubicBezTo>
                    <a:cubicBezTo>
                      <a:pt x="131" y="67"/>
                      <a:pt x="128" y="74"/>
                      <a:pt x="125" y="81"/>
                    </a:cubicBezTo>
                    <a:cubicBezTo>
                      <a:pt x="125" y="81"/>
                      <a:pt x="125" y="82"/>
                      <a:pt x="125" y="82"/>
                    </a:cubicBezTo>
                    <a:cubicBezTo>
                      <a:pt x="125" y="83"/>
                      <a:pt x="125" y="83"/>
                      <a:pt x="125" y="83"/>
                    </a:cubicBezTo>
                    <a:cubicBezTo>
                      <a:pt x="125" y="83"/>
                      <a:pt x="125" y="83"/>
                      <a:pt x="124" y="83"/>
                    </a:cubicBezTo>
                    <a:cubicBezTo>
                      <a:pt x="124" y="83"/>
                      <a:pt x="124" y="83"/>
                      <a:pt x="124" y="83"/>
                    </a:cubicBezTo>
                    <a:moveTo>
                      <a:pt x="120" y="76"/>
                    </a:moveTo>
                    <a:cubicBezTo>
                      <a:pt x="120" y="76"/>
                      <a:pt x="120" y="75"/>
                      <a:pt x="120" y="74"/>
                    </a:cubicBezTo>
                    <a:cubicBezTo>
                      <a:pt x="120" y="72"/>
                      <a:pt x="120" y="70"/>
                      <a:pt x="120" y="68"/>
                    </a:cubicBezTo>
                    <a:cubicBezTo>
                      <a:pt x="120" y="66"/>
                      <a:pt x="121" y="65"/>
                      <a:pt x="121" y="64"/>
                    </a:cubicBezTo>
                    <a:cubicBezTo>
                      <a:pt x="122" y="63"/>
                      <a:pt x="123" y="61"/>
                      <a:pt x="124" y="59"/>
                    </a:cubicBezTo>
                    <a:cubicBezTo>
                      <a:pt x="125" y="58"/>
                      <a:pt x="125" y="57"/>
                      <a:pt x="126" y="57"/>
                    </a:cubicBezTo>
                    <a:cubicBezTo>
                      <a:pt x="126" y="56"/>
                      <a:pt x="127" y="56"/>
                      <a:pt x="127" y="56"/>
                    </a:cubicBezTo>
                    <a:cubicBezTo>
                      <a:pt x="127" y="56"/>
                      <a:pt x="127" y="56"/>
                      <a:pt x="127" y="56"/>
                    </a:cubicBezTo>
                    <a:cubicBezTo>
                      <a:pt x="128" y="56"/>
                      <a:pt x="128" y="56"/>
                      <a:pt x="128" y="56"/>
                    </a:cubicBezTo>
                    <a:cubicBezTo>
                      <a:pt x="128" y="56"/>
                      <a:pt x="128" y="56"/>
                      <a:pt x="128" y="56"/>
                    </a:cubicBezTo>
                    <a:cubicBezTo>
                      <a:pt x="128" y="56"/>
                      <a:pt x="128" y="56"/>
                      <a:pt x="128" y="56"/>
                    </a:cubicBezTo>
                    <a:cubicBezTo>
                      <a:pt x="125" y="63"/>
                      <a:pt x="122" y="70"/>
                      <a:pt x="120" y="76"/>
                    </a:cubicBezTo>
                    <a:moveTo>
                      <a:pt x="75" y="48"/>
                    </a:moveTo>
                    <a:cubicBezTo>
                      <a:pt x="77" y="44"/>
                      <a:pt x="79" y="40"/>
                      <a:pt x="82" y="37"/>
                    </a:cubicBezTo>
                    <a:cubicBezTo>
                      <a:pt x="82" y="37"/>
                      <a:pt x="82" y="37"/>
                      <a:pt x="82" y="37"/>
                    </a:cubicBezTo>
                    <a:cubicBezTo>
                      <a:pt x="82" y="37"/>
                      <a:pt x="82" y="37"/>
                      <a:pt x="82" y="37"/>
                    </a:cubicBezTo>
                    <a:cubicBezTo>
                      <a:pt x="83" y="37"/>
                      <a:pt x="87" y="39"/>
                      <a:pt x="88" y="39"/>
                    </a:cubicBezTo>
                    <a:cubicBezTo>
                      <a:pt x="88" y="39"/>
                      <a:pt x="88" y="39"/>
                      <a:pt x="88" y="39"/>
                    </a:cubicBezTo>
                    <a:cubicBezTo>
                      <a:pt x="87" y="40"/>
                      <a:pt x="82" y="47"/>
                      <a:pt x="84" y="49"/>
                    </a:cubicBezTo>
                    <a:cubicBezTo>
                      <a:pt x="82" y="48"/>
                      <a:pt x="79" y="48"/>
                      <a:pt x="76" y="48"/>
                    </a:cubicBezTo>
                    <a:cubicBezTo>
                      <a:pt x="76" y="48"/>
                      <a:pt x="75" y="48"/>
                      <a:pt x="75" y="48"/>
                    </a:cubicBezTo>
                    <a:moveTo>
                      <a:pt x="44" y="80"/>
                    </a:moveTo>
                    <a:cubicBezTo>
                      <a:pt x="42" y="79"/>
                      <a:pt x="40" y="78"/>
                      <a:pt x="39" y="77"/>
                    </a:cubicBezTo>
                    <a:cubicBezTo>
                      <a:pt x="38" y="77"/>
                      <a:pt x="36" y="74"/>
                      <a:pt x="34" y="72"/>
                    </a:cubicBezTo>
                    <a:cubicBezTo>
                      <a:pt x="41" y="59"/>
                      <a:pt x="48" y="47"/>
                      <a:pt x="56" y="35"/>
                    </a:cubicBezTo>
                    <a:cubicBezTo>
                      <a:pt x="56" y="35"/>
                      <a:pt x="56" y="35"/>
                      <a:pt x="56" y="35"/>
                    </a:cubicBezTo>
                    <a:cubicBezTo>
                      <a:pt x="57" y="36"/>
                      <a:pt x="59" y="37"/>
                      <a:pt x="61" y="38"/>
                    </a:cubicBezTo>
                    <a:cubicBezTo>
                      <a:pt x="56" y="47"/>
                      <a:pt x="51" y="56"/>
                      <a:pt x="46" y="65"/>
                    </a:cubicBezTo>
                    <a:cubicBezTo>
                      <a:pt x="46" y="66"/>
                      <a:pt x="46" y="66"/>
                      <a:pt x="45" y="66"/>
                    </a:cubicBezTo>
                    <a:cubicBezTo>
                      <a:pt x="43" y="68"/>
                      <a:pt x="46" y="71"/>
                      <a:pt x="47" y="72"/>
                    </a:cubicBezTo>
                    <a:cubicBezTo>
                      <a:pt x="47" y="75"/>
                      <a:pt x="46" y="78"/>
                      <a:pt x="44" y="80"/>
                    </a:cubicBezTo>
                    <a:moveTo>
                      <a:pt x="124" y="37"/>
                    </a:moveTo>
                    <a:cubicBezTo>
                      <a:pt x="125" y="36"/>
                      <a:pt x="125" y="34"/>
                      <a:pt x="126" y="33"/>
                    </a:cubicBezTo>
                    <a:cubicBezTo>
                      <a:pt x="127" y="34"/>
                      <a:pt x="128" y="36"/>
                      <a:pt x="128" y="38"/>
                    </a:cubicBezTo>
                    <a:cubicBezTo>
                      <a:pt x="128" y="37"/>
                      <a:pt x="127" y="37"/>
                      <a:pt x="126" y="37"/>
                    </a:cubicBezTo>
                    <a:cubicBezTo>
                      <a:pt x="126" y="37"/>
                      <a:pt x="126" y="37"/>
                      <a:pt x="126" y="37"/>
                    </a:cubicBezTo>
                    <a:cubicBezTo>
                      <a:pt x="125" y="37"/>
                      <a:pt x="125" y="37"/>
                      <a:pt x="125" y="37"/>
                    </a:cubicBezTo>
                    <a:cubicBezTo>
                      <a:pt x="124" y="37"/>
                      <a:pt x="124" y="37"/>
                      <a:pt x="124" y="37"/>
                    </a:cubicBezTo>
                    <a:moveTo>
                      <a:pt x="33" y="70"/>
                    </a:moveTo>
                    <a:cubicBezTo>
                      <a:pt x="31" y="68"/>
                      <a:pt x="30" y="66"/>
                      <a:pt x="29" y="64"/>
                    </a:cubicBezTo>
                    <a:cubicBezTo>
                      <a:pt x="35" y="53"/>
                      <a:pt x="44" y="43"/>
                      <a:pt x="49" y="32"/>
                    </a:cubicBezTo>
                    <a:cubicBezTo>
                      <a:pt x="50" y="32"/>
                      <a:pt x="50" y="32"/>
                      <a:pt x="50" y="32"/>
                    </a:cubicBezTo>
                    <a:cubicBezTo>
                      <a:pt x="52" y="34"/>
                      <a:pt x="53" y="33"/>
                      <a:pt x="54" y="34"/>
                    </a:cubicBezTo>
                    <a:cubicBezTo>
                      <a:pt x="46" y="45"/>
                      <a:pt x="39" y="57"/>
                      <a:pt x="33" y="70"/>
                    </a:cubicBezTo>
                    <a:moveTo>
                      <a:pt x="59" y="69"/>
                    </a:moveTo>
                    <a:cubicBezTo>
                      <a:pt x="58" y="69"/>
                      <a:pt x="58" y="68"/>
                      <a:pt x="57" y="67"/>
                    </a:cubicBezTo>
                    <a:cubicBezTo>
                      <a:pt x="62" y="54"/>
                      <a:pt x="68" y="43"/>
                      <a:pt x="75" y="31"/>
                    </a:cubicBezTo>
                    <a:cubicBezTo>
                      <a:pt x="75" y="31"/>
                      <a:pt x="75" y="31"/>
                      <a:pt x="75" y="31"/>
                    </a:cubicBezTo>
                    <a:cubicBezTo>
                      <a:pt x="77" y="32"/>
                      <a:pt x="80" y="31"/>
                      <a:pt x="81" y="34"/>
                    </a:cubicBezTo>
                    <a:cubicBezTo>
                      <a:pt x="78" y="39"/>
                      <a:pt x="75" y="43"/>
                      <a:pt x="72" y="48"/>
                    </a:cubicBezTo>
                    <a:cubicBezTo>
                      <a:pt x="71" y="49"/>
                      <a:pt x="71" y="49"/>
                      <a:pt x="71" y="50"/>
                    </a:cubicBezTo>
                    <a:cubicBezTo>
                      <a:pt x="71" y="51"/>
                      <a:pt x="59" y="69"/>
                      <a:pt x="59" y="69"/>
                    </a:cubicBezTo>
                    <a:moveTo>
                      <a:pt x="111" y="30"/>
                    </a:moveTo>
                    <a:cubicBezTo>
                      <a:pt x="111" y="30"/>
                      <a:pt x="111" y="30"/>
                      <a:pt x="111" y="30"/>
                    </a:cubicBezTo>
                    <a:cubicBezTo>
                      <a:pt x="111" y="30"/>
                      <a:pt x="111" y="30"/>
                      <a:pt x="111" y="30"/>
                    </a:cubicBezTo>
                    <a:moveTo>
                      <a:pt x="61" y="32"/>
                    </a:moveTo>
                    <a:cubicBezTo>
                      <a:pt x="60" y="32"/>
                      <a:pt x="59" y="32"/>
                      <a:pt x="59" y="31"/>
                    </a:cubicBezTo>
                    <a:cubicBezTo>
                      <a:pt x="58" y="31"/>
                      <a:pt x="58" y="31"/>
                      <a:pt x="58" y="31"/>
                    </a:cubicBezTo>
                    <a:cubicBezTo>
                      <a:pt x="59" y="30"/>
                      <a:pt x="60" y="30"/>
                      <a:pt x="61" y="29"/>
                    </a:cubicBezTo>
                    <a:cubicBezTo>
                      <a:pt x="61" y="30"/>
                      <a:pt x="61" y="31"/>
                      <a:pt x="61" y="32"/>
                    </a:cubicBezTo>
                    <a:moveTo>
                      <a:pt x="50" y="66"/>
                    </a:moveTo>
                    <a:cubicBezTo>
                      <a:pt x="49" y="65"/>
                      <a:pt x="49" y="65"/>
                      <a:pt x="49" y="65"/>
                    </a:cubicBezTo>
                    <a:cubicBezTo>
                      <a:pt x="54" y="56"/>
                      <a:pt x="59" y="47"/>
                      <a:pt x="64" y="38"/>
                    </a:cubicBezTo>
                    <a:cubicBezTo>
                      <a:pt x="65" y="38"/>
                      <a:pt x="66" y="37"/>
                      <a:pt x="65" y="34"/>
                    </a:cubicBezTo>
                    <a:cubicBezTo>
                      <a:pt x="65" y="29"/>
                      <a:pt x="65" y="28"/>
                      <a:pt x="66" y="28"/>
                    </a:cubicBezTo>
                    <a:cubicBezTo>
                      <a:pt x="67" y="28"/>
                      <a:pt x="69" y="30"/>
                      <a:pt x="72" y="31"/>
                    </a:cubicBezTo>
                    <a:cubicBezTo>
                      <a:pt x="66" y="42"/>
                      <a:pt x="60" y="53"/>
                      <a:pt x="55" y="65"/>
                    </a:cubicBezTo>
                    <a:cubicBezTo>
                      <a:pt x="55" y="65"/>
                      <a:pt x="55" y="65"/>
                      <a:pt x="54" y="65"/>
                    </a:cubicBezTo>
                    <a:cubicBezTo>
                      <a:pt x="54" y="65"/>
                      <a:pt x="53" y="65"/>
                      <a:pt x="51" y="65"/>
                    </a:cubicBezTo>
                    <a:cubicBezTo>
                      <a:pt x="51" y="65"/>
                      <a:pt x="50" y="66"/>
                      <a:pt x="50" y="66"/>
                    </a:cubicBezTo>
                    <a:moveTo>
                      <a:pt x="25" y="47"/>
                    </a:moveTo>
                    <a:cubicBezTo>
                      <a:pt x="25" y="45"/>
                      <a:pt x="24" y="43"/>
                      <a:pt x="24" y="42"/>
                    </a:cubicBezTo>
                    <a:cubicBezTo>
                      <a:pt x="27" y="37"/>
                      <a:pt x="34" y="27"/>
                      <a:pt x="40" y="27"/>
                    </a:cubicBezTo>
                    <a:cubicBezTo>
                      <a:pt x="40" y="27"/>
                      <a:pt x="40" y="27"/>
                      <a:pt x="40" y="27"/>
                    </a:cubicBezTo>
                    <a:cubicBezTo>
                      <a:pt x="35" y="33"/>
                      <a:pt x="30" y="40"/>
                      <a:pt x="25" y="47"/>
                    </a:cubicBezTo>
                    <a:moveTo>
                      <a:pt x="121" y="40"/>
                    </a:moveTo>
                    <a:cubicBezTo>
                      <a:pt x="121" y="40"/>
                      <a:pt x="120" y="39"/>
                      <a:pt x="120" y="39"/>
                    </a:cubicBezTo>
                    <a:cubicBezTo>
                      <a:pt x="119" y="38"/>
                      <a:pt x="119" y="37"/>
                      <a:pt x="118" y="35"/>
                    </a:cubicBezTo>
                    <a:cubicBezTo>
                      <a:pt x="119" y="32"/>
                      <a:pt x="120" y="29"/>
                      <a:pt x="121" y="25"/>
                    </a:cubicBezTo>
                    <a:cubicBezTo>
                      <a:pt x="122" y="27"/>
                      <a:pt x="123" y="28"/>
                      <a:pt x="124" y="30"/>
                    </a:cubicBezTo>
                    <a:cubicBezTo>
                      <a:pt x="124" y="30"/>
                      <a:pt x="124" y="30"/>
                      <a:pt x="124" y="30"/>
                    </a:cubicBezTo>
                    <a:cubicBezTo>
                      <a:pt x="123" y="33"/>
                      <a:pt x="122" y="37"/>
                      <a:pt x="121" y="40"/>
                    </a:cubicBezTo>
                    <a:moveTo>
                      <a:pt x="28" y="61"/>
                    </a:moveTo>
                    <a:cubicBezTo>
                      <a:pt x="26" y="58"/>
                      <a:pt x="26" y="56"/>
                      <a:pt x="26" y="55"/>
                    </a:cubicBezTo>
                    <a:cubicBezTo>
                      <a:pt x="26" y="53"/>
                      <a:pt x="26" y="51"/>
                      <a:pt x="26" y="50"/>
                    </a:cubicBezTo>
                    <a:cubicBezTo>
                      <a:pt x="31" y="42"/>
                      <a:pt x="37" y="35"/>
                      <a:pt x="42" y="27"/>
                    </a:cubicBezTo>
                    <a:cubicBezTo>
                      <a:pt x="42" y="27"/>
                      <a:pt x="43" y="26"/>
                      <a:pt x="43" y="26"/>
                    </a:cubicBezTo>
                    <a:cubicBezTo>
                      <a:pt x="46" y="25"/>
                      <a:pt x="52" y="22"/>
                      <a:pt x="55" y="20"/>
                    </a:cubicBezTo>
                    <a:cubicBezTo>
                      <a:pt x="54" y="21"/>
                      <a:pt x="55" y="21"/>
                      <a:pt x="55" y="22"/>
                    </a:cubicBezTo>
                    <a:cubicBezTo>
                      <a:pt x="56" y="23"/>
                      <a:pt x="57" y="24"/>
                      <a:pt x="58" y="25"/>
                    </a:cubicBezTo>
                    <a:cubicBezTo>
                      <a:pt x="59" y="26"/>
                      <a:pt x="52" y="28"/>
                      <a:pt x="50" y="30"/>
                    </a:cubicBezTo>
                    <a:cubicBezTo>
                      <a:pt x="50" y="30"/>
                      <a:pt x="50" y="30"/>
                      <a:pt x="50" y="30"/>
                    </a:cubicBezTo>
                    <a:cubicBezTo>
                      <a:pt x="50" y="30"/>
                      <a:pt x="50" y="29"/>
                      <a:pt x="49" y="29"/>
                    </a:cubicBezTo>
                    <a:cubicBezTo>
                      <a:pt x="49" y="29"/>
                      <a:pt x="49" y="29"/>
                      <a:pt x="49" y="29"/>
                    </a:cubicBezTo>
                    <a:cubicBezTo>
                      <a:pt x="49" y="29"/>
                      <a:pt x="48" y="29"/>
                      <a:pt x="48" y="29"/>
                    </a:cubicBezTo>
                    <a:cubicBezTo>
                      <a:pt x="43" y="41"/>
                      <a:pt x="34" y="50"/>
                      <a:pt x="28" y="61"/>
                    </a:cubicBezTo>
                    <a:moveTo>
                      <a:pt x="117" y="32"/>
                    </a:moveTo>
                    <a:cubicBezTo>
                      <a:pt x="117" y="32"/>
                      <a:pt x="117" y="32"/>
                      <a:pt x="117" y="32"/>
                    </a:cubicBezTo>
                    <a:cubicBezTo>
                      <a:pt x="116" y="31"/>
                      <a:pt x="116" y="30"/>
                      <a:pt x="115" y="29"/>
                    </a:cubicBezTo>
                    <a:cubicBezTo>
                      <a:pt x="115" y="28"/>
                      <a:pt x="115" y="28"/>
                      <a:pt x="115" y="28"/>
                    </a:cubicBezTo>
                    <a:cubicBezTo>
                      <a:pt x="115" y="27"/>
                      <a:pt x="115" y="25"/>
                      <a:pt x="115" y="24"/>
                    </a:cubicBezTo>
                    <a:cubicBezTo>
                      <a:pt x="115" y="22"/>
                      <a:pt x="115" y="21"/>
                      <a:pt x="115" y="19"/>
                    </a:cubicBezTo>
                    <a:cubicBezTo>
                      <a:pt x="115" y="19"/>
                      <a:pt x="115" y="19"/>
                      <a:pt x="115" y="19"/>
                    </a:cubicBezTo>
                    <a:cubicBezTo>
                      <a:pt x="116" y="20"/>
                      <a:pt x="118" y="22"/>
                      <a:pt x="119" y="23"/>
                    </a:cubicBezTo>
                    <a:cubicBezTo>
                      <a:pt x="119" y="23"/>
                      <a:pt x="119" y="23"/>
                      <a:pt x="119" y="23"/>
                    </a:cubicBezTo>
                    <a:cubicBezTo>
                      <a:pt x="119" y="24"/>
                      <a:pt x="119" y="24"/>
                      <a:pt x="119" y="24"/>
                    </a:cubicBezTo>
                    <a:cubicBezTo>
                      <a:pt x="118" y="27"/>
                      <a:pt x="118" y="30"/>
                      <a:pt x="117" y="32"/>
                    </a:cubicBezTo>
                    <a:moveTo>
                      <a:pt x="38" y="20"/>
                    </a:moveTo>
                    <a:cubicBezTo>
                      <a:pt x="42" y="20"/>
                      <a:pt x="45" y="18"/>
                      <a:pt x="48" y="17"/>
                    </a:cubicBezTo>
                    <a:cubicBezTo>
                      <a:pt x="53" y="13"/>
                      <a:pt x="59" y="12"/>
                      <a:pt x="65" y="12"/>
                    </a:cubicBezTo>
                    <a:cubicBezTo>
                      <a:pt x="65" y="12"/>
                      <a:pt x="65" y="12"/>
                      <a:pt x="65" y="12"/>
                    </a:cubicBezTo>
                    <a:cubicBezTo>
                      <a:pt x="71" y="12"/>
                      <a:pt x="76" y="13"/>
                      <a:pt x="81" y="15"/>
                    </a:cubicBezTo>
                    <a:cubicBezTo>
                      <a:pt x="81" y="15"/>
                      <a:pt x="81" y="16"/>
                      <a:pt x="81" y="16"/>
                    </a:cubicBezTo>
                    <a:cubicBezTo>
                      <a:pt x="81" y="17"/>
                      <a:pt x="81" y="17"/>
                      <a:pt x="82" y="18"/>
                    </a:cubicBezTo>
                    <a:cubicBezTo>
                      <a:pt x="82" y="18"/>
                      <a:pt x="82" y="18"/>
                      <a:pt x="82" y="18"/>
                    </a:cubicBezTo>
                    <a:cubicBezTo>
                      <a:pt x="83" y="18"/>
                      <a:pt x="83" y="17"/>
                      <a:pt x="83" y="17"/>
                    </a:cubicBezTo>
                    <a:cubicBezTo>
                      <a:pt x="84" y="16"/>
                      <a:pt x="84" y="16"/>
                      <a:pt x="84" y="16"/>
                    </a:cubicBezTo>
                    <a:cubicBezTo>
                      <a:pt x="84" y="16"/>
                      <a:pt x="84" y="16"/>
                      <a:pt x="84" y="16"/>
                    </a:cubicBezTo>
                    <a:cubicBezTo>
                      <a:pt x="85" y="16"/>
                      <a:pt x="85" y="16"/>
                      <a:pt x="85" y="16"/>
                    </a:cubicBezTo>
                    <a:cubicBezTo>
                      <a:pt x="87" y="18"/>
                      <a:pt x="89" y="19"/>
                      <a:pt x="91" y="20"/>
                    </a:cubicBezTo>
                    <a:cubicBezTo>
                      <a:pt x="92" y="20"/>
                      <a:pt x="93" y="20"/>
                      <a:pt x="93" y="21"/>
                    </a:cubicBezTo>
                    <a:cubicBezTo>
                      <a:pt x="94" y="21"/>
                      <a:pt x="94" y="22"/>
                      <a:pt x="95" y="23"/>
                    </a:cubicBezTo>
                    <a:cubicBezTo>
                      <a:pt x="95" y="23"/>
                      <a:pt x="96" y="24"/>
                      <a:pt x="97" y="24"/>
                    </a:cubicBezTo>
                    <a:cubicBezTo>
                      <a:pt x="97" y="24"/>
                      <a:pt x="97" y="24"/>
                      <a:pt x="97" y="24"/>
                    </a:cubicBezTo>
                    <a:cubicBezTo>
                      <a:pt x="98" y="23"/>
                      <a:pt x="98" y="23"/>
                      <a:pt x="98" y="23"/>
                    </a:cubicBezTo>
                    <a:cubicBezTo>
                      <a:pt x="98" y="23"/>
                      <a:pt x="99" y="23"/>
                      <a:pt x="99" y="22"/>
                    </a:cubicBezTo>
                    <a:cubicBezTo>
                      <a:pt x="99" y="22"/>
                      <a:pt x="101" y="20"/>
                      <a:pt x="102" y="18"/>
                    </a:cubicBezTo>
                    <a:cubicBezTo>
                      <a:pt x="104" y="17"/>
                      <a:pt x="106" y="16"/>
                      <a:pt x="108" y="15"/>
                    </a:cubicBezTo>
                    <a:cubicBezTo>
                      <a:pt x="108" y="15"/>
                      <a:pt x="108" y="15"/>
                      <a:pt x="108" y="15"/>
                    </a:cubicBezTo>
                    <a:cubicBezTo>
                      <a:pt x="109" y="15"/>
                      <a:pt x="110" y="16"/>
                      <a:pt x="110" y="16"/>
                    </a:cubicBezTo>
                    <a:cubicBezTo>
                      <a:pt x="110" y="17"/>
                      <a:pt x="110" y="18"/>
                      <a:pt x="110" y="19"/>
                    </a:cubicBezTo>
                    <a:cubicBezTo>
                      <a:pt x="110" y="19"/>
                      <a:pt x="110" y="19"/>
                      <a:pt x="110" y="19"/>
                    </a:cubicBezTo>
                    <a:cubicBezTo>
                      <a:pt x="110" y="19"/>
                      <a:pt x="110" y="19"/>
                      <a:pt x="111" y="20"/>
                    </a:cubicBezTo>
                    <a:cubicBezTo>
                      <a:pt x="111" y="22"/>
                      <a:pt x="111" y="23"/>
                      <a:pt x="111" y="24"/>
                    </a:cubicBezTo>
                    <a:cubicBezTo>
                      <a:pt x="111" y="25"/>
                      <a:pt x="111" y="27"/>
                      <a:pt x="110" y="27"/>
                    </a:cubicBezTo>
                    <a:cubicBezTo>
                      <a:pt x="110" y="28"/>
                      <a:pt x="110" y="29"/>
                      <a:pt x="111" y="30"/>
                    </a:cubicBezTo>
                    <a:cubicBezTo>
                      <a:pt x="111" y="30"/>
                      <a:pt x="111" y="30"/>
                      <a:pt x="111" y="30"/>
                    </a:cubicBezTo>
                    <a:cubicBezTo>
                      <a:pt x="111" y="30"/>
                      <a:pt x="111" y="30"/>
                      <a:pt x="111" y="31"/>
                    </a:cubicBezTo>
                    <a:cubicBezTo>
                      <a:pt x="112" y="32"/>
                      <a:pt x="113" y="35"/>
                      <a:pt x="114" y="38"/>
                    </a:cubicBezTo>
                    <a:cubicBezTo>
                      <a:pt x="115" y="39"/>
                      <a:pt x="116" y="40"/>
                      <a:pt x="116" y="41"/>
                    </a:cubicBezTo>
                    <a:cubicBezTo>
                      <a:pt x="117" y="43"/>
                      <a:pt x="118" y="44"/>
                      <a:pt x="118" y="44"/>
                    </a:cubicBezTo>
                    <a:cubicBezTo>
                      <a:pt x="119" y="45"/>
                      <a:pt x="119" y="45"/>
                      <a:pt x="120" y="46"/>
                    </a:cubicBezTo>
                    <a:cubicBezTo>
                      <a:pt x="121" y="46"/>
                      <a:pt x="121" y="46"/>
                      <a:pt x="122" y="46"/>
                    </a:cubicBezTo>
                    <a:cubicBezTo>
                      <a:pt x="122" y="46"/>
                      <a:pt x="122" y="46"/>
                      <a:pt x="122" y="46"/>
                    </a:cubicBezTo>
                    <a:cubicBezTo>
                      <a:pt x="123" y="46"/>
                      <a:pt x="123" y="46"/>
                      <a:pt x="124" y="46"/>
                    </a:cubicBezTo>
                    <a:cubicBezTo>
                      <a:pt x="125" y="45"/>
                      <a:pt x="125" y="44"/>
                      <a:pt x="125" y="44"/>
                    </a:cubicBezTo>
                    <a:cubicBezTo>
                      <a:pt x="126" y="43"/>
                      <a:pt x="126" y="42"/>
                      <a:pt x="126" y="42"/>
                    </a:cubicBezTo>
                    <a:cubicBezTo>
                      <a:pt x="127" y="42"/>
                      <a:pt x="128" y="42"/>
                      <a:pt x="129" y="43"/>
                    </a:cubicBezTo>
                    <a:cubicBezTo>
                      <a:pt x="131" y="44"/>
                      <a:pt x="132" y="46"/>
                      <a:pt x="133" y="47"/>
                    </a:cubicBezTo>
                    <a:cubicBezTo>
                      <a:pt x="134" y="48"/>
                      <a:pt x="134" y="48"/>
                      <a:pt x="135" y="48"/>
                    </a:cubicBezTo>
                    <a:cubicBezTo>
                      <a:pt x="135" y="49"/>
                      <a:pt x="135" y="51"/>
                      <a:pt x="136" y="52"/>
                    </a:cubicBezTo>
                    <a:cubicBezTo>
                      <a:pt x="135" y="52"/>
                      <a:pt x="134" y="52"/>
                      <a:pt x="134" y="52"/>
                    </a:cubicBezTo>
                    <a:cubicBezTo>
                      <a:pt x="133" y="52"/>
                      <a:pt x="132" y="52"/>
                      <a:pt x="132" y="52"/>
                    </a:cubicBezTo>
                    <a:cubicBezTo>
                      <a:pt x="131" y="52"/>
                      <a:pt x="130" y="52"/>
                      <a:pt x="130" y="52"/>
                    </a:cubicBezTo>
                    <a:cubicBezTo>
                      <a:pt x="130" y="52"/>
                      <a:pt x="130" y="52"/>
                      <a:pt x="130" y="52"/>
                    </a:cubicBezTo>
                    <a:cubicBezTo>
                      <a:pt x="129" y="52"/>
                      <a:pt x="129" y="52"/>
                      <a:pt x="129" y="52"/>
                    </a:cubicBezTo>
                    <a:cubicBezTo>
                      <a:pt x="129" y="52"/>
                      <a:pt x="129" y="52"/>
                      <a:pt x="129" y="52"/>
                    </a:cubicBezTo>
                    <a:cubicBezTo>
                      <a:pt x="129" y="52"/>
                      <a:pt x="128" y="52"/>
                      <a:pt x="127" y="52"/>
                    </a:cubicBezTo>
                    <a:cubicBezTo>
                      <a:pt x="127" y="52"/>
                      <a:pt x="127" y="52"/>
                      <a:pt x="127" y="52"/>
                    </a:cubicBezTo>
                    <a:cubicBezTo>
                      <a:pt x="126" y="52"/>
                      <a:pt x="124" y="52"/>
                      <a:pt x="123" y="53"/>
                    </a:cubicBezTo>
                    <a:cubicBezTo>
                      <a:pt x="122" y="55"/>
                      <a:pt x="120" y="56"/>
                      <a:pt x="119" y="58"/>
                    </a:cubicBezTo>
                    <a:cubicBezTo>
                      <a:pt x="118" y="60"/>
                      <a:pt x="117" y="61"/>
                      <a:pt x="117" y="63"/>
                    </a:cubicBezTo>
                    <a:cubicBezTo>
                      <a:pt x="116" y="64"/>
                      <a:pt x="116" y="65"/>
                      <a:pt x="116" y="67"/>
                    </a:cubicBezTo>
                    <a:cubicBezTo>
                      <a:pt x="115" y="69"/>
                      <a:pt x="115" y="72"/>
                      <a:pt x="115" y="74"/>
                    </a:cubicBezTo>
                    <a:cubicBezTo>
                      <a:pt x="115" y="77"/>
                      <a:pt x="116" y="80"/>
                      <a:pt x="117" y="83"/>
                    </a:cubicBezTo>
                    <a:cubicBezTo>
                      <a:pt x="117" y="84"/>
                      <a:pt x="118" y="85"/>
                      <a:pt x="119" y="86"/>
                    </a:cubicBezTo>
                    <a:cubicBezTo>
                      <a:pt x="121" y="87"/>
                      <a:pt x="122" y="88"/>
                      <a:pt x="124" y="88"/>
                    </a:cubicBezTo>
                    <a:cubicBezTo>
                      <a:pt x="124" y="88"/>
                      <a:pt x="124" y="88"/>
                      <a:pt x="124" y="88"/>
                    </a:cubicBezTo>
                    <a:cubicBezTo>
                      <a:pt x="125" y="87"/>
                      <a:pt x="125" y="87"/>
                      <a:pt x="125" y="87"/>
                    </a:cubicBezTo>
                    <a:cubicBezTo>
                      <a:pt x="125" y="87"/>
                      <a:pt x="125" y="87"/>
                      <a:pt x="125" y="87"/>
                    </a:cubicBezTo>
                    <a:cubicBezTo>
                      <a:pt x="126" y="87"/>
                      <a:pt x="128" y="87"/>
                      <a:pt x="128" y="86"/>
                    </a:cubicBezTo>
                    <a:cubicBezTo>
                      <a:pt x="129" y="86"/>
                      <a:pt x="129" y="86"/>
                      <a:pt x="129" y="86"/>
                    </a:cubicBezTo>
                    <a:cubicBezTo>
                      <a:pt x="129" y="86"/>
                      <a:pt x="129" y="86"/>
                      <a:pt x="129" y="86"/>
                    </a:cubicBezTo>
                    <a:cubicBezTo>
                      <a:pt x="129" y="86"/>
                      <a:pt x="129" y="86"/>
                      <a:pt x="129" y="86"/>
                    </a:cubicBezTo>
                    <a:cubicBezTo>
                      <a:pt x="129" y="86"/>
                      <a:pt x="130" y="86"/>
                      <a:pt x="131" y="87"/>
                    </a:cubicBezTo>
                    <a:cubicBezTo>
                      <a:pt x="131" y="87"/>
                      <a:pt x="131" y="87"/>
                      <a:pt x="131" y="87"/>
                    </a:cubicBezTo>
                    <a:cubicBezTo>
                      <a:pt x="131" y="88"/>
                      <a:pt x="132" y="88"/>
                      <a:pt x="132" y="89"/>
                    </a:cubicBezTo>
                    <a:cubicBezTo>
                      <a:pt x="132" y="91"/>
                      <a:pt x="131" y="94"/>
                      <a:pt x="130" y="97"/>
                    </a:cubicBezTo>
                    <a:cubicBezTo>
                      <a:pt x="130" y="99"/>
                      <a:pt x="129" y="102"/>
                      <a:pt x="128" y="103"/>
                    </a:cubicBezTo>
                    <a:cubicBezTo>
                      <a:pt x="128" y="104"/>
                      <a:pt x="128" y="104"/>
                      <a:pt x="128" y="104"/>
                    </a:cubicBezTo>
                    <a:cubicBezTo>
                      <a:pt x="128" y="104"/>
                      <a:pt x="128" y="104"/>
                      <a:pt x="128" y="104"/>
                    </a:cubicBezTo>
                    <a:cubicBezTo>
                      <a:pt x="122" y="114"/>
                      <a:pt x="113" y="122"/>
                      <a:pt x="102" y="127"/>
                    </a:cubicBezTo>
                    <a:cubicBezTo>
                      <a:pt x="107" y="122"/>
                      <a:pt x="111" y="117"/>
                      <a:pt x="111" y="111"/>
                    </a:cubicBezTo>
                    <a:cubicBezTo>
                      <a:pt x="111" y="106"/>
                      <a:pt x="109" y="102"/>
                      <a:pt x="106" y="99"/>
                    </a:cubicBezTo>
                    <a:cubicBezTo>
                      <a:pt x="105" y="99"/>
                      <a:pt x="104" y="98"/>
                      <a:pt x="103" y="98"/>
                    </a:cubicBezTo>
                    <a:cubicBezTo>
                      <a:pt x="102" y="98"/>
                      <a:pt x="102" y="98"/>
                      <a:pt x="102" y="98"/>
                    </a:cubicBezTo>
                    <a:cubicBezTo>
                      <a:pt x="101" y="98"/>
                      <a:pt x="101" y="98"/>
                      <a:pt x="100" y="98"/>
                    </a:cubicBezTo>
                    <a:cubicBezTo>
                      <a:pt x="98" y="98"/>
                      <a:pt x="96" y="98"/>
                      <a:pt x="94" y="98"/>
                    </a:cubicBezTo>
                    <a:cubicBezTo>
                      <a:pt x="92" y="97"/>
                      <a:pt x="91" y="97"/>
                      <a:pt x="90" y="97"/>
                    </a:cubicBezTo>
                    <a:cubicBezTo>
                      <a:pt x="87" y="90"/>
                      <a:pt x="74" y="85"/>
                      <a:pt x="68" y="85"/>
                    </a:cubicBezTo>
                    <a:cubicBezTo>
                      <a:pt x="67" y="85"/>
                      <a:pt x="67" y="85"/>
                      <a:pt x="67" y="85"/>
                    </a:cubicBezTo>
                    <a:cubicBezTo>
                      <a:pt x="67" y="84"/>
                      <a:pt x="65" y="83"/>
                      <a:pt x="63" y="83"/>
                    </a:cubicBezTo>
                    <a:cubicBezTo>
                      <a:pt x="63" y="83"/>
                      <a:pt x="63" y="83"/>
                      <a:pt x="63" y="83"/>
                    </a:cubicBezTo>
                    <a:cubicBezTo>
                      <a:pt x="63" y="83"/>
                      <a:pt x="63" y="83"/>
                      <a:pt x="63" y="83"/>
                    </a:cubicBezTo>
                    <a:cubicBezTo>
                      <a:pt x="62" y="82"/>
                      <a:pt x="61" y="81"/>
                      <a:pt x="61" y="80"/>
                    </a:cubicBezTo>
                    <a:cubicBezTo>
                      <a:pt x="61" y="79"/>
                      <a:pt x="61" y="78"/>
                      <a:pt x="61" y="77"/>
                    </a:cubicBezTo>
                    <a:cubicBezTo>
                      <a:pt x="60" y="76"/>
                      <a:pt x="60" y="74"/>
                      <a:pt x="59" y="73"/>
                    </a:cubicBezTo>
                    <a:cubicBezTo>
                      <a:pt x="59" y="73"/>
                      <a:pt x="59" y="73"/>
                      <a:pt x="59" y="73"/>
                    </a:cubicBezTo>
                    <a:cubicBezTo>
                      <a:pt x="62" y="73"/>
                      <a:pt x="63" y="72"/>
                      <a:pt x="64" y="70"/>
                    </a:cubicBezTo>
                    <a:cubicBezTo>
                      <a:pt x="65" y="68"/>
                      <a:pt x="68" y="63"/>
                      <a:pt x="70" y="60"/>
                    </a:cubicBezTo>
                    <a:cubicBezTo>
                      <a:pt x="73" y="56"/>
                      <a:pt x="74" y="54"/>
                      <a:pt x="75" y="52"/>
                    </a:cubicBezTo>
                    <a:cubicBezTo>
                      <a:pt x="75" y="52"/>
                      <a:pt x="76" y="52"/>
                      <a:pt x="76" y="52"/>
                    </a:cubicBezTo>
                    <a:cubicBezTo>
                      <a:pt x="79" y="52"/>
                      <a:pt x="82" y="53"/>
                      <a:pt x="83" y="53"/>
                    </a:cubicBezTo>
                    <a:cubicBezTo>
                      <a:pt x="84" y="53"/>
                      <a:pt x="84" y="53"/>
                      <a:pt x="84" y="53"/>
                    </a:cubicBezTo>
                    <a:cubicBezTo>
                      <a:pt x="85" y="53"/>
                      <a:pt x="87" y="52"/>
                      <a:pt x="87" y="51"/>
                    </a:cubicBezTo>
                    <a:cubicBezTo>
                      <a:pt x="88" y="50"/>
                      <a:pt x="88" y="49"/>
                      <a:pt x="88" y="48"/>
                    </a:cubicBezTo>
                    <a:cubicBezTo>
                      <a:pt x="88" y="47"/>
                      <a:pt x="89" y="45"/>
                      <a:pt x="91" y="42"/>
                    </a:cubicBezTo>
                    <a:cubicBezTo>
                      <a:pt x="91" y="42"/>
                      <a:pt x="92" y="41"/>
                      <a:pt x="92" y="41"/>
                    </a:cubicBezTo>
                    <a:cubicBezTo>
                      <a:pt x="93" y="39"/>
                      <a:pt x="92" y="37"/>
                      <a:pt x="91" y="36"/>
                    </a:cubicBezTo>
                    <a:cubicBezTo>
                      <a:pt x="90" y="35"/>
                      <a:pt x="89" y="35"/>
                      <a:pt x="88" y="34"/>
                    </a:cubicBezTo>
                    <a:cubicBezTo>
                      <a:pt x="88" y="34"/>
                      <a:pt x="87" y="34"/>
                      <a:pt x="87" y="34"/>
                    </a:cubicBezTo>
                    <a:cubicBezTo>
                      <a:pt x="86" y="34"/>
                      <a:pt x="86" y="34"/>
                      <a:pt x="86" y="33"/>
                    </a:cubicBezTo>
                    <a:cubicBezTo>
                      <a:pt x="84" y="28"/>
                      <a:pt x="80" y="27"/>
                      <a:pt x="77" y="27"/>
                    </a:cubicBezTo>
                    <a:cubicBezTo>
                      <a:pt x="76" y="27"/>
                      <a:pt x="75" y="27"/>
                      <a:pt x="74" y="27"/>
                    </a:cubicBezTo>
                    <a:cubicBezTo>
                      <a:pt x="73" y="26"/>
                      <a:pt x="72" y="26"/>
                      <a:pt x="71" y="25"/>
                    </a:cubicBezTo>
                    <a:cubicBezTo>
                      <a:pt x="69" y="24"/>
                      <a:pt x="68" y="23"/>
                      <a:pt x="66" y="23"/>
                    </a:cubicBezTo>
                    <a:cubicBezTo>
                      <a:pt x="66" y="23"/>
                      <a:pt x="66" y="23"/>
                      <a:pt x="66" y="23"/>
                    </a:cubicBezTo>
                    <a:cubicBezTo>
                      <a:pt x="65" y="23"/>
                      <a:pt x="64" y="24"/>
                      <a:pt x="63" y="24"/>
                    </a:cubicBezTo>
                    <a:cubicBezTo>
                      <a:pt x="63" y="24"/>
                      <a:pt x="63" y="24"/>
                      <a:pt x="63" y="24"/>
                    </a:cubicBezTo>
                    <a:cubicBezTo>
                      <a:pt x="62" y="23"/>
                      <a:pt x="62" y="22"/>
                      <a:pt x="61" y="22"/>
                    </a:cubicBezTo>
                    <a:cubicBezTo>
                      <a:pt x="60" y="21"/>
                      <a:pt x="60" y="20"/>
                      <a:pt x="59" y="20"/>
                    </a:cubicBezTo>
                    <a:cubicBezTo>
                      <a:pt x="59" y="18"/>
                      <a:pt x="58" y="17"/>
                      <a:pt x="57" y="17"/>
                    </a:cubicBezTo>
                    <a:cubicBezTo>
                      <a:pt x="56" y="16"/>
                      <a:pt x="56" y="16"/>
                      <a:pt x="55" y="16"/>
                    </a:cubicBezTo>
                    <a:cubicBezTo>
                      <a:pt x="54" y="16"/>
                      <a:pt x="53" y="16"/>
                      <a:pt x="52" y="17"/>
                    </a:cubicBezTo>
                    <a:cubicBezTo>
                      <a:pt x="49" y="19"/>
                      <a:pt x="41" y="22"/>
                      <a:pt x="39" y="22"/>
                    </a:cubicBezTo>
                    <a:cubicBezTo>
                      <a:pt x="39" y="22"/>
                      <a:pt x="39" y="22"/>
                      <a:pt x="39" y="22"/>
                    </a:cubicBezTo>
                    <a:cubicBezTo>
                      <a:pt x="32" y="22"/>
                      <a:pt x="26" y="30"/>
                      <a:pt x="21" y="39"/>
                    </a:cubicBezTo>
                    <a:cubicBezTo>
                      <a:pt x="20" y="40"/>
                      <a:pt x="20" y="40"/>
                      <a:pt x="20" y="41"/>
                    </a:cubicBezTo>
                    <a:cubicBezTo>
                      <a:pt x="20" y="43"/>
                      <a:pt x="20" y="45"/>
                      <a:pt x="21" y="48"/>
                    </a:cubicBezTo>
                    <a:cubicBezTo>
                      <a:pt x="21" y="49"/>
                      <a:pt x="21" y="51"/>
                      <a:pt x="22" y="52"/>
                    </a:cubicBezTo>
                    <a:cubicBezTo>
                      <a:pt x="21" y="52"/>
                      <a:pt x="21" y="52"/>
                      <a:pt x="21" y="52"/>
                    </a:cubicBezTo>
                    <a:cubicBezTo>
                      <a:pt x="21" y="53"/>
                      <a:pt x="21" y="53"/>
                      <a:pt x="22" y="53"/>
                    </a:cubicBezTo>
                    <a:cubicBezTo>
                      <a:pt x="22" y="54"/>
                      <a:pt x="22" y="54"/>
                      <a:pt x="22" y="54"/>
                    </a:cubicBezTo>
                    <a:cubicBezTo>
                      <a:pt x="21" y="57"/>
                      <a:pt x="22" y="61"/>
                      <a:pt x="25" y="66"/>
                    </a:cubicBezTo>
                    <a:cubicBezTo>
                      <a:pt x="25" y="67"/>
                      <a:pt x="25" y="68"/>
                      <a:pt x="24" y="68"/>
                    </a:cubicBezTo>
                    <a:cubicBezTo>
                      <a:pt x="24" y="69"/>
                      <a:pt x="24" y="69"/>
                      <a:pt x="25" y="70"/>
                    </a:cubicBezTo>
                    <a:cubicBezTo>
                      <a:pt x="25" y="70"/>
                      <a:pt x="25" y="70"/>
                      <a:pt x="25" y="70"/>
                    </a:cubicBezTo>
                    <a:cubicBezTo>
                      <a:pt x="26" y="70"/>
                      <a:pt x="26" y="69"/>
                      <a:pt x="26" y="69"/>
                    </a:cubicBezTo>
                    <a:cubicBezTo>
                      <a:pt x="27" y="69"/>
                      <a:pt x="27" y="69"/>
                      <a:pt x="27" y="69"/>
                    </a:cubicBezTo>
                    <a:cubicBezTo>
                      <a:pt x="27" y="69"/>
                      <a:pt x="27" y="69"/>
                      <a:pt x="27" y="69"/>
                    </a:cubicBezTo>
                    <a:cubicBezTo>
                      <a:pt x="28" y="71"/>
                      <a:pt x="33" y="79"/>
                      <a:pt x="37" y="81"/>
                    </a:cubicBezTo>
                    <a:cubicBezTo>
                      <a:pt x="40" y="83"/>
                      <a:pt x="46" y="86"/>
                      <a:pt x="50" y="87"/>
                    </a:cubicBezTo>
                    <a:cubicBezTo>
                      <a:pt x="51" y="88"/>
                      <a:pt x="51" y="88"/>
                      <a:pt x="51" y="88"/>
                    </a:cubicBezTo>
                    <a:cubicBezTo>
                      <a:pt x="51" y="89"/>
                      <a:pt x="52" y="89"/>
                      <a:pt x="52" y="90"/>
                    </a:cubicBezTo>
                    <a:cubicBezTo>
                      <a:pt x="53" y="90"/>
                      <a:pt x="53" y="91"/>
                      <a:pt x="53" y="92"/>
                    </a:cubicBezTo>
                    <a:cubicBezTo>
                      <a:pt x="54" y="92"/>
                      <a:pt x="54" y="92"/>
                      <a:pt x="54" y="93"/>
                    </a:cubicBezTo>
                    <a:cubicBezTo>
                      <a:pt x="54" y="94"/>
                      <a:pt x="54" y="96"/>
                      <a:pt x="54" y="97"/>
                    </a:cubicBezTo>
                    <a:cubicBezTo>
                      <a:pt x="54" y="97"/>
                      <a:pt x="53" y="98"/>
                      <a:pt x="53" y="99"/>
                    </a:cubicBezTo>
                    <a:cubicBezTo>
                      <a:pt x="53" y="101"/>
                      <a:pt x="52" y="108"/>
                      <a:pt x="55" y="114"/>
                    </a:cubicBezTo>
                    <a:cubicBezTo>
                      <a:pt x="55" y="114"/>
                      <a:pt x="55" y="114"/>
                      <a:pt x="55" y="114"/>
                    </a:cubicBezTo>
                    <a:cubicBezTo>
                      <a:pt x="55" y="115"/>
                      <a:pt x="55" y="115"/>
                      <a:pt x="55" y="116"/>
                    </a:cubicBezTo>
                    <a:cubicBezTo>
                      <a:pt x="55" y="116"/>
                      <a:pt x="55" y="117"/>
                      <a:pt x="56" y="117"/>
                    </a:cubicBezTo>
                    <a:cubicBezTo>
                      <a:pt x="56" y="117"/>
                      <a:pt x="56" y="117"/>
                      <a:pt x="56" y="117"/>
                    </a:cubicBezTo>
                    <a:cubicBezTo>
                      <a:pt x="56" y="118"/>
                      <a:pt x="56" y="118"/>
                      <a:pt x="56" y="118"/>
                    </a:cubicBezTo>
                    <a:cubicBezTo>
                      <a:pt x="57" y="118"/>
                      <a:pt x="57" y="117"/>
                      <a:pt x="58" y="117"/>
                    </a:cubicBezTo>
                    <a:cubicBezTo>
                      <a:pt x="58" y="117"/>
                      <a:pt x="58" y="117"/>
                      <a:pt x="58" y="117"/>
                    </a:cubicBezTo>
                    <a:cubicBezTo>
                      <a:pt x="59" y="117"/>
                      <a:pt x="60" y="118"/>
                      <a:pt x="61" y="119"/>
                    </a:cubicBezTo>
                    <a:cubicBezTo>
                      <a:pt x="61" y="119"/>
                      <a:pt x="60" y="120"/>
                      <a:pt x="60" y="121"/>
                    </a:cubicBezTo>
                    <a:cubicBezTo>
                      <a:pt x="60" y="121"/>
                      <a:pt x="60" y="122"/>
                      <a:pt x="61" y="122"/>
                    </a:cubicBezTo>
                    <a:cubicBezTo>
                      <a:pt x="61" y="122"/>
                      <a:pt x="61" y="122"/>
                      <a:pt x="61" y="122"/>
                    </a:cubicBezTo>
                    <a:cubicBezTo>
                      <a:pt x="61" y="122"/>
                      <a:pt x="62" y="122"/>
                      <a:pt x="62" y="121"/>
                    </a:cubicBezTo>
                    <a:cubicBezTo>
                      <a:pt x="62" y="121"/>
                      <a:pt x="62" y="121"/>
                      <a:pt x="62" y="121"/>
                    </a:cubicBezTo>
                    <a:cubicBezTo>
                      <a:pt x="63" y="122"/>
                      <a:pt x="62" y="124"/>
                      <a:pt x="61" y="127"/>
                    </a:cubicBezTo>
                    <a:cubicBezTo>
                      <a:pt x="61" y="129"/>
                      <a:pt x="60" y="131"/>
                      <a:pt x="60" y="132"/>
                    </a:cubicBezTo>
                    <a:cubicBezTo>
                      <a:pt x="31" y="128"/>
                      <a:pt x="5" y="107"/>
                      <a:pt x="5" y="69"/>
                    </a:cubicBezTo>
                    <a:cubicBezTo>
                      <a:pt x="5" y="46"/>
                      <a:pt x="15" y="29"/>
                      <a:pt x="29" y="18"/>
                    </a:cubicBezTo>
                    <a:cubicBezTo>
                      <a:pt x="30" y="19"/>
                      <a:pt x="30" y="19"/>
                      <a:pt x="30" y="19"/>
                    </a:cubicBezTo>
                    <a:cubicBezTo>
                      <a:pt x="31" y="19"/>
                      <a:pt x="32" y="19"/>
                      <a:pt x="33" y="19"/>
                    </a:cubicBezTo>
                    <a:cubicBezTo>
                      <a:pt x="34" y="19"/>
                      <a:pt x="35" y="19"/>
                      <a:pt x="35" y="20"/>
                    </a:cubicBezTo>
                    <a:cubicBezTo>
                      <a:pt x="36" y="20"/>
                      <a:pt x="37" y="20"/>
                      <a:pt x="38" y="20"/>
                    </a:cubicBezTo>
                    <a:moveTo>
                      <a:pt x="97" y="18"/>
                    </a:moveTo>
                    <a:cubicBezTo>
                      <a:pt x="96" y="17"/>
                      <a:pt x="96" y="17"/>
                      <a:pt x="96" y="17"/>
                    </a:cubicBezTo>
                    <a:cubicBezTo>
                      <a:pt x="95" y="17"/>
                      <a:pt x="94" y="16"/>
                      <a:pt x="93" y="16"/>
                    </a:cubicBezTo>
                    <a:cubicBezTo>
                      <a:pt x="94" y="14"/>
                      <a:pt x="95" y="12"/>
                      <a:pt x="96" y="10"/>
                    </a:cubicBezTo>
                    <a:cubicBezTo>
                      <a:pt x="98" y="11"/>
                      <a:pt x="100" y="12"/>
                      <a:pt x="102" y="13"/>
                    </a:cubicBezTo>
                    <a:cubicBezTo>
                      <a:pt x="101" y="14"/>
                      <a:pt x="99" y="15"/>
                      <a:pt x="98" y="16"/>
                    </a:cubicBezTo>
                    <a:cubicBezTo>
                      <a:pt x="98" y="17"/>
                      <a:pt x="97" y="17"/>
                      <a:pt x="97" y="18"/>
                    </a:cubicBezTo>
                    <a:moveTo>
                      <a:pt x="38" y="15"/>
                    </a:moveTo>
                    <a:cubicBezTo>
                      <a:pt x="38" y="15"/>
                      <a:pt x="38" y="15"/>
                      <a:pt x="38" y="15"/>
                    </a:cubicBezTo>
                    <a:cubicBezTo>
                      <a:pt x="38" y="15"/>
                      <a:pt x="37" y="15"/>
                      <a:pt x="37" y="15"/>
                    </a:cubicBezTo>
                    <a:cubicBezTo>
                      <a:pt x="36" y="15"/>
                      <a:pt x="35" y="15"/>
                      <a:pt x="34" y="15"/>
                    </a:cubicBezTo>
                    <a:cubicBezTo>
                      <a:pt x="38" y="12"/>
                      <a:pt x="43" y="10"/>
                      <a:pt x="47" y="9"/>
                    </a:cubicBezTo>
                    <a:cubicBezTo>
                      <a:pt x="47" y="10"/>
                      <a:pt x="46" y="11"/>
                      <a:pt x="46" y="13"/>
                    </a:cubicBezTo>
                    <a:cubicBezTo>
                      <a:pt x="45" y="13"/>
                      <a:pt x="45" y="13"/>
                      <a:pt x="45" y="13"/>
                    </a:cubicBezTo>
                    <a:cubicBezTo>
                      <a:pt x="43" y="14"/>
                      <a:pt x="41" y="15"/>
                      <a:pt x="38" y="15"/>
                    </a:cubicBezTo>
                    <a:moveTo>
                      <a:pt x="91" y="15"/>
                    </a:moveTo>
                    <a:cubicBezTo>
                      <a:pt x="89" y="14"/>
                      <a:pt x="88" y="13"/>
                      <a:pt x="87" y="12"/>
                    </a:cubicBezTo>
                    <a:cubicBezTo>
                      <a:pt x="87" y="12"/>
                      <a:pt x="86" y="12"/>
                      <a:pt x="85" y="12"/>
                    </a:cubicBezTo>
                    <a:cubicBezTo>
                      <a:pt x="85" y="12"/>
                      <a:pt x="85" y="12"/>
                      <a:pt x="85" y="12"/>
                    </a:cubicBezTo>
                    <a:cubicBezTo>
                      <a:pt x="86" y="10"/>
                      <a:pt x="87" y="9"/>
                      <a:pt x="88" y="7"/>
                    </a:cubicBezTo>
                    <a:cubicBezTo>
                      <a:pt x="90" y="8"/>
                      <a:pt x="92" y="8"/>
                      <a:pt x="94" y="9"/>
                    </a:cubicBezTo>
                    <a:cubicBezTo>
                      <a:pt x="93" y="11"/>
                      <a:pt x="92" y="13"/>
                      <a:pt x="91" y="15"/>
                    </a:cubicBezTo>
                    <a:moveTo>
                      <a:pt x="49" y="11"/>
                    </a:moveTo>
                    <a:cubicBezTo>
                      <a:pt x="49" y="10"/>
                      <a:pt x="49" y="9"/>
                      <a:pt x="49" y="8"/>
                    </a:cubicBezTo>
                    <a:cubicBezTo>
                      <a:pt x="52" y="7"/>
                      <a:pt x="55" y="7"/>
                      <a:pt x="58" y="6"/>
                    </a:cubicBezTo>
                    <a:cubicBezTo>
                      <a:pt x="58" y="7"/>
                      <a:pt x="58" y="7"/>
                      <a:pt x="58" y="8"/>
                    </a:cubicBezTo>
                    <a:cubicBezTo>
                      <a:pt x="55" y="9"/>
                      <a:pt x="52" y="10"/>
                      <a:pt x="49" y="11"/>
                    </a:cubicBezTo>
                    <a:moveTo>
                      <a:pt x="83" y="11"/>
                    </a:moveTo>
                    <a:cubicBezTo>
                      <a:pt x="81" y="10"/>
                      <a:pt x="78" y="9"/>
                      <a:pt x="75" y="8"/>
                    </a:cubicBezTo>
                    <a:cubicBezTo>
                      <a:pt x="75" y="7"/>
                      <a:pt x="76" y="6"/>
                      <a:pt x="77" y="5"/>
                    </a:cubicBezTo>
                    <a:cubicBezTo>
                      <a:pt x="79" y="6"/>
                      <a:pt x="82" y="6"/>
                      <a:pt x="84" y="7"/>
                    </a:cubicBezTo>
                    <a:cubicBezTo>
                      <a:pt x="84" y="7"/>
                      <a:pt x="84" y="7"/>
                      <a:pt x="84" y="7"/>
                    </a:cubicBezTo>
                    <a:cubicBezTo>
                      <a:pt x="84" y="7"/>
                      <a:pt x="85" y="7"/>
                      <a:pt x="86" y="7"/>
                    </a:cubicBezTo>
                    <a:cubicBezTo>
                      <a:pt x="85" y="8"/>
                      <a:pt x="84" y="10"/>
                      <a:pt x="83" y="11"/>
                    </a:cubicBezTo>
                    <a:moveTo>
                      <a:pt x="61" y="8"/>
                    </a:moveTo>
                    <a:cubicBezTo>
                      <a:pt x="61" y="7"/>
                      <a:pt x="61" y="6"/>
                      <a:pt x="62" y="6"/>
                    </a:cubicBezTo>
                    <a:cubicBezTo>
                      <a:pt x="63" y="5"/>
                      <a:pt x="64" y="5"/>
                      <a:pt x="65" y="5"/>
                    </a:cubicBezTo>
                    <a:cubicBezTo>
                      <a:pt x="66" y="5"/>
                      <a:pt x="68" y="5"/>
                      <a:pt x="69" y="5"/>
                    </a:cubicBezTo>
                    <a:cubicBezTo>
                      <a:pt x="71" y="5"/>
                      <a:pt x="73" y="5"/>
                      <a:pt x="74" y="5"/>
                    </a:cubicBezTo>
                    <a:cubicBezTo>
                      <a:pt x="74" y="6"/>
                      <a:pt x="73" y="7"/>
                      <a:pt x="73" y="8"/>
                    </a:cubicBezTo>
                    <a:cubicBezTo>
                      <a:pt x="70" y="8"/>
                      <a:pt x="67" y="7"/>
                      <a:pt x="65" y="7"/>
                    </a:cubicBezTo>
                    <a:cubicBezTo>
                      <a:pt x="64" y="7"/>
                      <a:pt x="62" y="7"/>
                      <a:pt x="61" y="8"/>
                    </a:cubicBezTo>
                    <a:moveTo>
                      <a:pt x="71" y="0"/>
                    </a:moveTo>
                    <a:cubicBezTo>
                      <a:pt x="69" y="0"/>
                      <a:pt x="68" y="1"/>
                      <a:pt x="66" y="1"/>
                    </a:cubicBezTo>
                    <a:cubicBezTo>
                      <a:pt x="65" y="1"/>
                      <a:pt x="65" y="1"/>
                      <a:pt x="65" y="1"/>
                    </a:cubicBezTo>
                    <a:cubicBezTo>
                      <a:pt x="64" y="1"/>
                      <a:pt x="64" y="1"/>
                      <a:pt x="64" y="1"/>
                    </a:cubicBezTo>
                    <a:cubicBezTo>
                      <a:pt x="53" y="2"/>
                      <a:pt x="41" y="5"/>
                      <a:pt x="27" y="13"/>
                    </a:cubicBezTo>
                    <a:cubicBezTo>
                      <a:pt x="27" y="14"/>
                      <a:pt x="27" y="14"/>
                      <a:pt x="27" y="14"/>
                    </a:cubicBezTo>
                    <a:cubicBezTo>
                      <a:pt x="26" y="14"/>
                      <a:pt x="26" y="15"/>
                      <a:pt x="26" y="15"/>
                    </a:cubicBezTo>
                    <a:cubicBezTo>
                      <a:pt x="25" y="16"/>
                      <a:pt x="24" y="17"/>
                      <a:pt x="23" y="18"/>
                    </a:cubicBezTo>
                    <a:cubicBezTo>
                      <a:pt x="8" y="30"/>
                      <a:pt x="0" y="48"/>
                      <a:pt x="0" y="69"/>
                    </a:cubicBezTo>
                    <a:cubicBezTo>
                      <a:pt x="0" y="110"/>
                      <a:pt x="30" y="133"/>
                      <a:pt x="62" y="137"/>
                    </a:cubicBezTo>
                    <a:cubicBezTo>
                      <a:pt x="62" y="138"/>
                      <a:pt x="63" y="138"/>
                      <a:pt x="64" y="138"/>
                    </a:cubicBezTo>
                    <a:cubicBezTo>
                      <a:pt x="64" y="138"/>
                      <a:pt x="67" y="138"/>
                      <a:pt x="72" y="138"/>
                    </a:cubicBezTo>
                    <a:cubicBezTo>
                      <a:pt x="85" y="138"/>
                      <a:pt x="90" y="136"/>
                      <a:pt x="92" y="135"/>
                    </a:cubicBezTo>
                    <a:cubicBezTo>
                      <a:pt x="103" y="132"/>
                      <a:pt x="112" y="127"/>
                      <a:pt x="120" y="121"/>
                    </a:cubicBezTo>
                    <a:cubicBezTo>
                      <a:pt x="131" y="111"/>
                      <a:pt x="138" y="98"/>
                      <a:pt x="141" y="82"/>
                    </a:cubicBezTo>
                    <a:cubicBezTo>
                      <a:pt x="142" y="79"/>
                      <a:pt x="142" y="75"/>
                      <a:pt x="142" y="72"/>
                    </a:cubicBezTo>
                    <a:cubicBezTo>
                      <a:pt x="142" y="71"/>
                      <a:pt x="142" y="71"/>
                      <a:pt x="142" y="70"/>
                    </a:cubicBezTo>
                    <a:cubicBezTo>
                      <a:pt x="142" y="69"/>
                      <a:pt x="142" y="69"/>
                      <a:pt x="142" y="69"/>
                    </a:cubicBezTo>
                    <a:cubicBezTo>
                      <a:pt x="142" y="49"/>
                      <a:pt x="135" y="32"/>
                      <a:pt x="122" y="20"/>
                    </a:cubicBezTo>
                    <a:cubicBezTo>
                      <a:pt x="122" y="19"/>
                      <a:pt x="122" y="19"/>
                      <a:pt x="122" y="19"/>
                    </a:cubicBezTo>
                    <a:cubicBezTo>
                      <a:pt x="120" y="18"/>
                      <a:pt x="119" y="17"/>
                      <a:pt x="118" y="16"/>
                    </a:cubicBezTo>
                    <a:cubicBezTo>
                      <a:pt x="118" y="15"/>
                      <a:pt x="117" y="15"/>
                      <a:pt x="117" y="15"/>
                    </a:cubicBezTo>
                    <a:cubicBezTo>
                      <a:pt x="104" y="6"/>
                      <a:pt x="88"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769"/>
              <p:cNvSpPr>
                <a:spLocks noEditPoints="1"/>
              </p:cNvSpPr>
              <p:nvPr/>
            </p:nvSpPr>
            <p:spPr bwMode="auto">
              <a:xfrm>
                <a:off x="4235" y="529"/>
                <a:ext cx="325" cy="434"/>
              </a:xfrm>
              <a:custGeom>
                <a:avLst/>
                <a:gdLst>
                  <a:gd name="T0" fmla="*/ 107 w 137"/>
                  <a:gd name="T1" fmla="*/ 84 h 183"/>
                  <a:gd name="T2" fmla="*/ 125 w 137"/>
                  <a:gd name="T3" fmla="*/ 157 h 183"/>
                  <a:gd name="T4" fmla="*/ 128 w 137"/>
                  <a:gd name="T5" fmla="*/ 169 h 183"/>
                  <a:gd name="T6" fmla="*/ 121 w 137"/>
                  <a:gd name="T7" fmla="*/ 169 h 183"/>
                  <a:gd name="T8" fmla="*/ 116 w 137"/>
                  <a:gd name="T9" fmla="*/ 167 h 183"/>
                  <a:gd name="T10" fmla="*/ 35 w 137"/>
                  <a:gd name="T11" fmla="*/ 172 h 183"/>
                  <a:gd name="T12" fmla="*/ 16 w 137"/>
                  <a:gd name="T13" fmla="*/ 177 h 183"/>
                  <a:gd name="T14" fmla="*/ 5 w 137"/>
                  <a:gd name="T15" fmla="*/ 133 h 183"/>
                  <a:gd name="T16" fmla="*/ 39 w 137"/>
                  <a:gd name="T17" fmla="*/ 62 h 183"/>
                  <a:gd name="T18" fmla="*/ 35 w 137"/>
                  <a:gd name="T19" fmla="*/ 59 h 183"/>
                  <a:gd name="T20" fmla="*/ 122 w 137"/>
                  <a:gd name="T21" fmla="*/ 64 h 183"/>
                  <a:gd name="T22" fmla="*/ 124 w 137"/>
                  <a:gd name="T23" fmla="*/ 64 h 183"/>
                  <a:gd name="T24" fmla="*/ 52 w 137"/>
                  <a:gd name="T25" fmla="*/ 60 h 183"/>
                  <a:gd name="T26" fmla="*/ 115 w 137"/>
                  <a:gd name="T27" fmla="*/ 57 h 183"/>
                  <a:gd name="T28" fmla="*/ 65 w 137"/>
                  <a:gd name="T29" fmla="*/ 56 h 183"/>
                  <a:gd name="T30" fmla="*/ 104 w 137"/>
                  <a:gd name="T31" fmla="*/ 56 h 183"/>
                  <a:gd name="T32" fmla="*/ 76 w 137"/>
                  <a:gd name="T33" fmla="*/ 54 h 183"/>
                  <a:gd name="T34" fmla="*/ 96 w 137"/>
                  <a:gd name="T35" fmla="*/ 54 h 183"/>
                  <a:gd name="T36" fmla="*/ 82 w 137"/>
                  <a:gd name="T37" fmla="*/ 53 h 183"/>
                  <a:gd name="T38" fmla="*/ 81 w 137"/>
                  <a:gd name="T39" fmla="*/ 57 h 183"/>
                  <a:gd name="T40" fmla="*/ 88 w 137"/>
                  <a:gd name="T41" fmla="*/ 55 h 183"/>
                  <a:gd name="T42" fmla="*/ 89 w 137"/>
                  <a:gd name="T43" fmla="*/ 57 h 183"/>
                  <a:gd name="T44" fmla="*/ 38 w 137"/>
                  <a:gd name="T45" fmla="*/ 55 h 183"/>
                  <a:gd name="T46" fmla="*/ 35 w 137"/>
                  <a:gd name="T47" fmla="*/ 49 h 183"/>
                  <a:gd name="T48" fmla="*/ 89 w 137"/>
                  <a:gd name="T49" fmla="*/ 46 h 183"/>
                  <a:gd name="T50" fmla="*/ 51 w 137"/>
                  <a:gd name="T51" fmla="*/ 53 h 183"/>
                  <a:gd name="T52" fmla="*/ 63 w 137"/>
                  <a:gd name="T53" fmla="*/ 52 h 183"/>
                  <a:gd name="T54" fmla="*/ 100 w 137"/>
                  <a:gd name="T55" fmla="*/ 43 h 183"/>
                  <a:gd name="T56" fmla="*/ 73 w 137"/>
                  <a:gd name="T57" fmla="*/ 50 h 183"/>
                  <a:gd name="T58" fmla="*/ 85 w 137"/>
                  <a:gd name="T59" fmla="*/ 45 h 183"/>
                  <a:gd name="T60" fmla="*/ 82 w 137"/>
                  <a:gd name="T61" fmla="*/ 49 h 183"/>
                  <a:gd name="T62" fmla="*/ 111 w 137"/>
                  <a:gd name="T63" fmla="*/ 40 h 183"/>
                  <a:gd name="T64" fmla="*/ 49 w 137"/>
                  <a:gd name="T65" fmla="*/ 28 h 183"/>
                  <a:gd name="T66" fmla="*/ 65 w 137"/>
                  <a:gd name="T67" fmla="*/ 5 h 183"/>
                  <a:gd name="T68" fmla="*/ 63 w 137"/>
                  <a:gd name="T69" fmla="*/ 30 h 183"/>
                  <a:gd name="T70" fmla="*/ 78 w 137"/>
                  <a:gd name="T71" fmla="*/ 8 h 183"/>
                  <a:gd name="T72" fmla="*/ 44 w 137"/>
                  <a:gd name="T73" fmla="*/ 42 h 183"/>
                  <a:gd name="T74" fmla="*/ 41 w 137"/>
                  <a:gd name="T75" fmla="*/ 32 h 183"/>
                  <a:gd name="T76" fmla="*/ 65 w 137"/>
                  <a:gd name="T77" fmla="*/ 0 h 183"/>
                  <a:gd name="T78" fmla="*/ 31 w 137"/>
                  <a:gd name="T79" fmla="*/ 10 h 183"/>
                  <a:gd name="T80" fmla="*/ 34 w 137"/>
                  <a:gd name="T81" fmla="*/ 42 h 183"/>
                  <a:gd name="T82" fmla="*/ 31 w 137"/>
                  <a:gd name="T83" fmla="*/ 59 h 183"/>
                  <a:gd name="T84" fmla="*/ 0 w 137"/>
                  <a:gd name="T85" fmla="*/ 133 h 183"/>
                  <a:gd name="T86" fmla="*/ 12 w 137"/>
                  <a:gd name="T87" fmla="*/ 180 h 183"/>
                  <a:gd name="T88" fmla="*/ 35 w 137"/>
                  <a:gd name="T89" fmla="*/ 177 h 183"/>
                  <a:gd name="T90" fmla="*/ 106 w 137"/>
                  <a:gd name="T91" fmla="*/ 174 h 183"/>
                  <a:gd name="T92" fmla="*/ 131 w 137"/>
                  <a:gd name="T93" fmla="*/ 173 h 183"/>
                  <a:gd name="T94" fmla="*/ 130 w 137"/>
                  <a:gd name="T95" fmla="*/ 157 h 183"/>
                  <a:gd name="T96" fmla="*/ 89 w 137"/>
                  <a:gd name="T97" fmla="*/ 64 h 183"/>
                  <a:gd name="T98" fmla="*/ 124 w 137"/>
                  <a:gd name="T99" fmla="*/ 69 h 183"/>
                  <a:gd name="T100" fmla="*/ 134 w 137"/>
                  <a:gd name="T101" fmla="*/ 54 h 183"/>
                  <a:gd name="T102" fmla="*/ 115 w 137"/>
                  <a:gd name="T103" fmla="*/ 43 h 183"/>
                  <a:gd name="T104" fmla="*/ 112 w 137"/>
                  <a:gd name="T105" fmla="*/ 32 h 183"/>
                  <a:gd name="T106" fmla="*/ 100 w 137"/>
                  <a:gd name="T107" fmla="*/ 15 h 183"/>
                  <a:gd name="T108" fmla="*/ 82 w 137"/>
                  <a:gd name="T109" fmla="*/ 4 h 183"/>
                  <a:gd name="T110" fmla="*/ 69 w 137"/>
                  <a:gd name="T11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7" h="183">
                    <a:moveTo>
                      <a:pt x="41" y="66"/>
                    </a:moveTo>
                    <a:cubicBezTo>
                      <a:pt x="43" y="66"/>
                      <a:pt x="45" y="66"/>
                      <a:pt x="45" y="66"/>
                    </a:cubicBezTo>
                    <a:cubicBezTo>
                      <a:pt x="62" y="65"/>
                      <a:pt x="72" y="64"/>
                      <a:pt x="80" y="62"/>
                    </a:cubicBezTo>
                    <a:cubicBezTo>
                      <a:pt x="80" y="63"/>
                      <a:pt x="81" y="64"/>
                      <a:pt x="82" y="65"/>
                    </a:cubicBezTo>
                    <a:cubicBezTo>
                      <a:pt x="84" y="67"/>
                      <a:pt x="87" y="69"/>
                      <a:pt x="90" y="71"/>
                    </a:cubicBezTo>
                    <a:cubicBezTo>
                      <a:pt x="95" y="75"/>
                      <a:pt x="101" y="79"/>
                      <a:pt x="107" y="84"/>
                    </a:cubicBezTo>
                    <a:cubicBezTo>
                      <a:pt x="113" y="88"/>
                      <a:pt x="118" y="93"/>
                      <a:pt x="122" y="98"/>
                    </a:cubicBezTo>
                    <a:cubicBezTo>
                      <a:pt x="128" y="107"/>
                      <a:pt x="131" y="117"/>
                      <a:pt x="131" y="128"/>
                    </a:cubicBezTo>
                    <a:cubicBezTo>
                      <a:pt x="131" y="131"/>
                      <a:pt x="131" y="134"/>
                      <a:pt x="130" y="137"/>
                    </a:cubicBezTo>
                    <a:cubicBezTo>
                      <a:pt x="129" y="141"/>
                      <a:pt x="128" y="143"/>
                      <a:pt x="127" y="146"/>
                    </a:cubicBezTo>
                    <a:cubicBezTo>
                      <a:pt x="126" y="149"/>
                      <a:pt x="125" y="153"/>
                      <a:pt x="125" y="157"/>
                    </a:cubicBezTo>
                    <a:cubicBezTo>
                      <a:pt x="125" y="157"/>
                      <a:pt x="125" y="157"/>
                      <a:pt x="125" y="157"/>
                    </a:cubicBezTo>
                    <a:cubicBezTo>
                      <a:pt x="125" y="157"/>
                      <a:pt x="125" y="157"/>
                      <a:pt x="125" y="157"/>
                    </a:cubicBezTo>
                    <a:cubicBezTo>
                      <a:pt x="125" y="157"/>
                      <a:pt x="125" y="157"/>
                      <a:pt x="125" y="157"/>
                    </a:cubicBezTo>
                    <a:cubicBezTo>
                      <a:pt x="125" y="157"/>
                      <a:pt x="125" y="157"/>
                      <a:pt x="125" y="157"/>
                    </a:cubicBezTo>
                    <a:cubicBezTo>
                      <a:pt x="125" y="158"/>
                      <a:pt x="125" y="159"/>
                      <a:pt x="126" y="160"/>
                    </a:cubicBezTo>
                    <a:cubicBezTo>
                      <a:pt x="126" y="162"/>
                      <a:pt x="126" y="163"/>
                      <a:pt x="127" y="165"/>
                    </a:cubicBezTo>
                    <a:cubicBezTo>
                      <a:pt x="127" y="167"/>
                      <a:pt x="128" y="168"/>
                      <a:pt x="128" y="169"/>
                    </a:cubicBezTo>
                    <a:cubicBezTo>
                      <a:pt x="128" y="170"/>
                      <a:pt x="128" y="170"/>
                      <a:pt x="128" y="170"/>
                    </a:cubicBezTo>
                    <a:cubicBezTo>
                      <a:pt x="127" y="170"/>
                      <a:pt x="127" y="170"/>
                      <a:pt x="127" y="170"/>
                    </a:cubicBezTo>
                    <a:cubicBezTo>
                      <a:pt x="127" y="170"/>
                      <a:pt x="126" y="170"/>
                      <a:pt x="126" y="170"/>
                    </a:cubicBezTo>
                    <a:cubicBezTo>
                      <a:pt x="126" y="170"/>
                      <a:pt x="126" y="170"/>
                      <a:pt x="126" y="170"/>
                    </a:cubicBezTo>
                    <a:cubicBezTo>
                      <a:pt x="126" y="170"/>
                      <a:pt x="126" y="170"/>
                      <a:pt x="126" y="170"/>
                    </a:cubicBezTo>
                    <a:cubicBezTo>
                      <a:pt x="125" y="170"/>
                      <a:pt x="122" y="170"/>
                      <a:pt x="121" y="169"/>
                    </a:cubicBezTo>
                    <a:cubicBezTo>
                      <a:pt x="120" y="168"/>
                      <a:pt x="119" y="168"/>
                      <a:pt x="118" y="168"/>
                    </a:cubicBezTo>
                    <a:cubicBezTo>
                      <a:pt x="117" y="167"/>
                      <a:pt x="117" y="167"/>
                      <a:pt x="117" y="167"/>
                    </a:cubicBezTo>
                    <a:cubicBezTo>
                      <a:pt x="117" y="167"/>
                      <a:pt x="117" y="167"/>
                      <a:pt x="117" y="167"/>
                    </a:cubicBezTo>
                    <a:cubicBezTo>
                      <a:pt x="117" y="167"/>
                      <a:pt x="116" y="167"/>
                      <a:pt x="116" y="167"/>
                    </a:cubicBezTo>
                    <a:cubicBezTo>
                      <a:pt x="116" y="167"/>
                      <a:pt x="116" y="167"/>
                      <a:pt x="116" y="167"/>
                    </a:cubicBezTo>
                    <a:cubicBezTo>
                      <a:pt x="116" y="167"/>
                      <a:pt x="116" y="167"/>
                      <a:pt x="116" y="167"/>
                    </a:cubicBezTo>
                    <a:cubicBezTo>
                      <a:pt x="111" y="168"/>
                      <a:pt x="108" y="168"/>
                      <a:pt x="105" y="169"/>
                    </a:cubicBezTo>
                    <a:cubicBezTo>
                      <a:pt x="102" y="169"/>
                      <a:pt x="99" y="170"/>
                      <a:pt x="94" y="171"/>
                    </a:cubicBezTo>
                    <a:cubicBezTo>
                      <a:pt x="86" y="172"/>
                      <a:pt x="79" y="173"/>
                      <a:pt x="71" y="173"/>
                    </a:cubicBezTo>
                    <a:cubicBezTo>
                      <a:pt x="67" y="173"/>
                      <a:pt x="64" y="173"/>
                      <a:pt x="61" y="173"/>
                    </a:cubicBezTo>
                    <a:cubicBezTo>
                      <a:pt x="56" y="173"/>
                      <a:pt x="51" y="173"/>
                      <a:pt x="46" y="173"/>
                    </a:cubicBezTo>
                    <a:cubicBezTo>
                      <a:pt x="43" y="173"/>
                      <a:pt x="39" y="172"/>
                      <a:pt x="35" y="172"/>
                    </a:cubicBezTo>
                    <a:cubicBezTo>
                      <a:pt x="30" y="172"/>
                      <a:pt x="25" y="173"/>
                      <a:pt x="21" y="176"/>
                    </a:cubicBezTo>
                    <a:cubicBezTo>
                      <a:pt x="20" y="176"/>
                      <a:pt x="19" y="177"/>
                      <a:pt x="19" y="177"/>
                    </a:cubicBezTo>
                    <a:cubicBezTo>
                      <a:pt x="18" y="177"/>
                      <a:pt x="17" y="178"/>
                      <a:pt x="17" y="178"/>
                    </a:cubicBezTo>
                    <a:cubicBezTo>
                      <a:pt x="17" y="178"/>
                      <a:pt x="17" y="178"/>
                      <a:pt x="17" y="178"/>
                    </a:cubicBezTo>
                    <a:cubicBezTo>
                      <a:pt x="16" y="178"/>
                      <a:pt x="16" y="178"/>
                      <a:pt x="16" y="178"/>
                    </a:cubicBezTo>
                    <a:cubicBezTo>
                      <a:pt x="16" y="177"/>
                      <a:pt x="16" y="177"/>
                      <a:pt x="16" y="177"/>
                    </a:cubicBezTo>
                    <a:cubicBezTo>
                      <a:pt x="16" y="176"/>
                      <a:pt x="16" y="174"/>
                      <a:pt x="16" y="173"/>
                    </a:cubicBezTo>
                    <a:cubicBezTo>
                      <a:pt x="16" y="172"/>
                      <a:pt x="16" y="172"/>
                      <a:pt x="16" y="171"/>
                    </a:cubicBezTo>
                    <a:cubicBezTo>
                      <a:pt x="16" y="170"/>
                      <a:pt x="16" y="170"/>
                      <a:pt x="16" y="170"/>
                    </a:cubicBezTo>
                    <a:cubicBezTo>
                      <a:pt x="16" y="170"/>
                      <a:pt x="16" y="170"/>
                      <a:pt x="16" y="169"/>
                    </a:cubicBezTo>
                    <a:cubicBezTo>
                      <a:pt x="13" y="162"/>
                      <a:pt x="11" y="157"/>
                      <a:pt x="9" y="151"/>
                    </a:cubicBezTo>
                    <a:cubicBezTo>
                      <a:pt x="7" y="146"/>
                      <a:pt x="6" y="140"/>
                      <a:pt x="5" y="133"/>
                    </a:cubicBezTo>
                    <a:cubicBezTo>
                      <a:pt x="5" y="132"/>
                      <a:pt x="5" y="131"/>
                      <a:pt x="5" y="130"/>
                    </a:cubicBezTo>
                    <a:cubicBezTo>
                      <a:pt x="5" y="117"/>
                      <a:pt x="9" y="103"/>
                      <a:pt x="16" y="92"/>
                    </a:cubicBezTo>
                    <a:cubicBezTo>
                      <a:pt x="20" y="88"/>
                      <a:pt x="24" y="84"/>
                      <a:pt x="28" y="81"/>
                    </a:cubicBezTo>
                    <a:cubicBezTo>
                      <a:pt x="33" y="77"/>
                      <a:pt x="37" y="72"/>
                      <a:pt x="39" y="66"/>
                    </a:cubicBezTo>
                    <a:cubicBezTo>
                      <a:pt x="40" y="66"/>
                      <a:pt x="41" y="66"/>
                      <a:pt x="41" y="66"/>
                    </a:cubicBezTo>
                    <a:moveTo>
                      <a:pt x="39" y="62"/>
                    </a:moveTo>
                    <a:cubicBezTo>
                      <a:pt x="39" y="62"/>
                      <a:pt x="38" y="62"/>
                      <a:pt x="38" y="62"/>
                    </a:cubicBezTo>
                    <a:cubicBezTo>
                      <a:pt x="37" y="61"/>
                      <a:pt x="36" y="61"/>
                      <a:pt x="36" y="61"/>
                    </a:cubicBezTo>
                    <a:cubicBezTo>
                      <a:pt x="36" y="60"/>
                      <a:pt x="36" y="60"/>
                      <a:pt x="36" y="60"/>
                    </a:cubicBezTo>
                    <a:cubicBezTo>
                      <a:pt x="35" y="59"/>
                      <a:pt x="35" y="59"/>
                      <a:pt x="35" y="59"/>
                    </a:cubicBezTo>
                    <a:cubicBezTo>
                      <a:pt x="35" y="59"/>
                      <a:pt x="35" y="59"/>
                      <a:pt x="35" y="59"/>
                    </a:cubicBezTo>
                    <a:cubicBezTo>
                      <a:pt x="35" y="59"/>
                      <a:pt x="35" y="59"/>
                      <a:pt x="35" y="59"/>
                    </a:cubicBezTo>
                    <a:cubicBezTo>
                      <a:pt x="36" y="59"/>
                      <a:pt x="37" y="59"/>
                      <a:pt x="38" y="59"/>
                    </a:cubicBezTo>
                    <a:cubicBezTo>
                      <a:pt x="38" y="59"/>
                      <a:pt x="39" y="59"/>
                      <a:pt x="39" y="59"/>
                    </a:cubicBezTo>
                    <a:cubicBezTo>
                      <a:pt x="40" y="59"/>
                      <a:pt x="40" y="59"/>
                      <a:pt x="41" y="59"/>
                    </a:cubicBezTo>
                    <a:cubicBezTo>
                      <a:pt x="40" y="60"/>
                      <a:pt x="40" y="61"/>
                      <a:pt x="39" y="62"/>
                    </a:cubicBezTo>
                    <a:moveTo>
                      <a:pt x="124" y="64"/>
                    </a:moveTo>
                    <a:cubicBezTo>
                      <a:pt x="123" y="64"/>
                      <a:pt x="123" y="64"/>
                      <a:pt x="122" y="64"/>
                    </a:cubicBezTo>
                    <a:cubicBezTo>
                      <a:pt x="123" y="62"/>
                      <a:pt x="125" y="60"/>
                      <a:pt x="126" y="58"/>
                    </a:cubicBezTo>
                    <a:cubicBezTo>
                      <a:pt x="127" y="58"/>
                      <a:pt x="129" y="58"/>
                      <a:pt x="130" y="58"/>
                    </a:cubicBezTo>
                    <a:cubicBezTo>
                      <a:pt x="130" y="58"/>
                      <a:pt x="131" y="58"/>
                      <a:pt x="131" y="58"/>
                    </a:cubicBezTo>
                    <a:cubicBezTo>
                      <a:pt x="131" y="60"/>
                      <a:pt x="131" y="62"/>
                      <a:pt x="131" y="64"/>
                    </a:cubicBezTo>
                    <a:cubicBezTo>
                      <a:pt x="129" y="64"/>
                      <a:pt x="127" y="64"/>
                      <a:pt x="124" y="64"/>
                    </a:cubicBezTo>
                    <a:cubicBezTo>
                      <a:pt x="124" y="64"/>
                      <a:pt x="124" y="64"/>
                      <a:pt x="124" y="64"/>
                    </a:cubicBezTo>
                    <a:cubicBezTo>
                      <a:pt x="124" y="64"/>
                      <a:pt x="124" y="64"/>
                      <a:pt x="124" y="64"/>
                    </a:cubicBezTo>
                    <a:moveTo>
                      <a:pt x="44" y="62"/>
                    </a:moveTo>
                    <a:cubicBezTo>
                      <a:pt x="45" y="61"/>
                      <a:pt x="46" y="60"/>
                      <a:pt x="46" y="59"/>
                    </a:cubicBezTo>
                    <a:cubicBezTo>
                      <a:pt x="46" y="59"/>
                      <a:pt x="46" y="59"/>
                      <a:pt x="46" y="59"/>
                    </a:cubicBezTo>
                    <a:cubicBezTo>
                      <a:pt x="48" y="58"/>
                      <a:pt x="51" y="58"/>
                      <a:pt x="54" y="58"/>
                    </a:cubicBezTo>
                    <a:cubicBezTo>
                      <a:pt x="53" y="59"/>
                      <a:pt x="53" y="59"/>
                      <a:pt x="52" y="60"/>
                    </a:cubicBezTo>
                    <a:cubicBezTo>
                      <a:pt x="52" y="61"/>
                      <a:pt x="52" y="61"/>
                      <a:pt x="52" y="61"/>
                    </a:cubicBezTo>
                    <a:cubicBezTo>
                      <a:pt x="50" y="61"/>
                      <a:pt x="48" y="61"/>
                      <a:pt x="45" y="62"/>
                    </a:cubicBezTo>
                    <a:cubicBezTo>
                      <a:pt x="44" y="62"/>
                      <a:pt x="44" y="62"/>
                      <a:pt x="44" y="62"/>
                    </a:cubicBezTo>
                    <a:moveTo>
                      <a:pt x="117" y="64"/>
                    </a:moveTo>
                    <a:cubicBezTo>
                      <a:pt x="115" y="64"/>
                      <a:pt x="113" y="63"/>
                      <a:pt x="111" y="63"/>
                    </a:cubicBezTo>
                    <a:cubicBezTo>
                      <a:pt x="112" y="61"/>
                      <a:pt x="113" y="59"/>
                      <a:pt x="115" y="57"/>
                    </a:cubicBezTo>
                    <a:cubicBezTo>
                      <a:pt x="117" y="58"/>
                      <a:pt x="119" y="58"/>
                      <a:pt x="121" y="58"/>
                    </a:cubicBezTo>
                    <a:cubicBezTo>
                      <a:pt x="119" y="60"/>
                      <a:pt x="118" y="62"/>
                      <a:pt x="117" y="64"/>
                    </a:cubicBezTo>
                    <a:moveTo>
                      <a:pt x="57" y="61"/>
                    </a:moveTo>
                    <a:cubicBezTo>
                      <a:pt x="58" y="60"/>
                      <a:pt x="58" y="58"/>
                      <a:pt x="59" y="57"/>
                    </a:cubicBezTo>
                    <a:cubicBezTo>
                      <a:pt x="61" y="57"/>
                      <a:pt x="63" y="56"/>
                      <a:pt x="65" y="56"/>
                    </a:cubicBezTo>
                    <a:cubicBezTo>
                      <a:pt x="65" y="56"/>
                      <a:pt x="65" y="56"/>
                      <a:pt x="65" y="56"/>
                    </a:cubicBezTo>
                    <a:cubicBezTo>
                      <a:pt x="65" y="57"/>
                      <a:pt x="64" y="58"/>
                      <a:pt x="64" y="59"/>
                    </a:cubicBezTo>
                    <a:cubicBezTo>
                      <a:pt x="64" y="60"/>
                      <a:pt x="64" y="60"/>
                      <a:pt x="64" y="60"/>
                    </a:cubicBezTo>
                    <a:cubicBezTo>
                      <a:pt x="62" y="60"/>
                      <a:pt x="59" y="61"/>
                      <a:pt x="57" y="61"/>
                    </a:cubicBezTo>
                    <a:moveTo>
                      <a:pt x="106" y="62"/>
                    </a:moveTo>
                    <a:cubicBezTo>
                      <a:pt x="104" y="62"/>
                      <a:pt x="102" y="61"/>
                      <a:pt x="100" y="61"/>
                    </a:cubicBezTo>
                    <a:cubicBezTo>
                      <a:pt x="102" y="59"/>
                      <a:pt x="103" y="57"/>
                      <a:pt x="104" y="56"/>
                    </a:cubicBezTo>
                    <a:cubicBezTo>
                      <a:pt x="106" y="56"/>
                      <a:pt x="108" y="57"/>
                      <a:pt x="110" y="57"/>
                    </a:cubicBezTo>
                    <a:cubicBezTo>
                      <a:pt x="109" y="59"/>
                      <a:pt x="107" y="60"/>
                      <a:pt x="106" y="62"/>
                    </a:cubicBezTo>
                    <a:moveTo>
                      <a:pt x="69" y="60"/>
                    </a:moveTo>
                    <a:cubicBezTo>
                      <a:pt x="69" y="58"/>
                      <a:pt x="70" y="57"/>
                      <a:pt x="71" y="56"/>
                    </a:cubicBezTo>
                    <a:cubicBezTo>
                      <a:pt x="71" y="55"/>
                      <a:pt x="71" y="55"/>
                      <a:pt x="71" y="55"/>
                    </a:cubicBezTo>
                    <a:cubicBezTo>
                      <a:pt x="73" y="55"/>
                      <a:pt x="74" y="55"/>
                      <a:pt x="76" y="54"/>
                    </a:cubicBezTo>
                    <a:cubicBezTo>
                      <a:pt x="75" y="56"/>
                      <a:pt x="74" y="57"/>
                      <a:pt x="73" y="58"/>
                    </a:cubicBezTo>
                    <a:cubicBezTo>
                      <a:pt x="73" y="59"/>
                      <a:pt x="73" y="59"/>
                      <a:pt x="73" y="59"/>
                    </a:cubicBezTo>
                    <a:cubicBezTo>
                      <a:pt x="72" y="59"/>
                      <a:pt x="70" y="59"/>
                      <a:pt x="69" y="60"/>
                    </a:cubicBezTo>
                    <a:moveTo>
                      <a:pt x="96" y="60"/>
                    </a:moveTo>
                    <a:cubicBezTo>
                      <a:pt x="95" y="59"/>
                      <a:pt x="94" y="59"/>
                      <a:pt x="93" y="59"/>
                    </a:cubicBezTo>
                    <a:cubicBezTo>
                      <a:pt x="94" y="57"/>
                      <a:pt x="95" y="55"/>
                      <a:pt x="96" y="54"/>
                    </a:cubicBezTo>
                    <a:cubicBezTo>
                      <a:pt x="97" y="54"/>
                      <a:pt x="97" y="54"/>
                      <a:pt x="97" y="54"/>
                    </a:cubicBezTo>
                    <a:cubicBezTo>
                      <a:pt x="97" y="54"/>
                      <a:pt x="98" y="55"/>
                      <a:pt x="99" y="55"/>
                    </a:cubicBezTo>
                    <a:cubicBezTo>
                      <a:pt x="98" y="56"/>
                      <a:pt x="97" y="58"/>
                      <a:pt x="96" y="60"/>
                    </a:cubicBezTo>
                    <a:moveTo>
                      <a:pt x="79" y="58"/>
                    </a:moveTo>
                    <a:cubicBezTo>
                      <a:pt x="79" y="56"/>
                      <a:pt x="80" y="55"/>
                      <a:pt x="81" y="54"/>
                    </a:cubicBezTo>
                    <a:cubicBezTo>
                      <a:pt x="82" y="53"/>
                      <a:pt x="82" y="53"/>
                      <a:pt x="82" y="53"/>
                    </a:cubicBezTo>
                    <a:cubicBezTo>
                      <a:pt x="82" y="53"/>
                      <a:pt x="83" y="53"/>
                      <a:pt x="83" y="53"/>
                    </a:cubicBezTo>
                    <a:cubicBezTo>
                      <a:pt x="83" y="54"/>
                      <a:pt x="84" y="55"/>
                      <a:pt x="84" y="55"/>
                    </a:cubicBezTo>
                    <a:cubicBezTo>
                      <a:pt x="84" y="56"/>
                      <a:pt x="83" y="56"/>
                      <a:pt x="83" y="56"/>
                    </a:cubicBezTo>
                    <a:cubicBezTo>
                      <a:pt x="83" y="57"/>
                      <a:pt x="83" y="57"/>
                      <a:pt x="82" y="57"/>
                    </a:cubicBezTo>
                    <a:cubicBezTo>
                      <a:pt x="82" y="57"/>
                      <a:pt x="82" y="57"/>
                      <a:pt x="82" y="57"/>
                    </a:cubicBezTo>
                    <a:cubicBezTo>
                      <a:pt x="81" y="57"/>
                      <a:pt x="81" y="57"/>
                      <a:pt x="81" y="57"/>
                    </a:cubicBezTo>
                    <a:cubicBezTo>
                      <a:pt x="81" y="57"/>
                      <a:pt x="81" y="57"/>
                      <a:pt x="81" y="57"/>
                    </a:cubicBezTo>
                    <a:cubicBezTo>
                      <a:pt x="80" y="57"/>
                      <a:pt x="80" y="57"/>
                      <a:pt x="80" y="57"/>
                    </a:cubicBezTo>
                    <a:cubicBezTo>
                      <a:pt x="80" y="58"/>
                      <a:pt x="79" y="58"/>
                      <a:pt x="79" y="58"/>
                    </a:cubicBezTo>
                    <a:moveTo>
                      <a:pt x="89" y="57"/>
                    </a:moveTo>
                    <a:cubicBezTo>
                      <a:pt x="88" y="57"/>
                      <a:pt x="88" y="57"/>
                      <a:pt x="88" y="57"/>
                    </a:cubicBezTo>
                    <a:cubicBezTo>
                      <a:pt x="88" y="56"/>
                      <a:pt x="88" y="56"/>
                      <a:pt x="88" y="55"/>
                    </a:cubicBezTo>
                    <a:cubicBezTo>
                      <a:pt x="88" y="54"/>
                      <a:pt x="87" y="52"/>
                      <a:pt x="87" y="51"/>
                    </a:cubicBezTo>
                    <a:cubicBezTo>
                      <a:pt x="87" y="51"/>
                      <a:pt x="87" y="51"/>
                      <a:pt x="87" y="51"/>
                    </a:cubicBezTo>
                    <a:cubicBezTo>
                      <a:pt x="87" y="51"/>
                      <a:pt x="87" y="51"/>
                      <a:pt x="87" y="51"/>
                    </a:cubicBezTo>
                    <a:cubicBezTo>
                      <a:pt x="87" y="51"/>
                      <a:pt x="88" y="51"/>
                      <a:pt x="88" y="51"/>
                    </a:cubicBezTo>
                    <a:cubicBezTo>
                      <a:pt x="89" y="52"/>
                      <a:pt x="90" y="52"/>
                      <a:pt x="91" y="52"/>
                    </a:cubicBezTo>
                    <a:cubicBezTo>
                      <a:pt x="90" y="54"/>
                      <a:pt x="89" y="55"/>
                      <a:pt x="89" y="57"/>
                    </a:cubicBezTo>
                    <a:moveTo>
                      <a:pt x="37" y="48"/>
                    </a:moveTo>
                    <a:cubicBezTo>
                      <a:pt x="38" y="48"/>
                      <a:pt x="38" y="48"/>
                      <a:pt x="39" y="48"/>
                    </a:cubicBezTo>
                    <a:cubicBezTo>
                      <a:pt x="39" y="47"/>
                      <a:pt x="39" y="47"/>
                      <a:pt x="40" y="47"/>
                    </a:cubicBezTo>
                    <a:cubicBezTo>
                      <a:pt x="40" y="47"/>
                      <a:pt x="41" y="47"/>
                      <a:pt x="41" y="47"/>
                    </a:cubicBezTo>
                    <a:cubicBezTo>
                      <a:pt x="40" y="50"/>
                      <a:pt x="40" y="52"/>
                      <a:pt x="38" y="54"/>
                    </a:cubicBezTo>
                    <a:cubicBezTo>
                      <a:pt x="38" y="55"/>
                      <a:pt x="38" y="55"/>
                      <a:pt x="38" y="55"/>
                    </a:cubicBezTo>
                    <a:cubicBezTo>
                      <a:pt x="38" y="55"/>
                      <a:pt x="38" y="55"/>
                      <a:pt x="38" y="55"/>
                    </a:cubicBezTo>
                    <a:cubicBezTo>
                      <a:pt x="38" y="55"/>
                      <a:pt x="38" y="55"/>
                      <a:pt x="38" y="55"/>
                    </a:cubicBezTo>
                    <a:cubicBezTo>
                      <a:pt x="37" y="55"/>
                      <a:pt x="36" y="55"/>
                      <a:pt x="35" y="54"/>
                    </a:cubicBezTo>
                    <a:cubicBezTo>
                      <a:pt x="35" y="54"/>
                      <a:pt x="34" y="54"/>
                      <a:pt x="34" y="52"/>
                    </a:cubicBezTo>
                    <a:cubicBezTo>
                      <a:pt x="34" y="51"/>
                      <a:pt x="34" y="51"/>
                      <a:pt x="34" y="51"/>
                    </a:cubicBezTo>
                    <a:cubicBezTo>
                      <a:pt x="34" y="51"/>
                      <a:pt x="34" y="50"/>
                      <a:pt x="35" y="49"/>
                    </a:cubicBezTo>
                    <a:cubicBezTo>
                      <a:pt x="35" y="49"/>
                      <a:pt x="36" y="48"/>
                      <a:pt x="37" y="48"/>
                    </a:cubicBezTo>
                    <a:cubicBezTo>
                      <a:pt x="37" y="48"/>
                      <a:pt x="37" y="48"/>
                      <a:pt x="37" y="48"/>
                    </a:cubicBezTo>
                    <a:moveTo>
                      <a:pt x="91" y="48"/>
                    </a:moveTo>
                    <a:cubicBezTo>
                      <a:pt x="91" y="48"/>
                      <a:pt x="90" y="48"/>
                      <a:pt x="89" y="47"/>
                    </a:cubicBezTo>
                    <a:cubicBezTo>
                      <a:pt x="89" y="47"/>
                      <a:pt x="89" y="47"/>
                      <a:pt x="89" y="47"/>
                    </a:cubicBezTo>
                    <a:cubicBezTo>
                      <a:pt x="89" y="46"/>
                      <a:pt x="89" y="46"/>
                      <a:pt x="89" y="46"/>
                    </a:cubicBezTo>
                    <a:cubicBezTo>
                      <a:pt x="90" y="46"/>
                      <a:pt x="90" y="46"/>
                      <a:pt x="91" y="46"/>
                    </a:cubicBezTo>
                    <a:cubicBezTo>
                      <a:pt x="91" y="47"/>
                      <a:pt x="91" y="47"/>
                      <a:pt x="91" y="48"/>
                    </a:cubicBezTo>
                    <a:moveTo>
                      <a:pt x="43" y="55"/>
                    </a:moveTo>
                    <a:cubicBezTo>
                      <a:pt x="44" y="52"/>
                      <a:pt x="45" y="49"/>
                      <a:pt x="45" y="47"/>
                    </a:cubicBezTo>
                    <a:cubicBezTo>
                      <a:pt x="48" y="46"/>
                      <a:pt x="51" y="46"/>
                      <a:pt x="54" y="45"/>
                    </a:cubicBezTo>
                    <a:cubicBezTo>
                      <a:pt x="53" y="48"/>
                      <a:pt x="52" y="51"/>
                      <a:pt x="51" y="53"/>
                    </a:cubicBezTo>
                    <a:cubicBezTo>
                      <a:pt x="51" y="54"/>
                      <a:pt x="51" y="54"/>
                      <a:pt x="51" y="54"/>
                    </a:cubicBezTo>
                    <a:cubicBezTo>
                      <a:pt x="48" y="54"/>
                      <a:pt x="45" y="54"/>
                      <a:pt x="43" y="55"/>
                    </a:cubicBezTo>
                    <a:moveTo>
                      <a:pt x="56" y="53"/>
                    </a:moveTo>
                    <a:cubicBezTo>
                      <a:pt x="57" y="50"/>
                      <a:pt x="58" y="48"/>
                      <a:pt x="59" y="45"/>
                    </a:cubicBezTo>
                    <a:cubicBezTo>
                      <a:pt x="61" y="45"/>
                      <a:pt x="64" y="44"/>
                      <a:pt x="66" y="44"/>
                    </a:cubicBezTo>
                    <a:cubicBezTo>
                      <a:pt x="65" y="47"/>
                      <a:pt x="64" y="49"/>
                      <a:pt x="63" y="52"/>
                    </a:cubicBezTo>
                    <a:cubicBezTo>
                      <a:pt x="61" y="52"/>
                      <a:pt x="58" y="53"/>
                      <a:pt x="56" y="53"/>
                    </a:cubicBezTo>
                    <a:moveTo>
                      <a:pt x="96" y="49"/>
                    </a:moveTo>
                    <a:cubicBezTo>
                      <a:pt x="95" y="49"/>
                      <a:pt x="95" y="49"/>
                      <a:pt x="95" y="49"/>
                    </a:cubicBezTo>
                    <a:cubicBezTo>
                      <a:pt x="95" y="49"/>
                      <a:pt x="95" y="48"/>
                      <a:pt x="95" y="48"/>
                    </a:cubicBezTo>
                    <a:cubicBezTo>
                      <a:pt x="95" y="47"/>
                      <a:pt x="96" y="46"/>
                      <a:pt x="96" y="45"/>
                    </a:cubicBezTo>
                    <a:cubicBezTo>
                      <a:pt x="97" y="44"/>
                      <a:pt x="99" y="44"/>
                      <a:pt x="100" y="43"/>
                    </a:cubicBezTo>
                    <a:cubicBezTo>
                      <a:pt x="100" y="45"/>
                      <a:pt x="100" y="46"/>
                      <a:pt x="100" y="48"/>
                    </a:cubicBezTo>
                    <a:cubicBezTo>
                      <a:pt x="99" y="48"/>
                      <a:pt x="98" y="49"/>
                      <a:pt x="96" y="49"/>
                    </a:cubicBezTo>
                    <a:moveTo>
                      <a:pt x="68" y="51"/>
                    </a:moveTo>
                    <a:cubicBezTo>
                      <a:pt x="69" y="49"/>
                      <a:pt x="70" y="46"/>
                      <a:pt x="71" y="43"/>
                    </a:cubicBezTo>
                    <a:cubicBezTo>
                      <a:pt x="73" y="43"/>
                      <a:pt x="75" y="43"/>
                      <a:pt x="76" y="43"/>
                    </a:cubicBezTo>
                    <a:cubicBezTo>
                      <a:pt x="75" y="45"/>
                      <a:pt x="74" y="48"/>
                      <a:pt x="73" y="50"/>
                    </a:cubicBezTo>
                    <a:cubicBezTo>
                      <a:pt x="72" y="51"/>
                      <a:pt x="70" y="51"/>
                      <a:pt x="68" y="51"/>
                    </a:cubicBezTo>
                    <a:moveTo>
                      <a:pt x="78" y="50"/>
                    </a:moveTo>
                    <a:cubicBezTo>
                      <a:pt x="79" y="47"/>
                      <a:pt x="80" y="45"/>
                      <a:pt x="81" y="43"/>
                    </a:cubicBezTo>
                    <a:cubicBezTo>
                      <a:pt x="81" y="43"/>
                      <a:pt x="82" y="43"/>
                      <a:pt x="83" y="43"/>
                    </a:cubicBezTo>
                    <a:cubicBezTo>
                      <a:pt x="83" y="43"/>
                      <a:pt x="84" y="43"/>
                      <a:pt x="84" y="44"/>
                    </a:cubicBezTo>
                    <a:cubicBezTo>
                      <a:pt x="85" y="44"/>
                      <a:pt x="85" y="44"/>
                      <a:pt x="85" y="45"/>
                    </a:cubicBezTo>
                    <a:cubicBezTo>
                      <a:pt x="85" y="45"/>
                      <a:pt x="85" y="45"/>
                      <a:pt x="85" y="45"/>
                    </a:cubicBezTo>
                    <a:cubicBezTo>
                      <a:pt x="85" y="46"/>
                      <a:pt x="85" y="46"/>
                      <a:pt x="85" y="46"/>
                    </a:cubicBezTo>
                    <a:cubicBezTo>
                      <a:pt x="84" y="46"/>
                      <a:pt x="84" y="46"/>
                      <a:pt x="84" y="46"/>
                    </a:cubicBezTo>
                    <a:cubicBezTo>
                      <a:pt x="84" y="47"/>
                      <a:pt x="84" y="47"/>
                      <a:pt x="84" y="47"/>
                    </a:cubicBezTo>
                    <a:cubicBezTo>
                      <a:pt x="84" y="47"/>
                      <a:pt x="84" y="47"/>
                      <a:pt x="84" y="47"/>
                    </a:cubicBezTo>
                    <a:cubicBezTo>
                      <a:pt x="83" y="48"/>
                      <a:pt x="83" y="49"/>
                      <a:pt x="82" y="49"/>
                    </a:cubicBezTo>
                    <a:cubicBezTo>
                      <a:pt x="82" y="49"/>
                      <a:pt x="82" y="49"/>
                      <a:pt x="81" y="49"/>
                    </a:cubicBezTo>
                    <a:cubicBezTo>
                      <a:pt x="80" y="49"/>
                      <a:pt x="79" y="49"/>
                      <a:pt x="78" y="50"/>
                    </a:cubicBezTo>
                    <a:moveTo>
                      <a:pt x="104" y="45"/>
                    </a:moveTo>
                    <a:cubicBezTo>
                      <a:pt x="105" y="44"/>
                      <a:pt x="105" y="42"/>
                      <a:pt x="105" y="41"/>
                    </a:cubicBezTo>
                    <a:cubicBezTo>
                      <a:pt x="107" y="40"/>
                      <a:pt x="109" y="39"/>
                      <a:pt x="110" y="37"/>
                    </a:cubicBezTo>
                    <a:cubicBezTo>
                      <a:pt x="111" y="38"/>
                      <a:pt x="111" y="39"/>
                      <a:pt x="111" y="40"/>
                    </a:cubicBezTo>
                    <a:cubicBezTo>
                      <a:pt x="109" y="42"/>
                      <a:pt x="107" y="44"/>
                      <a:pt x="104" y="45"/>
                    </a:cubicBezTo>
                    <a:moveTo>
                      <a:pt x="47" y="35"/>
                    </a:moveTo>
                    <a:cubicBezTo>
                      <a:pt x="48" y="35"/>
                      <a:pt x="48" y="35"/>
                      <a:pt x="48" y="35"/>
                    </a:cubicBezTo>
                    <a:cubicBezTo>
                      <a:pt x="49" y="35"/>
                      <a:pt x="50" y="35"/>
                      <a:pt x="50" y="34"/>
                    </a:cubicBezTo>
                    <a:cubicBezTo>
                      <a:pt x="50" y="33"/>
                      <a:pt x="50" y="32"/>
                      <a:pt x="50" y="32"/>
                    </a:cubicBezTo>
                    <a:cubicBezTo>
                      <a:pt x="50" y="30"/>
                      <a:pt x="50" y="29"/>
                      <a:pt x="49" y="28"/>
                    </a:cubicBezTo>
                    <a:cubicBezTo>
                      <a:pt x="46" y="21"/>
                      <a:pt x="41" y="14"/>
                      <a:pt x="39" y="8"/>
                    </a:cubicBezTo>
                    <a:cubicBezTo>
                      <a:pt x="39" y="8"/>
                      <a:pt x="39" y="8"/>
                      <a:pt x="39" y="8"/>
                    </a:cubicBezTo>
                    <a:cubicBezTo>
                      <a:pt x="39" y="7"/>
                      <a:pt x="39" y="7"/>
                      <a:pt x="40" y="7"/>
                    </a:cubicBezTo>
                    <a:cubicBezTo>
                      <a:pt x="50" y="7"/>
                      <a:pt x="56" y="5"/>
                      <a:pt x="65" y="5"/>
                    </a:cubicBezTo>
                    <a:cubicBezTo>
                      <a:pt x="65" y="5"/>
                      <a:pt x="65" y="5"/>
                      <a:pt x="65" y="5"/>
                    </a:cubicBezTo>
                    <a:cubicBezTo>
                      <a:pt x="65" y="5"/>
                      <a:pt x="65" y="5"/>
                      <a:pt x="65" y="5"/>
                    </a:cubicBezTo>
                    <a:cubicBezTo>
                      <a:pt x="65" y="5"/>
                      <a:pt x="65" y="5"/>
                      <a:pt x="65" y="5"/>
                    </a:cubicBezTo>
                    <a:cubicBezTo>
                      <a:pt x="65" y="6"/>
                      <a:pt x="65" y="6"/>
                      <a:pt x="65" y="6"/>
                    </a:cubicBezTo>
                    <a:cubicBezTo>
                      <a:pt x="65" y="6"/>
                      <a:pt x="65" y="6"/>
                      <a:pt x="65" y="6"/>
                    </a:cubicBezTo>
                    <a:cubicBezTo>
                      <a:pt x="64" y="8"/>
                      <a:pt x="62" y="11"/>
                      <a:pt x="61" y="14"/>
                    </a:cubicBezTo>
                    <a:cubicBezTo>
                      <a:pt x="61" y="16"/>
                      <a:pt x="60" y="19"/>
                      <a:pt x="60" y="21"/>
                    </a:cubicBezTo>
                    <a:cubicBezTo>
                      <a:pt x="60" y="24"/>
                      <a:pt x="61" y="27"/>
                      <a:pt x="63" y="30"/>
                    </a:cubicBezTo>
                    <a:cubicBezTo>
                      <a:pt x="63" y="31"/>
                      <a:pt x="64" y="32"/>
                      <a:pt x="65" y="32"/>
                    </a:cubicBezTo>
                    <a:cubicBezTo>
                      <a:pt x="65" y="32"/>
                      <a:pt x="65" y="32"/>
                      <a:pt x="65" y="32"/>
                    </a:cubicBezTo>
                    <a:cubicBezTo>
                      <a:pt x="66" y="31"/>
                      <a:pt x="67" y="31"/>
                      <a:pt x="67" y="30"/>
                    </a:cubicBezTo>
                    <a:cubicBezTo>
                      <a:pt x="69" y="26"/>
                      <a:pt x="69" y="23"/>
                      <a:pt x="70" y="19"/>
                    </a:cubicBezTo>
                    <a:cubicBezTo>
                      <a:pt x="71" y="16"/>
                      <a:pt x="72" y="13"/>
                      <a:pt x="74" y="10"/>
                    </a:cubicBezTo>
                    <a:cubicBezTo>
                      <a:pt x="75" y="9"/>
                      <a:pt x="76" y="9"/>
                      <a:pt x="78" y="8"/>
                    </a:cubicBezTo>
                    <a:cubicBezTo>
                      <a:pt x="79" y="9"/>
                      <a:pt x="79" y="9"/>
                      <a:pt x="80" y="10"/>
                    </a:cubicBezTo>
                    <a:cubicBezTo>
                      <a:pt x="85" y="10"/>
                      <a:pt x="90" y="11"/>
                      <a:pt x="94" y="13"/>
                    </a:cubicBezTo>
                    <a:cubicBezTo>
                      <a:pt x="86" y="19"/>
                      <a:pt x="80" y="29"/>
                      <a:pt x="79" y="38"/>
                    </a:cubicBezTo>
                    <a:cubicBezTo>
                      <a:pt x="78" y="38"/>
                      <a:pt x="78" y="38"/>
                      <a:pt x="78" y="38"/>
                    </a:cubicBezTo>
                    <a:cubicBezTo>
                      <a:pt x="75" y="39"/>
                      <a:pt x="65" y="40"/>
                      <a:pt x="56" y="41"/>
                    </a:cubicBezTo>
                    <a:cubicBezTo>
                      <a:pt x="52" y="41"/>
                      <a:pt x="47" y="42"/>
                      <a:pt x="44" y="42"/>
                    </a:cubicBezTo>
                    <a:cubicBezTo>
                      <a:pt x="42" y="43"/>
                      <a:pt x="40" y="43"/>
                      <a:pt x="39" y="43"/>
                    </a:cubicBezTo>
                    <a:cubicBezTo>
                      <a:pt x="39" y="42"/>
                      <a:pt x="39" y="41"/>
                      <a:pt x="39" y="40"/>
                    </a:cubicBezTo>
                    <a:cubicBezTo>
                      <a:pt x="37" y="35"/>
                      <a:pt x="35" y="31"/>
                      <a:pt x="31" y="27"/>
                    </a:cubicBezTo>
                    <a:cubicBezTo>
                      <a:pt x="29" y="24"/>
                      <a:pt x="25" y="22"/>
                      <a:pt x="21" y="20"/>
                    </a:cubicBezTo>
                    <a:cubicBezTo>
                      <a:pt x="24" y="17"/>
                      <a:pt x="27" y="16"/>
                      <a:pt x="31" y="15"/>
                    </a:cubicBezTo>
                    <a:cubicBezTo>
                      <a:pt x="33" y="18"/>
                      <a:pt x="36" y="24"/>
                      <a:pt x="41" y="32"/>
                    </a:cubicBezTo>
                    <a:cubicBezTo>
                      <a:pt x="42" y="33"/>
                      <a:pt x="43" y="34"/>
                      <a:pt x="44" y="34"/>
                    </a:cubicBezTo>
                    <a:cubicBezTo>
                      <a:pt x="45" y="35"/>
                      <a:pt x="46" y="35"/>
                      <a:pt x="47" y="35"/>
                    </a:cubicBezTo>
                    <a:moveTo>
                      <a:pt x="65" y="0"/>
                    </a:moveTo>
                    <a:cubicBezTo>
                      <a:pt x="65" y="0"/>
                      <a:pt x="65" y="0"/>
                      <a:pt x="65" y="0"/>
                    </a:cubicBezTo>
                    <a:cubicBezTo>
                      <a:pt x="65" y="0"/>
                      <a:pt x="65" y="0"/>
                      <a:pt x="65" y="0"/>
                    </a:cubicBezTo>
                    <a:cubicBezTo>
                      <a:pt x="65" y="0"/>
                      <a:pt x="65" y="0"/>
                      <a:pt x="65" y="0"/>
                    </a:cubicBezTo>
                    <a:cubicBezTo>
                      <a:pt x="55" y="0"/>
                      <a:pt x="49" y="1"/>
                      <a:pt x="40" y="1"/>
                    </a:cubicBezTo>
                    <a:cubicBezTo>
                      <a:pt x="36" y="1"/>
                      <a:pt x="33" y="4"/>
                      <a:pt x="33" y="8"/>
                    </a:cubicBezTo>
                    <a:cubicBezTo>
                      <a:pt x="33" y="9"/>
                      <a:pt x="33" y="9"/>
                      <a:pt x="34" y="10"/>
                    </a:cubicBezTo>
                    <a:cubicBezTo>
                      <a:pt x="34" y="11"/>
                      <a:pt x="34" y="11"/>
                      <a:pt x="34" y="11"/>
                    </a:cubicBezTo>
                    <a:cubicBezTo>
                      <a:pt x="34" y="10"/>
                      <a:pt x="33" y="10"/>
                      <a:pt x="32" y="10"/>
                    </a:cubicBezTo>
                    <a:cubicBezTo>
                      <a:pt x="32" y="10"/>
                      <a:pt x="32" y="10"/>
                      <a:pt x="31" y="10"/>
                    </a:cubicBezTo>
                    <a:cubicBezTo>
                      <a:pt x="31" y="10"/>
                      <a:pt x="31" y="10"/>
                      <a:pt x="31" y="10"/>
                    </a:cubicBezTo>
                    <a:cubicBezTo>
                      <a:pt x="25" y="10"/>
                      <a:pt x="19" y="14"/>
                      <a:pt x="15" y="19"/>
                    </a:cubicBezTo>
                    <a:cubicBezTo>
                      <a:pt x="15" y="20"/>
                      <a:pt x="15" y="21"/>
                      <a:pt x="16" y="22"/>
                    </a:cubicBezTo>
                    <a:cubicBezTo>
                      <a:pt x="16" y="23"/>
                      <a:pt x="16" y="23"/>
                      <a:pt x="17" y="24"/>
                    </a:cubicBezTo>
                    <a:cubicBezTo>
                      <a:pt x="21" y="26"/>
                      <a:pt x="25" y="28"/>
                      <a:pt x="28" y="31"/>
                    </a:cubicBezTo>
                    <a:cubicBezTo>
                      <a:pt x="30" y="34"/>
                      <a:pt x="32" y="37"/>
                      <a:pt x="34" y="42"/>
                    </a:cubicBezTo>
                    <a:cubicBezTo>
                      <a:pt x="34" y="42"/>
                      <a:pt x="34" y="43"/>
                      <a:pt x="34" y="44"/>
                    </a:cubicBezTo>
                    <a:cubicBezTo>
                      <a:pt x="33" y="45"/>
                      <a:pt x="33" y="46"/>
                      <a:pt x="32" y="46"/>
                    </a:cubicBezTo>
                    <a:cubicBezTo>
                      <a:pt x="31" y="48"/>
                      <a:pt x="30" y="49"/>
                      <a:pt x="30" y="51"/>
                    </a:cubicBezTo>
                    <a:cubicBezTo>
                      <a:pt x="30" y="52"/>
                      <a:pt x="30" y="52"/>
                      <a:pt x="30" y="53"/>
                    </a:cubicBezTo>
                    <a:cubicBezTo>
                      <a:pt x="30" y="54"/>
                      <a:pt x="31" y="56"/>
                      <a:pt x="32" y="57"/>
                    </a:cubicBezTo>
                    <a:cubicBezTo>
                      <a:pt x="31" y="58"/>
                      <a:pt x="31" y="59"/>
                      <a:pt x="31" y="59"/>
                    </a:cubicBezTo>
                    <a:cubicBezTo>
                      <a:pt x="31" y="61"/>
                      <a:pt x="31" y="62"/>
                      <a:pt x="32" y="63"/>
                    </a:cubicBezTo>
                    <a:cubicBezTo>
                      <a:pt x="32" y="63"/>
                      <a:pt x="33" y="64"/>
                      <a:pt x="34" y="65"/>
                    </a:cubicBezTo>
                    <a:cubicBezTo>
                      <a:pt x="32" y="70"/>
                      <a:pt x="29" y="73"/>
                      <a:pt x="25" y="77"/>
                    </a:cubicBezTo>
                    <a:cubicBezTo>
                      <a:pt x="21" y="80"/>
                      <a:pt x="16" y="84"/>
                      <a:pt x="12" y="89"/>
                    </a:cubicBezTo>
                    <a:cubicBezTo>
                      <a:pt x="4" y="101"/>
                      <a:pt x="0" y="116"/>
                      <a:pt x="0" y="130"/>
                    </a:cubicBezTo>
                    <a:cubicBezTo>
                      <a:pt x="0" y="131"/>
                      <a:pt x="0" y="132"/>
                      <a:pt x="0" y="133"/>
                    </a:cubicBezTo>
                    <a:cubicBezTo>
                      <a:pt x="0" y="141"/>
                      <a:pt x="2" y="147"/>
                      <a:pt x="4" y="153"/>
                    </a:cubicBezTo>
                    <a:cubicBezTo>
                      <a:pt x="6" y="159"/>
                      <a:pt x="8" y="164"/>
                      <a:pt x="11" y="171"/>
                    </a:cubicBezTo>
                    <a:cubicBezTo>
                      <a:pt x="11" y="171"/>
                      <a:pt x="11" y="172"/>
                      <a:pt x="11" y="173"/>
                    </a:cubicBezTo>
                    <a:cubicBezTo>
                      <a:pt x="11" y="174"/>
                      <a:pt x="11" y="176"/>
                      <a:pt x="11" y="177"/>
                    </a:cubicBezTo>
                    <a:cubicBezTo>
                      <a:pt x="11" y="178"/>
                      <a:pt x="11" y="178"/>
                      <a:pt x="11" y="179"/>
                    </a:cubicBezTo>
                    <a:cubicBezTo>
                      <a:pt x="11" y="179"/>
                      <a:pt x="12" y="180"/>
                      <a:pt x="12" y="180"/>
                    </a:cubicBezTo>
                    <a:cubicBezTo>
                      <a:pt x="12" y="180"/>
                      <a:pt x="12" y="181"/>
                      <a:pt x="13" y="182"/>
                    </a:cubicBezTo>
                    <a:cubicBezTo>
                      <a:pt x="14" y="183"/>
                      <a:pt x="15" y="183"/>
                      <a:pt x="16" y="183"/>
                    </a:cubicBezTo>
                    <a:cubicBezTo>
                      <a:pt x="17" y="183"/>
                      <a:pt x="17" y="183"/>
                      <a:pt x="17" y="183"/>
                    </a:cubicBezTo>
                    <a:cubicBezTo>
                      <a:pt x="18" y="183"/>
                      <a:pt x="20" y="182"/>
                      <a:pt x="21" y="182"/>
                    </a:cubicBezTo>
                    <a:cubicBezTo>
                      <a:pt x="22" y="181"/>
                      <a:pt x="23" y="180"/>
                      <a:pt x="24" y="180"/>
                    </a:cubicBezTo>
                    <a:cubicBezTo>
                      <a:pt x="27" y="178"/>
                      <a:pt x="31" y="177"/>
                      <a:pt x="35" y="177"/>
                    </a:cubicBezTo>
                    <a:cubicBezTo>
                      <a:pt x="35" y="177"/>
                      <a:pt x="35" y="177"/>
                      <a:pt x="35" y="177"/>
                    </a:cubicBezTo>
                    <a:cubicBezTo>
                      <a:pt x="39" y="177"/>
                      <a:pt x="42" y="178"/>
                      <a:pt x="46" y="178"/>
                    </a:cubicBezTo>
                    <a:cubicBezTo>
                      <a:pt x="51" y="178"/>
                      <a:pt x="56" y="179"/>
                      <a:pt x="61" y="179"/>
                    </a:cubicBezTo>
                    <a:cubicBezTo>
                      <a:pt x="64" y="179"/>
                      <a:pt x="67" y="179"/>
                      <a:pt x="71" y="178"/>
                    </a:cubicBezTo>
                    <a:cubicBezTo>
                      <a:pt x="79" y="178"/>
                      <a:pt x="87" y="177"/>
                      <a:pt x="95" y="176"/>
                    </a:cubicBezTo>
                    <a:cubicBezTo>
                      <a:pt x="100" y="175"/>
                      <a:pt x="103" y="175"/>
                      <a:pt x="106" y="174"/>
                    </a:cubicBezTo>
                    <a:cubicBezTo>
                      <a:pt x="109" y="173"/>
                      <a:pt x="112" y="173"/>
                      <a:pt x="116" y="172"/>
                    </a:cubicBezTo>
                    <a:cubicBezTo>
                      <a:pt x="116" y="172"/>
                      <a:pt x="116" y="173"/>
                      <a:pt x="117" y="173"/>
                    </a:cubicBezTo>
                    <a:cubicBezTo>
                      <a:pt x="118" y="173"/>
                      <a:pt x="119" y="174"/>
                      <a:pt x="121" y="174"/>
                    </a:cubicBezTo>
                    <a:cubicBezTo>
                      <a:pt x="122" y="175"/>
                      <a:pt x="124" y="175"/>
                      <a:pt x="126" y="175"/>
                    </a:cubicBezTo>
                    <a:cubicBezTo>
                      <a:pt x="127" y="175"/>
                      <a:pt x="128" y="175"/>
                      <a:pt x="129" y="175"/>
                    </a:cubicBezTo>
                    <a:cubicBezTo>
                      <a:pt x="130" y="175"/>
                      <a:pt x="131" y="174"/>
                      <a:pt x="131" y="173"/>
                    </a:cubicBezTo>
                    <a:cubicBezTo>
                      <a:pt x="133" y="172"/>
                      <a:pt x="133" y="170"/>
                      <a:pt x="133" y="169"/>
                    </a:cubicBezTo>
                    <a:cubicBezTo>
                      <a:pt x="133" y="167"/>
                      <a:pt x="132" y="164"/>
                      <a:pt x="131" y="162"/>
                    </a:cubicBezTo>
                    <a:cubicBezTo>
                      <a:pt x="131" y="161"/>
                      <a:pt x="131" y="160"/>
                      <a:pt x="131" y="159"/>
                    </a:cubicBezTo>
                    <a:cubicBezTo>
                      <a:pt x="130" y="158"/>
                      <a:pt x="130" y="157"/>
                      <a:pt x="130" y="157"/>
                    </a:cubicBezTo>
                    <a:cubicBezTo>
                      <a:pt x="130" y="157"/>
                      <a:pt x="130" y="157"/>
                      <a:pt x="130" y="157"/>
                    </a:cubicBezTo>
                    <a:cubicBezTo>
                      <a:pt x="130" y="157"/>
                      <a:pt x="130" y="157"/>
                      <a:pt x="130" y="157"/>
                    </a:cubicBezTo>
                    <a:cubicBezTo>
                      <a:pt x="130" y="153"/>
                      <a:pt x="131" y="151"/>
                      <a:pt x="132" y="148"/>
                    </a:cubicBezTo>
                    <a:cubicBezTo>
                      <a:pt x="133" y="145"/>
                      <a:pt x="134" y="142"/>
                      <a:pt x="135" y="138"/>
                    </a:cubicBezTo>
                    <a:cubicBezTo>
                      <a:pt x="136" y="135"/>
                      <a:pt x="136" y="131"/>
                      <a:pt x="136" y="128"/>
                    </a:cubicBezTo>
                    <a:cubicBezTo>
                      <a:pt x="136" y="116"/>
                      <a:pt x="133" y="105"/>
                      <a:pt x="126" y="95"/>
                    </a:cubicBezTo>
                    <a:cubicBezTo>
                      <a:pt x="120" y="86"/>
                      <a:pt x="110" y="79"/>
                      <a:pt x="101" y="73"/>
                    </a:cubicBezTo>
                    <a:cubicBezTo>
                      <a:pt x="96" y="69"/>
                      <a:pt x="92" y="67"/>
                      <a:pt x="89" y="64"/>
                    </a:cubicBezTo>
                    <a:cubicBezTo>
                      <a:pt x="88" y="63"/>
                      <a:pt x="86" y="62"/>
                      <a:pt x="86" y="61"/>
                    </a:cubicBezTo>
                    <a:cubicBezTo>
                      <a:pt x="85" y="60"/>
                      <a:pt x="85" y="60"/>
                      <a:pt x="85" y="60"/>
                    </a:cubicBezTo>
                    <a:cubicBezTo>
                      <a:pt x="85" y="60"/>
                      <a:pt x="85" y="60"/>
                      <a:pt x="85" y="60"/>
                    </a:cubicBezTo>
                    <a:cubicBezTo>
                      <a:pt x="91" y="63"/>
                      <a:pt x="98" y="65"/>
                      <a:pt x="106" y="67"/>
                    </a:cubicBezTo>
                    <a:cubicBezTo>
                      <a:pt x="106" y="67"/>
                      <a:pt x="106" y="67"/>
                      <a:pt x="106" y="67"/>
                    </a:cubicBezTo>
                    <a:cubicBezTo>
                      <a:pt x="112" y="68"/>
                      <a:pt x="119" y="69"/>
                      <a:pt x="124" y="69"/>
                    </a:cubicBezTo>
                    <a:cubicBezTo>
                      <a:pt x="128" y="69"/>
                      <a:pt x="131" y="69"/>
                      <a:pt x="133" y="68"/>
                    </a:cubicBezTo>
                    <a:cubicBezTo>
                      <a:pt x="134" y="68"/>
                      <a:pt x="135" y="67"/>
                      <a:pt x="135" y="66"/>
                    </a:cubicBezTo>
                    <a:cubicBezTo>
                      <a:pt x="135" y="65"/>
                      <a:pt x="135" y="65"/>
                      <a:pt x="135" y="64"/>
                    </a:cubicBezTo>
                    <a:cubicBezTo>
                      <a:pt x="135" y="62"/>
                      <a:pt x="135" y="59"/>
                      <a:pt x="136" y="57"/>
                    </a:cubicBezTo>
                    <a:cubicBezTo>
                      <a:pt x="137" y="56"/>
                      <a:pt x="137" y="56"/>
                      <a:pt x="136" y="55"/>
                    </a:cubicBezTo>
                    <a:cubicBezTo>
                      <a:pt x="136" y="54"/>
                      <a:pt x="135" y="54"/>
                      <a:pt x="134" y="54"/>
                    </a:cubicBezTo>
                    <a:cubicBezTo>
                      <a:pt x="134" y="54"/>
                      <a:pt x="134" y="54"/>
                      <a:pt x="134" y="54"/>
                    </a:cubicBezTo>
                    <a:cubicBezTo>
                      <a:pt x="133" y="54"/>
                      <a:pt x="131" y="54"/>
                      <a:pt x="130" y="54"/>
                    </a:cubicBezTo>
                    <a:cubicBezTo>
                      <a:pt x="121" y="54"/>
                      <a:pt x="112" y="53"/>
                      <a:pt x="103" y="51"/>
                    </a:cubicBezTo>
                    <a:cubicBezTo>
                      <a:pt x="104" y="50"/>
                      <a:pt x="104" y="50"/>
                      <a:pt x="104" y="50"/>
                    </a:cubicBezTo>
                    <a:cubicBezTo>
                      <a:pt x="108" y="48"/>
                      <a:pt x="111" y="46"/>
                      <a:pt x="115" y="43"/>
                    </a:cubicBezTo>
                    <a:cubicBezTo>
                      <a:pt x="115" y="43"/>
                      <a:pt x="115" y="43"/>
                      <a:pt x="115" y="43"/>
                    </a:cubicBezTo>
                    <a:cubicBezTo>
                      <a:pt x="115" y="42"/>
                      <a:pt x="115" y="42"/>
                      <a:pt x="115" y="42"/>
                    </a:cubicBezTo>
                    <a:cubicBezTo>
                      <a:pt x="116" y="42"/>
                      <a:pt x="116" y="42"/>
                      <a:pt x="116" y="41"/>
                    </a:cubicBezTo>
                    <a:cubicBezTo>
                      <a:pt x="116" y="40"/>
                      <a:pt x="116" y="40"/>
                      <a:pt x="116" y="40"/>
                    </a:cubicBezTo>
                    <a:cubicBezTo>
                      <a:pt x="116" y="40"/>
                      <a:pt x="116" y="40"/>
                      <a:pt x="116" y="40"/>
                    </a:cubicBezTo>
                    <a:cubicBezTo>
                      <a:pt x="115" y="37"/>
                      <a:pt x="114" y="35"/>
                      <a:pt x="113" y="33"/>
                    </a:cubicBezTo>
                    <a:cubicBezTo>
                      <a:pt x="113" y="33"/>
                      <a:pt x="112" y="32"/>
                      <a:pt x="112" y="32"/>
                    </a:cubicBezTo>
                    <a:cubicBezTo>
                      <a:pt x="112" y="32"/>
                      <a:pt x="111" y="32"/>
                      <a:pt x="111" y="32"/>
                    </a:cubicBezTo>
                    <a:cubicBezTo>
                      <a:pt x="111" y="32"/>
                      <a:pt x="110" y="32"/>
                      <a:pt x="110" y="32"/>
                    </a:cubicBezTo>
                    <a:cubicBezTo>
                      <a:pt x="103" y="37"/>
                      <a:pt x="96" y="42"/>
                      <a:pt x="88" y="42"/>
                    </a:cubicBezTo>
                    <a:cubicBezTo>
                      <a:pt x="88" y="41"/>
                      <a:pt x="88" y="41"/>
                      <a:pt x="87" y="41"/>
                    </a:cubicBezTo>
                    <a:cubicBezTo>
                      <a:pt x="87" y="40"/>
                      <a:pt x="85" y="39"/>
                      <a:pt x="84" y="39"/>
                    </a:cubicBezTo>
                    <a:cubicBezTo>
                      <a:pt x="85" y="30"/>
                      <a:pt x="92" y="21"/>
                      <a:pt x="100" y="15"/>
                    </a:cubicBezTo>
                    <a:cubicBezTo>
                      <a:pt x="101" y="15"/>
                      <a:pt x="101" y="14"/>
                      <a:pt x="101" y="13"/>
                    </a:cubicBezTo>
                    <a:cubicBezTo>
                      <a:pt x="101" y="12"/>
                      <a:pt x="101" y="11"/>
                      <a:pt x="100" y="11"/>
                    </a:cubicBezTo>
                    <a:cubicBezTo>
                      <a:pt x="95" y="8"/>
                      <a:pt x="90" y="6"/>
                      <a:pt x="84" y="5"/>
                    </a:cubicBezTo>
                    <a:cubicBezTo>
                      <a:pt x="84" y="4"/>
                      <a:pt x="83" y="4"/>
                      <a:pt x="83" y="4"/>
                    </a:cubicBezTo>
                    <a:cubicBezTo>
                      <a:pt x="82" y="4"/>
                      <a:pt x="82" y="4"/>
                      <a:pt x="82" y="4"/>
                    </a:cubicBezTo>
                    <a:cubicBezTo>
                      <a:pt x="82" y="4"/>
                      <a:pt x="82" y="4"/>
                      <a:pt x="82" y="4"/>
                    </a:cubicBezTo>
                    <a:cubicBezTo>
                      <a:pt x="81" y="3"/>
                      <a:pt x="81" y="3"/>
                      <a:pt x="80" y="3"/>
                    </a:cubicBezTo>
                    <a:cubicBezTo>
                      <a:pt x="80" y="3"/>
                      <a:pt x="80" y="3"/>
                      <a:pt x="80" y="3"/>
                    </a:cubicBezTo>
                    <a:cubicBezTo>
                      <a:pt x="80" y="3"/>
                      <a:pt x="79" y="3"/>
                      <a:pt x="79" y="3"/>
                    </a:cubicBezTo>
                    <a:cubicBezTo>
                      <a:pt x="76" y="3"/>
                      <a:pt x="73" y="4"/>
                      <a:pt x="70" y="6"/>
                    </a:cubicBezTo>
                    <a:cubicBezTo>
                      <a:pt x="71" y="6"/>
                      <a:pt x="71" y="6"/>
                      <a:pt x="71" y="6"/>
                    </a:cubicBezTo>
                    <a:cubicBezTo>
                      <a:pt x="71" y="4"/>
                      <a:pt x="70" y="3"/>
                      <a:pt x="69" y="2"/>
                    </a:cubicBezTo>
                    <a:cubicBezTo>
                      <a:pt x="68" y="1"/>
                      <a:pt x="67"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770"/>
              <p:cNvSpPr>
                <a:spLocks noEditPoints="1"/>
              </p:cNvSpPr>
              <p:nvPr/>
            </p:nvSpPr>
            <p:spPr bwMode="auto">
              <a:xfrm>
                <a:off x="4332" y="726"/>
                <a:ext cx="126" cy="189"/>
              </a:xfrm>
              <a:custGeom>
                <a:avLst/>
                <a:gdLst>
                  <a:gd name="T0" fmla="*/ 26 w 53"/>
                  <a:gd name="T1" fmla="*/ 65 h 80"/>
                  <a:gd name="T2" fmla="*/ 24 w 53"/>
                  <a:gd name="T3" fmla="*/ 43 h 80"/>
                  <a:gd name="T4" fmla="*/ 10 w 53"/>
                  <a:gd name="T5" fmla="*/ 34 h 80"/>
                  <a:gd name="T6" fmla="*/ 8 w 53"/>
                  <a:gd name="T7" fmla="*/ 22 h 80"/>
                  <a:gd name="T8" fmla="*/ 20 w 53"/>
                  <a:gd name="T9" fmla="*/ 13 h 80"/>
                  <a:gd name="T10" fmla="*/ 21 w 53"/>
                  <a:gd name="T11" fmla="*/ 5 h 80"/>
                  <a:gd name="T12" fmla="*/ 25 w 53"/>
                  <a:gd name="T13" fmla="*/ 9 h 80"/>
                  <a:gd name="T14" fmla="*/ 28 w 53"/>
                  <a:gd name="T15" fmla="*/ 11 h 80"/>
                  <a:gd name="T16" fmla="*/ 28 w 53"/>
                  <a:gd name="T17" fmla="*/ 11 h 80"/>
                  <a:gd name="T18" fmla="*/ 31 w 53"/>
                  <a:gd name="T19" fmla="*/ 12 h 80"/>
                  <a:gd name="T20" fmla="*/ 45 w 53"/>
                  <a:gd name="T21" fmla="*/ 17 h 80"/>
                  <a:gd name="T22" fmla="*/ 41 w 53"/>
                  <a:gd name="T23" fmla="*/ 23 h 80"/>
                  <a:gd name="T24" fmla="*/ 35 w 53"/>
                  <a:gd name="T25" fmla="*/ 19 h 80"/>
                  <a:gd name="T26" fmla="*/ 29 w 53"/>
                  <a:gd name="T27" fmla="*/ 16 h 80"/>
                  <a:gd name="T28" fmla="*/ 27 w 53"/>
                  <a:gd name="T29" fmla="*/ 17 h 80"/>
                  <a:gd name="T30" fmla="*/ 27 w 53"/>
                  <a:gd name="T31" fmla="*/ 37 h 80"/>
                  <a:gd name="T32" fmla="*/ 30 w 53"/>
                  <a:gd name="T33" fmla="*/ 39 h 80"/>
                  <a:gd name="T34" fmla="*/ 48 w 53"/>
                  <a:gd name="T35" fmla="*/ 52 h 80"/>
                  <a:gd name="T36" fmla="*/ 46 w 53"/>
                  <a:gd name="T37" fmla="*/ 63 h 80"/>
                  <a:gd name="T38" fmla="*/ 33 w 53"/>
                  <a:gd name="T39" fmla="*/ 69 h 80"/>
                  <a:gd name="T40" fmla="*/ 31 w 53"/>
                  <a:gd name="T41" fmla="*/ 75 h 80"/>
                  <a:gd name="T42" fmla="*/ 28 w 53"/>
                  <a:gd name="T43" fmla="*/ 71 h 80"/>
                  <a:gd name="T44" fmla="*/ 23 w 53"/>
                  <a:gd name="T45" fmla="*/ 69 h 80"/>
                  <a:gd name="T46" fmla="*/ 9 w 53"/>
                  <a:gd name="T47" fmla="*/ 60 h 80"/>
                  <a:gd name="T48" fmla="*/ 24 w 53"/>
                  <a:gd name="T49" fmla="*/ 66 h 80"/>
                  <a:gd name="T50" fmla="*/ 27 w 53"/>
                  <a:gd name="T51" fmla="*/ 0 h 80"/>
                  <a:gd name="T52" fmla="*/ 17 w 53"/>
                  <a:gd name="T53" fmla="*/ 3 h 80"/>
                  <a:gd name="T54" fmla="*/ 7 w 53"/>
                  <a:gd name="T55" fmla="*/ 16 h 80"/>
                  <a:gd name="T56" fmla="*/ 2 w 53"/>
                  <a:gd name="T57" fmla="*/ 27 h 80"/>
                  <a:gd name="T58" fmla="*/ 20 w 53"/>
                  <a:gd name="T59" fmla="*/ 45 h 80"/>
                  <a:gd name="T60" fmla="*/ 9 w 53"/>
                  <a:gd name="T61" fmla="*/ 56 h 80"/>
                  <a:gd name="T62" fmla="*/ 7 w 53"/>
                  <a:gd name="T63" fmla="*/ 55 h 80"/>
                  <a:gd name="T64" fmla="*/ 0 w 53"/>
                  <a:gd name="T65" fmla="*/ 65 h 80"/>
                  <a:gd name="T66" fmla="*/ 1 w 53"/>
                  <a:gd name="T67" fmla="*/ 68 h 80"/>
                  <a:gd name="T68" fmla="*/ 22 w 53"/>
                  <a:gd name="T69" fmla="*/ 73 h 80"/>
                  <a:gd name="T70" fmla="*/ 25 w 53"/>
                  <a:gd name="T71" fmla="*/ 78 h 80"/>
                  <a:gd name="T72" fmla="*/ 27 w 53"/>
                  <a:gd name="T73" fmla="*/ 80 h 80"/>
                  <a:gd name="T74" fmla="*/ 36 w 53"/>
                  <a:gd name="T75" fmla="*/ 77 h 80"/>
                  <a:gd name="T76" fmla="*/ 36 w 53"/>
                  <a:gd name="T77" fmla="*/ 73 h 80"/>
                  <a:gd name="T78" fmla="*/ 53 w 53"/>
                  <a:gd name="T79" fmla="*/ 55 h 80"/>
                  <a:gd name="T80" fmla="*/ 45 w 53"/>
                  <a:gd name="T81" fmla="*/ 42 h 80"/>
                  <a:gd name="T82" fmla="*/ 31 w 53"/>
                  <a:gd name="T83" fmla="*/ 22 h 80"/>
                  <a:gd name="T84" fmla="*/ 41 w 53"/>
                  <a:gd name="T85" fmla="*/ 27 h 80"/>
                  <a:gd name="T86" fmla="*/ 41 w 53"/>
                  <a:gd name="T87" fmla="*/ 27 h 80"/>
                  <a:gd name="T88" fmla="*/ 44 w 53"/>
                  <a:gd name="T89" fmla="*/ 25 h 80"/>
                  <a:gd name="T90" fmla="*/ 49 w 53"/>
                  <a:gd name="T91" fmla="*/ 19 h 80"/>
                  <a:gd name="T92" fmla="*/ 48 w 53"/>
                  <a:gd name="T93" fmla="*/ 14 h 80"/>
                  <a:gd name="T94" fmla="*/ 32 w 53"/>
                  <a:gd name="T95" fmla="*/ 8 h 80"/>
                  <a:gd name="T96" fmla="*/ 29 w 53"/>
                  <a:gd name="T97" fmla="*/ 2 h 80"/>
                  <a:gd name="T98" fmla="*/ 27 w 53"/>
                  <a:gd name="T9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 h="80">
                    <a:moveTo>
                      <a:pt x="24" y="66"/>
                    </a:moveTo>
                    <a:cubicBezTo>
                      <a:pt x="25" y="66"/>
                      <a:pt x="25" y="66"/>
                      <a:pt x="26" y="65"/>
                    </a:cubicBezTo>
                    <a:cubicBezTo>
                      <a:pt x="26" y="65"/>
                      <a:pt x="27" y="64"/>
                      <a:pt x="27" y="63"/>
                    </a:cubicBezTo>
                    <a:cubicBezTo>
                      <a:pt x="26" y="57"/>
                      <a:pt x="25" y="50"/>
                      <a:pt x="24" y="43"/>
                    </a:cubicBezTo>
                    <a:cubicBezTo>
                      <a:pt x="24" y="42"/>
                      <a:pt x="23" y="41"/>
                      <a:pt x="22" y="41"/>
                    </a:cubicBezTo>
                    <a:cubicBezTo>
                      <a:pt x="16" y="39"/>
                      <a:pt x="12" y="37"/>
                      <a:pt x="10" y="34"/>
                    </a:cubicBezTo>
                    <a:cubicBezTo>
                      <a:pt x="7" y="32"/>
                      <a:pt x="7" y="29"/>
                      <a:pt x="7" y="27"/>
                    </a:cubicBezTo>
                    <a:cubicBezTo>
                      <a:pt x="7" y="25"/>
                      <a:pt x="7" y="24"/>
                      <a:pt x="8" y="22"/>
                    </a:cubicBezTo>
                    <a:cubicBezTo>
                      <a:pt x="8" y="21"/>
                      <a:pt x="9" y="20"/>
                      <a:pt x="10" y="19"/>
                    </a:cubicBezTo>
                    <a:cubicBezTo>
                      <a:pt x="12" y="16"/>
                      <a:pt x="16" y="15"/>
                      <a:pt x="20" y="13"/>
                    </a:cubicBezTo>
                    <a:cubicBezTo>
                      <a:pt x="21" y="13"/>
                      <a:pt x="22" y="12"/>
                      <a:pt x="22" y="11"/>
                    </a:cubicBezTo>
                    <a:cubicBezTo>
                      <a:pt x="22" y="9"/>
                      <a:pt x="21" y="7"/>
                      <a:pt x="21" y="5"/>
                    </a:cubicBezTo>
                    <a:cubicBezTo>
                      <a:pt x="23" y="4"/>
                      <a:pt x="24" y="4"/>
                      <a:pt x="25" y="4"/>
                    </a:cubicBezTo>
                    <a:cubicBezTo>
                      <a:pt x="25" y="6"/>
                      <a:pt x="25" y="8"/>
                      <a:pt x="25" y="9"/>
                    </a:cubicBezTo>
                    <a:cubicBezTo>
                      <a:pt x="25" y="10"/>
                      <a:pt x="26" y="11"/>
                      <a:pt x="26" y="11"/>
                    </a:cubicBezTo>
                    <a:cubicBezTo>
                      <a:pt x="27" y="11"/>
                      <a:pt x="27" y="11"/>
                      <a:pt x="28" y="11"/>
                    </a:cubicBezTo>
                    <a:cubicBezTo>
                      <a:pt x="28" y="11"/>
                      <a:pt x="28" y="11"/>
                      <a:pt x="28" y="11"/>
                    </a:cubicBezTo>
                    <a:cubicBezTo>
                      <a:pt x="28" y="11"/>
                      <a:pt x="28" y="11"/>
                      <a:pt x="28" y="11"/>
                    </a:cubicBezTo>
                    <a:cubicBezTo>
                      <a:pt x="28" y="11"/>
                      <a:pt x="28" y="11"/>
                      <a:pt x="28" y="11"/>
                    </a:cubicBezTo>
                    <a:cubicBezTo>
                      <a:pt x="28" y="11"/>
                      <a:pt x="30" y="12"/>
                      <a:pt x="31" y="12"/>
                    </a:cubicBezTo>
                    <a:cubicBezTo>
                      <a:pt x="33" y="13"/>
                      <a:pt x="36" y="13"/>
                      <a:pt x="39" y="14"/>
                    </a:cubicBezTo>
                    <a:cubicBezTo>
                      <a:pt x="41" y="15"/>
                      <a:pt x="43" y="16"/>
                      <a:pt x="45" y="17"/>
                    </a:cubicBezTo>
                    <a:cubicBezTo>
                      <a:pt x="44" y="18"/>
                      <a:pt x="44" y="18"/>
                      <a:pt x="44" y="18"/>
                    </a:cubicBezTo>
                    <a:cubicBezTo>
                      <a:pt x="43" y="19"/>
                      <a:pt x="42" y="21"/>
                      <a:pt x="41" y="23"/>
                    </a:cubicBezTo>
                    <a:cubicBezTo>
                      <a:pt x="41" y="23"/>
                      <a:pt x="41" y="23"/>
                      <a:pt x="41" y="23"/>
                    </a:cubicBezTo>
                    <a:cubicBezTo>
                      <a:pt x="39" y="22"/>
                      <a:pt x="37" y="20"/>
                      <a:pt x="35" y="19"/>
                    </a:cubicBezTo>
                    <a:cubicBezTo>
                      <a:pt x="34" y="18"/>
                      <a:pt x="32" y="18"/>
                      <a:pt x="31" y="17"/>
                    </a:cubicBezTo>
                    <a:cubicBezTo>
                      <a:pt x="30" y="17"/>
                      <a:pt x="29" y="16"/>
                      <a:pt x="29" y="16"/>
                    </a:cubicBezTo>
                    <a:cubicBezTo>
                      <a:pt x="28" y="16"/>
                      <a:pt x="28" y="16"/>
                      <a:pt x="28" y="16"/>
                    </a:cubicBezTo>
                    <a:cubicBezTo>
                      <a:pt x="28" y="16"/>
                      <a:pt x="27" y="16"/>
                      <a:pt x="27" y="17"/>
                    </a:cubicBezTo>
                    <a:cubicBezTo>
                      <a:pt x="26" y="17"/>
                      <a:pt x="26" y="18"/>
                      <a:pt x="26" y="18"/>
                    </a:cubicBezTo>
                    <a:cubicBezTo>
                      <a:pt x="26" y="25"/>
                      <a:pt x="27" y="31"/>
                      <a:pt x="27" y="37"/>
                    </a:cubicBezTo>
                    <a:cubicBezTo>
                      <a:pt x="27" y="38"/>
                      <a:pt x="28" y="39"/>
                      <a:pt x="29" y="39"/>
                    </a:cubicBezTo>
                    <a:cubicBezTo>
                      <a:pt x="30" y="39"/>
                      <a:pt x="30" y="39"/>
                      <a:pt x="30" y="39"/>
                    </a:cubicBezTo>
                    <a:cubicBezTo>
                      <a:pt x="34" y="41"/>
                      <a:pt x="38" y="43"/>
                      <a:pt x="42" y="46"/>
                    </a:cubicBezTo>
                    <a:cubicBezTo>
                      <a:pt x="45" y="48"/>
                      <a:pt x="47" y="50"/>
                      <a:pt x="48" y="52"/>
                    </a:cubicBezTo>
                    <a:cubicBezTo>
                      <a:pt x="48" y="53"/>
                      <a:pt x="49" y="54"/>
                      <a:pt x="49" y="55"/>
                    </a:cubicBezTo>
                    <a:cubicBezTo>
                      <a:pt x="49" y="58"/>
                      <a:pt x="48" y="61"/>
                      <a:pt x="46" y="63"/>
                    </a:cubicBezTo>
                    <a:cubicBezTo>
                      <a:pt x="43" y="66"/>
                      <a:pt x="40" y="68"/>
                      <a:pt x="35" y="69"/>
                    </a:cubicBezTo>
                    <a:cubicBezTo>
                      <a:pt x="35" y="69"/>
                      <a:pt x="34" y="69"/>
                      <a:pt x="33" y="69"/>
                    </a:cubicBezTo>
                    <a:cubicBezTo>
                      <a:pt x="32" y="69"/>
                      <a:pt x="31" y="71"/>
                      <a:pt x="31" y="72"/>
                    </a:cubicBezTo>
                    <a:cubicBezTo>
                      <a:pt x="31" y="73"/>
                      <a:pt x="31" y="74"/>
                      <a:pt x="31" y="75"/>
                    </a:cubicBezTo>
                    <a:cubicBezTo>
                      <a:pt x="30" y="75"/>
                      <a:pt x="29" y="76"/>
                      <a:pt x="28" y="76"/>
                    </a:cubicBezTo>
                    <a:cubicBezTo>
                      <a:pt x="28" y="74"/>
                      <a:pt x="28" y="73"/>
                      <a:pt x="28" y="71"/>
                    </a:cubicBezTo>
                    <a:cubicBezTo>
                      <a:pt x="28" y="70"/>
                      <a:pt x="27" y="69"/>
                      <a:pt x="26" y="69"/>
                    </a:cubicBezTo>
                    <a:cubicBezTo>
                      <a:pt x="25" y="69"/>
                      <a:pt x="24" y="69"/>
                      <a:pt x="23" y="69"/>
                    </a:cubicBezTo>
                    <a:cubicBezTo>
                      <a:pt x="19" y="69"/>
                      <a:pt x="12" y="68"/>
                      <a:pt x="6" y="66"/>
                    </a:cubicBezTo>
                    <a:cubicBezTo>
                      <a:pt x="7" y="64"/>
                      <a:pt x="8" y="62"/>
                      <a:pt x="9" y="60"/>
                    </a:cubicBezTo>
                    <a:cubicBezTo>
                      <a:pt x="14" y="63"/>
                      <a:pt x="19" y="65"/>
                      <a:pt x="24" y="66"/>
                    </a:cubicBezTo>
                    <a:cubicBezTo>
                      <a:pt x="24" y="66"/>
                      <a:pt x="24" y="66"/>
                      <a:pt x="24" y="66"/>
                    </a:cubicBezTo>
                    <a:moveTo>
                      <a:pt x="27" y="0"/>
                    </a:moveTo>
                    <a:cubicBezTo>
                      <a:pt x="27" y="0"/>
                      <a:pt x="27" y="0"/>
                      <a:pt x="27" y="0"/>
                    </a:cubicBezTo>
                    <a:cubicBezTo>
                      <a:pt x="24" y="0"/>
                      <a:pt x="22" y="0"/>
                      <a:pt x="19" y="1"/>
                    </a:cubicBezTo>
                    <a:cubicBezTo>
                      <a:pt x="18" y="1"/>
                      <a:pt x="17" y="2"/>
                      <a:pt x="17" y="3"/>
                    </a:cubicBezTo>
                    <a:cubicBezTo>
                      <a:pt x="17" y="5"/>
                      <a:pt x="17" y="7"/>
                      <a:pt x="17" y="10"/>
                    </a:cubicBezTo>
                    <a:cubicBezTo>
                      <a:pt x="13" y="11"/>
                      <a:pt x="10" y="13"/>
                      <a:pt x="7" y="16"/>
                    </a:cubicBezTo>
                    <a:cubicBezTo>
                      <a:pt x="6" y="17"/>
                      <a:pt x="5" y="19"/>
                      <a:pt x="4" y="20"/>
                    </a:cubicBezTo>
                    <a:cubicBezTo>
                      <a:pt x="3" y="22"/>
                      <a:pt x="2" y="25"/>
                      <a:pt x="2" y="27"/>
                    </a:cubicBezTo>
                    <a:cubicBezTo>
                      <a:pt x="2" y="30"/>
                      <a:pt x="3" y="34"/>
                      <a:pt x="6" y="37"/>
                    </a:cubicBezTo>
                    <a:cubicBezTo>
                      <a:pt x="9" y="40"/>
                      <a:pt x="14" y="43"/>
                      <a:pt x="20" y="45"/>
                    </a:cubicBezTo>
                    <a:cubicBezTo>
                      <a:pt x="20" y="50"/>
                      <a:pt x="21" y="56"/>
                      <a:pt x="22" y="61"/>
                    </a:cubicBezTo>
                    <a:cubicBezTo>
                      <a:pt x="17" y="60"/>
                      <a:pt x="13" y="58"/>
                      <a:pt x="9" y="56"/>
                    </a:cubicBezTo>
                    <a:cubicBezTo>
                      <a:pt x="9" y="55"/>
                      <a:pt x="8" y="55"/>
                      <a:pt x="8" y="55"/>
                    </a:cubicBezTo>
                    <a:cubicBezTo>
                      <a:pt x="8" y="55"/>
                      <a:pt x="8" y="55"/>
                      <a:pt x="7" y="55"/>
                    </a:cubicBezTo>
                    <a:cubicBezTo>
                      <a:pt x="7" y="56"/>
                      <a:pt x="6" y="56"/>
                      <a:pt x="6" y="57"/>
                    </a:cubicBezTo>
                    <a:cubicBezTo>
                      <a:pt x="5" y="60"/>
                      <a:pt x="3" y="62"/>
                      <a:pt x="0" y="65"/>
                    </a:cubicBezTo>
                    <a:cubicBezTo>
                      <a:pt x="0" y="65"/>
                      <a:pt x="0" y="66"/>
                      <a:pt x="0" y="67"/>
                    </a:cubicBezTo>
                    <a:cubicBezTo>
                      <a:pt x="0" y="67"/>
                      <a:pt x="0" y="68"/>
                      <a:pt x="1" y="68"/>
                    </a:cubicBezTo>
                    <a:cubicBezTo>
                      <a:pt x="7" y="71"/>
                      <a:pt x="12" y="72"/>
                      <a:pt x="17" y="73"/>
                    </a:cubicBezTo>
                    <a:cubicBezTo>
                      <a:pt x="19" y="73"/>
                      <a:pt x="21" y="73"/>
                      <a:pt x="22" y="73"/>
                    </a:cubicBezTo>
                    <a:cubicBezTo>
                      <a:pt x="23" y="73"/>
                      <a:pt x="23" y="73"/>
                      <a:pt x="24" y="74"/>
                    </a:cubicBezTo>
                    <a:cubicBezTo>
                      <a:pt x="24" y="75"/>
                      <a:pt x="24" y="77"/>
                      <a:pt x="25" y="78"/>
                    </a:cubicBezTo>
                    <a:cubicBezTo>
                      <a:pt x="25" y="80"/>
                      <a:pt x="26" y="80"/>
                      <a:pt x="27" y="80"/>
                    </a:cubicBezTo>
                    <a:cubicBezTo>
                      <a:pt x="27" y="80"/>
                      <a:pt x="27" y="80"/>
                      <a:pt x="27" y="80"/>
                    </a:cubicBezTo>
                    <a:cubicBezTo>
                      <a:pt x="29" y="80"/>
                      <a:pt x="32" y="80"/>
                      <a:pt x="34" y="79"/>
                    </a:cubicBezTo>
                    <a:cubicBezTo>
                      <a:pt x="35" y="79"/>
                      <a:pt x="36" y="78"/>
                      <a:pt x="36" y="77"/>
                    </a:cubicBezTo>
                    <a:cubicBezTo>
                      <a:pt x="36" y="76"/>
                      <a:pt x="36" y="74"/>
                      <a:pt x="35" y="73"/>
                    </a:cubicBezTo>
                    <a:cubicBezTo>
                      <a:pt x="36" y="73"/>
                      <a:pt x="36" y="73"/>
                      <a:pt x="36" y="73"/>
                    </a:cubicBezTo>
                    <a:cubicBezTo>
                      <a:pt x="41" y="72"/>
                      <a:pt x="46" y="69"/>
                      <a:pt x="49" y="65"/>
                    </a:cubicBezTo>
                    <a:cubicBezTo>
                      <a:pt x="52" y="63"/>
                      <a:pt x="53" y="59"/>
                      <a:pt x="53" y="55"/>
                    </a:cubicBezTo>
                    <a:cubicBezTo>
                      <a:pt x="53" y="54"/>
                      <a:pt x="53" y="52"/>
                      <a:pt x="52" y="50"/>
                    </a:cubicBezTo>
                    <a:cubicBezTo>
                      <a:pt x="50" y="47"/>
                      <a:pt x="47" y="44"/>
                      <a:pt x="45" y="42"/>
                    </a:cubicBezTo>
                    <a:cubicBezTo>
                      <a:pt x="41" y="39"/>
                      <a:pt x="36" y="37"/>
                      <a:pt x="32" y="35"/>
                    </a:cubicBezTo>
                    <a:cubicBezTo>
                      <a:pt x="31" y="31"/>
                      <a:pt x="31" y="26"/>
                      <a:pt x="31" y="22"/>
                    </a:cubicBezTo>
                    <a:cubicBezTo>
                      <a:pt x="33" y="23"/>
                      <a:pt x="37" y="25"/>
                      <a:pt x="38" y="26"/>
                    </a:cubicBezTo>
                    <a:cubicBezTo>
                      <a:pt x="39" y="27"/>
                      <a:pt x="39" y="27"/>
                      <a:pt x="41" y="27"/>
                    </a:cubicBezTo>
                    <a:cubicBezTo>
                      <a:pt x="41" y="27"/>
                      <a:pt x="41" y="27"/>
                      <a:pt x="41" y="27"/>
                    </a:cubicBezTo>
                    <a:cubicBezTo>
                      <a:pt x="41" y="27"/>
                      <a:pt x="41" y="27"/>
                      <a:pt x="41" y="27"/>
                    </a:cubicBezTo>
                    <a:cubicBezTo>
                      <a:pt x="42" y="27"/>
                      <a:pt x="43" y="27"/>
                      <a:pt x="43" y="26"/>
                    </a:cubicBezTo>
                    <a:cubicBezTo>
                      <a:pt x="44" y="26"/>
                      <a:pt x="44" y="26"/>
                      <a:pt x="44" y="25"/>
                    </a:cubicBezTo>
                    <a:cubicBezTo>
                      <a:pt x="45" y="24"/>
                      <a:pt x="47" y="22"/>
                      <a:pt x="48" y="20"/>
                    </a:cubicBezTo>
                    <a:cubicBezTo>
                      <a:pt x="48" y="20"/>
                      <a:pt x="48" y="20"/>
                      <a:pt x="49" y="19"/>
                    </a:cubicBezTo>
                    <a:cubicBezTo>
                      <a:pt x="49" y="18"/>
                      <a:pt x="49" y="18"/>
                      <a:pt x="49" y="17"/>
                    </a:cubicBezTo>
                    <a:cubicBezTo>
                      <a:pt x="49" y="16"/>
                      <a:pt x="49" y="15"/>
                      <a:pt x="48" y="14"/>
                    </a:cubicBezTo>
                    <a:cubicBezTo>
                      <a:pt x="46" y="12"/>
                      <a:pt x="42" y="11"/>
                      <a:pt x="38" y="9"/>
                    </a:cubicBezTo>
                    <a:cubicBezTo>
                      <a:pt x="36" y="9"/>
                      <a:pt x="34" y="8"/>
                      <a:pt x="32" y="8"/>
                    </a:cubicBezTo>
                    <a:cubicBezTo>
                      <a:pt x="31" y="8"/>
                      <a:pt x="30" y="7"/>
                      <a:pt x="30" y="7"/>
                    </a:cubicBezTo>
                    <a:cubicBezTo>
                      <a:pt x="29" y="5"/>
                      <a:pt x="29" y="3"/>
                      <a:pt x="29" y="2"/>
                    </a:cubicBezTo>
                    <a:cubicBezTo>
                      <a:pt x="29" y="1"/>
                      <a:pt x="29" y="0"/>
                      <a:pt x="28" y="0"/>
                    </a:cubicBezTo>
                    <a:cubicBezTo>
                      <a:pt x="28" y="0"/>
                      <a:pt x="28" y="0"/>
                      <a:pt x="2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771"/>
              <p:cNvSpPr>
                <a:spLocks noEditPoints="1"/>
              </p:cNvSpPr>
              <p:nvPr/>
            </p:nvSpPr>
            <p:spPr bwMode="auto">
              <a:xfrm>
                <a:off x="4359" y="764"/>
                <a:ext cx="28" cy="47"/>
              </a:xfrm>
              <a:custGeom>
                <a:avLst/>
                <a:gdLst>
                  <a:gd name="T0" fmla="*/ 7 w 12"/>
                  <a:gd name="T1" fmla="*/ 14 h 20"/>
                  <a:gd name="T2" fmla="*/ 6 w 12"/>
                  <a:gd name="T3" fmla="*/ 13 h 20"/>
                  <a:gd name="T4" fmla="*/ 5 w 12"/>
                  <a:gd name="T5" fmla="*/ 9 h 20"/>
                  <a:gd name="T6" fmla="*/ 5 w 12"/>
                  <a:gd name="T7" fmla="*/ 9 h 20"/>
                  <a:gd name="T8" fmla="*/ 5 w 12"/>
                  <a:gd name="T9" fmla="*/ 8 h 20"/>
                  <a:gd name="T10" fmla="*/ 7 w 12"/>
                  <a:gd name="T11" fmla="*/ 6 h 20"/>
                  <a:gd name="T12" fmla="*/ 7 w 12"/>
                  <a:gd name="T13" fmla="*/ 14 h 20"/>
                  <a:gd name="T14" fmla="*/ 9 w 12"/>
                  <a:gd name="T15" fmla="*/ 0 h 20"/>
                  <a:gd name="T16" fmla="*/ 8 w 12"/>
                  <a:gd name="T17" fmla="*/ 0 h 20"/>
                  <a:gd name="T18" fmla="*/ 6 w 12"/>
                  <a:gd name="T19" fmla="*/ 1 h 20"/>
                  <a:gd name="T20" fmla="*/ 2 w 12"/>
                  <a:gd name="T21" fmla="*/ 4 h 20"/>
                  <a:gd name="T22" fmla="*/ 0 w 12"/>
                  <a:gd name="T23" fmla="*/ 9 h 20"/>
                  <a:gd name="T24" fmla="*/ 0 w 12"/>
                  <a:gd name="T25" fmla="*/ 10 h 20"/>
                  <a:gd name="T26" fmla="*/ 3 w 12"/>
                  <a:gd name="T27" fmla="*/ 15 h 20"/>
                  <a:gd name="T28" fmla="*/ 7 w 12"/>
                  <a:gd name="T29" fmla="*/ 19 h 20"/>
                  <a:gd name="T30" fmla="*/ 9 w 12"/>
                  <a:gd name="T31" fmla="*/ 20 h 20"/>
                  <a:gd name="T32" fmla="*/ 10 w 12"/>
                  <a:gd name="T33" fmla="*/ 20 h 20"/>
                  <a:gd name="T34" fmla="*/ 11 w 12"/>
                  <a:gd name="T35" fmla="*/ 20 h 20"/>
                  <a:gd name="T36" fmla="*/ 12 w 12"/>
                  <a:gd name="T37" fmla="*/ 18 h 20"/>
                  <a:gd name="T38" fmla="*/ 11 w 12"/>
                  <a:gd name="T39" fmla="*/ 2 h 20"/>
                  <a:gd name="T40" fmla="*/ 10 w 12"/>
                  <a:gd name="T41" fmla="*/ 0 h 20"/>
                  <a:gd name="T42" fmla="*/ 9 w 12"/>
                  <a:gd name="T4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 h="20">
                    <a:moveTo>
                      <a:pt x="7" y="14"/>
                    </a:moveTo>
                    <a:cubicBezTo>
                      <a:pt x="7" y="13"/>
                      <a:pt x="6" y="13"/>
                      <a:pt x="6" y="13"/>
                    </a:cubicBezTo>
                    <a:cubicBezTo>
                      <a:pt x="5" y="12"/>
                      <a:pt x="5" y="11"/>
                      <a:pt x="5" y="9"/>
                    </a:cubicBezTo>
                    <a:cubicBezTo>
                      <a:pt x="5" y="9"/>
                      <a:pt x="5" y="9"/>
                      <a:pt x="5" y="9"/>
                    </a:cubicBezTo>
                    <a:cubicBezTo>
                      <a:pt x="5" y="9"/>
                      <a:pt x="5" y="8"/>
                      <a:pt x="5" y="8"/>
                    </a:cubicBezTo>
                    <a:cubicBezTo>
                      <a:pt x="5" y="7"/>
                      <a:pt x="6" y="6"/>
                      <a:pt x="7" y="6"/>
                    </a:cubicBezTo>
                    <a:cubicBezTo>
                      <a:pt x="7" y="8"/>
                      <a:pt x="7" y="11"/>
                      <a:pt x="7" y="14"/>
                    </a:cubicBezTo>
                    <a:moveTo>
                      <a:pt x="9" y="0"/>
                    </a:moveTo>
                    <a:cubicBezTo>
                      <a:pt x="9" y="0"/>
                      <a:pt x="8" y="0"/>
                      <a:pt x="8" y="0"/>
                    </a:cubicBezTo>
                    <a:cubicBezTo>
                      <a:pt x="7" y="0"/>
                      <a:pt x="7" y="1"/>
                      <a:pt x="6" y="1"/>
                    </a:cubicBezTo>
                    <a:cubicBezTo>
                      <a:pt x="5" y="2"/>
                      <a:pt x="3" y="3"/>
                      <a:pt x="2" y="4"/>
                    </a:cubicBezTo>
                    <a:cubicBezTo>
                      <a:pt x="1" y="6"/>
                      <a:pt x="0" y="7"/>
                      <a:pt x="0" y="9"/>
                    </a:cubicBezTo>
                    <a:cubicBezTo>
                      <a:pt x="0" y="10"/>
                      <a:pt x="0" y="10"/>
                      <a:pt x="0" y="10"/>
                    </a:cubicBezTo>
                    <a:cubicBezTo>
                      <a:pt x="0" y="12"/>
                      <a:pt x="1" y="14"/>
                      <a:pt x="3" y="15"/>
                    </a:cubicBezTo>
                    <a:cubicBezTo>
                      <a:pt x="4" y="17"/>
                      <a:pt x="6" y="18"/>
                      <a:pt x="7" y="19"/>
                    </a:cubicBezTo>
                    <a:cubicBezTo>
                      <a:pt x="8" y="19"/>
                      <a:pt x="9" y="20"/>
                      <a:pt x="9" y="20"/>
                    </a:cubicBezTo>
                    <a:cubicBezTo>
                      <a:pt x="9" y="20"/>
                      <a:pt x="10" y="20"/>
                      <a:pt x="10" y="20"/>
                    </a:cubicBezTo>
                    <a:cubicBezTo>
                      <a:pt x="10" y="20"/>
                      <a:pt x="11" y="20"/>
                      <a:pt x="11" y="20"/>
                    </a:cubicBezTo>
                    <a:cubicBezTo>
                      <a:pt x="12" y="19"/>
                      <a:pt x="12" y="18"/>
                      <a:pt x="12" y="18"/>
                    </a:cubicBezTo>
                    <a:cubicBezTo>
                      <a:pt x="12" y="12"/>
                      <a:pt x="11" y="7"/>
                      <a:pt x="11" y="2"/>
                    </a:cubicBezTo>
                    <a:cubicBezTo>
                      <a:pt x="11" y="1"/>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772"/>
              <p:cNvSpPr>
                <a:spLocks noEditPoints="1"/>
              </p:cNvSpPr>
              <p:nvPr/>
            </p:nvSpPr>
            <p:spPr bwMode="auto">
              <a:xfrm>
                <a:off x="4399" y="830"/>
                <a:ext cx="33" cy="52"/>
              </a:xfrm>
              <a:custGeom>
                <a:avLst/>
                <a:gdLst>
                  <a:gd name="T0" fmla="*/ 6 w 14"/>
                  <a:gd name="T1" fmla="*/ 18 h 22"/>
                  <a:gd name="T2" fmla="*/ 5 w 14"/>
                  <a:gd name="T3" fmla="*/ 7 h 22"/>
                  <a:gd name="T4" fmla="*/ 7 w 14"/>
                  <a:gd name="T5" fmla="*/ 9 h 22"/>
                  <a:gd name="T6" fmla="*/ 10 w 14"/>
                  <a:gd name="T7" fmla="*/ 14 h 22"/>
                  <a:gd name="T8" fmla="*/ 10 w 14"/>
                  <a:gd name="T9" fmla="*/ 14 h 22"/>
                  <a:gd name="T10" fmla="*/ 8 w 14"/>
                  <a:gd name="T11" fmla="*/ 16 h 22"/>
                  <a:gd name="T12" fmla="*/ 6 w 14"/>
                  <a:gd name="T13" fmla="*/ 18 h 22"/>
                  <a:gd name="T14" fmla="*/ 2 w 14"/>
                  <a:gd name="T15" fmla="*/ 0 h 22"/>
                  <a:gd name="T16" fmla="*/ 1 w 14"/>
                  <a:gd name="T17" fmla="*/ 1 h 22"/>
                  <a:gd name="T18" fmla="*/ 0 w 14"/>
                  <a:gd name="T19" fmla="*/ 3 h 22"/>
                  <a:gd name="T20" fmla="*/ 2 w 14"/>
                  <a:gd name="T21" fmla="*/ 21 h 22"/>
                  <a:gd name="T22" fmla="*/ 3 w 14"/>
                  <a:gd name="T23" fmla="*/ 22 h 22"/>
                  <a:gd name="T24" fmla="*/ 4 w 14"/>
                  <a:gd name="T25" fmla="*/ 22 h 22"/>
                  <a:gd name="T26" fmla="*/ 5 w 14"/>
                  <a:gd name="T27" fmla="*/ 22 h 22"/>
                  <a:gd name="T28" fmla="*/ 7 w 14"/>
                  <a:gd name="T29" fmla="*/ 22 h 22"/>
                  <a:gd name="T30" fmla="*/ 11 w 14"/>
                  <a:gd name="T31" fmla="*/ 19 h 22"/>
                  <a:gd name="T32" fmla="*/ 14 w 14"/>
                  <a:gd name="T33" fmla="*/ 15 h 22"/>
                  <a:gd name="T34" fmla="*/ 12 w 14"/>
                  <a:gd name="T35" fmla="*/ 15 h 22"/>
                  <a:gd name="T36" fmla="*/ 14 w 14"/>
                  <a:gd name="T37" fmla="*/ 15 h 22"/>
                  <a:gd name="T38" fmla="*/ 14 w 14"/>
                  <a:gd name="T39" fmla="*/ 14 h 22"/>
                  <a:gd name="T40" fmla="*/ 10 w 14"/>
                  <a:gd name="T41" fmla="*/ 6 h 22"/>
                  <a:gd name="T42" fmla="*/ 3 w 14"/>
                  <a:gd name="T43" fmla="*/ 1 h 22"/>
                  <a:gd name="T44" fmla="*/ 2 w 14"/>
                  <a:gd name="T45"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22">
                    <a:moveTo>
                      <a:pt x="6" y="18"/>
                    </a:moveTo>
                    <a:cubicBezTo>
                      <a:pt x="6" y="14"/>
                      <a:pt x="5" y="10"/>
                      <a:pt x="5" y="7"/>
                    </a:cubicBezTo>
                    <a:cubicBezTo>
                      <a:pt x="6" y="7"/>
                      <a:pt x="7" y="8"/>
                      <a:pt x="7" y="9"/>
                    </a:cubicBezTo>
                    <a:cubicBezTo>
                      <a:pt x="9" y="10"/>
                      <a:pt x="10" y="12"/>
                      <a:pt x="10" y="14"/>
                    </a:cubicBezTo>
                    <a:cubicBezTo>
                      <a:pt x="10" y="14"/>
                      <a:pt x="10" y="14"/>
                      <a:pt x="10" y="14"/>
                    </a:cubicBezTo>
                    <a:cubicBezTo>
                      <a:pt x="9" y="15"/>
                      <a:pt x="9" y="16"/>
                      <a:pt x="8" y="16"/>
                    </a:cubicBezTo>
                    <a:cubicBezTo>
                      <a:pt x="8" y="17"/>
                      <a:pt x="7" y="17"/>
                      <a:pt x="6" y="18"/>
                    </a:cubicBezTo>
                    <a:moveTo>
                      <a:pt x="2" y="0"/>
                    </a:moveTo>
                    <a:cubicBezTo>
                      <a:pt x="2" y="0"/>
                      <a:pt x="2" y="1"/>
                      <a:pt x="1" y="1"/>
                    </a:cubicBezTo>
                    <a:cubicBezTo>
                      <a:pt x="1" y="1"/>
                      <a:pt x="0" y="2"/>
                      <a:pt x="0" y="3"/>
                    </a:cubicBezTo>
                    <a:cubicBezTo>
                      <a:pt x="1" y="9"/>
                      <a:pt x="1" y="15"/>
                      <a:pt x="2" y="21"/>
                    </a:cubicBezTo>
                    <a:cubicBezTo>
                      <a:pt x="2" y="21"/>
                      <a:pt x="2" y="22"/>
                      <a:pt x="3" y="22"/>
                    </a:cubicBezTo>
                    <a:cubicBezTo>
                      <a:pt x="3" y="22"/>
                      <a:pt x="4" y="22"/>
                      <a:pt x="4" y="22"/>
                    </a:cubicBezTo>
                    <a:cubicBezTo>
                      <a:pt x="4" y="22"/>
                      <a:pt x="4" y="22"/>
                      <a:pt x="5" y="22"/>
                    </a:cubicBezTo>
                    <a:cubicBezTo>
                      <a:pt x="5" y="22"/>
                      <a:pt x="6" y="22"/>
                      <a:pt x="7" y="22"/>
                    </a:cubicBezTo>
                    <a:cubicBezTo>
                      <a:pt x="9" y="21"/>
                      <a:pt x="10" y="21"/>
                      <a:pt x="11" y="19"/>
                    </a:cubicBezTo>
                    <a:cubicBezTo>
                      <a:pt x="13" y="18"/>
                      <a:pt x="13" y="17"/>
                      <a:pt x="14" y="15"/>
                    </a:cubicBezTo>
                    <a:cubicBezTo>
                      <a:pt x="12" y="15"/>
                      <a:pt x="12" y="15"/>
                      <a:pt x="12" y="15"/>
                    </a:cubicBezTo>
                    <a:cubicBezTo>
                      <a:pt x="14" y="15"/>
                      <a:pt x="14" y="15"/>
                      <a:pt x="14" y="15"/>
                    </a:cubicBezTo>
                    <a:cubicBezTo>
                      <a:pt x="14" y="15"/>
                      <a:pt x="14" y="14"/>
                      <a:pt x="14" y="14"/>
                    </a:cubicBezTo>
                    <a:cubicBezTo>
                      <a:pt x="14" y="10"/>
                      <a:pt x="12" y="8"/>
                      <a:pt x="10" y="6"/>
                    </a:cubicBezTo>
                    <a:cubicBezTo>
                      <a:pt x="8" y="3"/>
                      <a:pt x="6" y="2"/>
                      <a:pt x="3" y="1"/>
                    </a:cubicBezTo>
                    <a:cubicBezTo>
                      <a:pt x="3"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773"/>
              <p:cNvSpPr>
                <a:spLocks noEditPoints="1"/>
              </p:cNvSpPr>
              <p:nvPr/>
            </p:nvSpPr>
            <p:spPr bwMode="auto">
              <a:xfrm>
                <a:off x="3049" y="2901"/>
                <a:ext cx="190" cy="189"/>
              </a:xfrm>
              <a:custGeom>
                <a:avLst/>
                <a:gdLst>
                  <a:gd name="T0" fmla="*/ 48 w 80"/>
                  <a:gd name="T1" fmla="*/ 76 h 80"/>
                  <a:gd name="T2" fmla="*/ 43 w 80"/>
                  <a:gd name="T3" fmla="*/ 76 h 80"/>
                  <a:gd name="T4" fmla="*/ 43 w 80"/>
                  <a:gd name="T5" fmla="*/ 77 h 80"/>
                  <a:gd name="T6" fmla="*/ 37 w 80"/>
                  <a:gd name="T7" fmla="*/ 77 h 80"/>
                  <a:gd name="T8" fmla="*/ 39 w 80"/>
                  <a:gd name="T9" fmla="*/ 77 h 80"/>
                  <a:gd name="T10" fmla="*/ 35 w 80"/>
                  <a:gd name="T11" fmla="*/ 74 h 80"/>
                  <a:gd name="T12" fmla="*/ 32 w 80"/>
                  <a:gd name="T13" fmla="*/ 76 h 80"/>
                  <a:gd name="T14" fmla="*/ 34 w 80"/>
                  <a:gd name="T15" fmla="*/ 74 h 80"/>
                  <a:gd name="T16" fmla="*/ 27 w 80"/>
                  <a:gd name="T17" fmla="*/ 75 h 80"/>
                  <a:gd name="T18" fmla="*/ 29 w 80"/>
                  <a:gd name="T19" fmla="*/ 75 h 80"/>
                  <a:gd name="T20" fmla="*/ 27 w 80"/>
                  <a:gd name="T21" fmla="*/ 70 h 80"/>
                  <a:gd name="T22" fmla="*/ 23 w 80"/>
                  <a:gd name="T23" fmla="*/ 73 h 80"/>
                  <a:gd name="T24" fmla="*/ 25 w 80"/>
                  <a:gd name="T25" fmla="*/ 69 h 80"/>
                  <a:gd name="T26" fmla="*/ 13 w 80"/>
                  <a:gd name="T27" fmla="*/ 64 h 80"/>
                  <a:gd name="T28" fmla="*/ 16 w 80"/>
                  <a:gd name="T29" fmla="*/ 68 h 80"/>
                  <a:gd name="T30" fmla="*/ 13 w 80"/>
                  <a:gd name="T31" fmla="*/ 55 h 80"/>
                  <a:gd name="T32" fmla="*/ 9 w 80"/>
                  <a:gd name="T33" fmla="*/ 58 h 80"/>
                  <a:gd name="T34" fmla="*/ 11 w 80"/>
                  <a:gd name="T35" fmla="*/ 50 h 80"/>
                  <a:gd name="T36" fmla="*/ 9 w 80"/>
                  <a:gd name="T37" fmla="*/ 58 h 80"/>
                  <a:gd name="T38" fmla="*/ 9 w 80"/>
                  <a:gd name="T39" fmla="*/ 44 h 80"/>
                  <a:gd name="T40" fmla="*/ 6 w 80"/>
                  <a:gd name="T41" fmla="*/ 53 h 80"/>
                  <a:gd name="T42" fmla="*/ 7 w 80"/>
                  <a:gd name="T43" fmla="*/ 36 h 80"/>
                  <a:gd name="T44" fmla="*/ 9 w 80"/>
                  <a:gd name="T45" fmla="*/ 42 h 80"/>
                  <a:gd name="T46" fmla="*/ 4 w 80"/>
                  <a:gd name="T47" fmla="*/ 34 h 80"/>
                  <a:gd name="T48" fmla="*/ 6 w 80"/>
                  <a:gd name="T49" fmla="*/ 35 h 80"/>
                  <a:gd name="T50" fmla="*/ 5 w 80"/>
                  <a:gd name="T51" fmla="*/ 29 h 80"/>
                  <a:gd name="T52" fmla="*/ 4 w 80"/>
                  <a:gd name="T53" fmla="*/ 31 h 80"/>
                  <a:gd name="T54" fmla="*/ 10 w 80"/>
                  <a:gd name="T55" fmla="*/ 21 h 80"/>
                  <a:gd name="T56" fmla="*/ 5 w 80"/>
                  <a:gd name="T57" fmla="*/ 27 h 80"/>
                  <a:gd name="T58" fmla="*/ 12 w 80"/>
                  <a:gd name="T59" fmla="*/ 17 h 80"/>
                  <a:gd name="T60" fmla="*/ 9 w 80"/>
                  <a:gd name="T61" fmla="*/ 20 h 80"/>
                  <a:gd name="T62" fmla="*/ 15 w 80"/>
                  <a:gd name="T63" fmla="*/ 50 h 80"/>
                  <a:gd name="T64" fmla="*/ 32 w 80"/>
                  <a:gd name="T65" fmla="*/ 5 h 80"/>
                  <a:gd name="T66" fmla="*/ 75 w 80"/>
                  <a:gd name="T67" fmla="*/ 30 h 80"/>
                  <a:gd name="T68" fmla="*/ 55 w 80"/>
                  <a:gd name="T69" fmla="*/ 72 h 80"/>
                  <a:gd name="T70" fmla="*/ 40 w 80"/>
                  <a:gd name="T71" fmla="*/ 0 h 80"/>
                  <a:gd name="T72" fmla="*/ 22 w 80"/>
                  <a:gd name="T73" fmla="*/ 6 h 80"/>
                  <a:gd name="T74" fmla="*/ 8 w 80"/>
                  <a:gd name="T75" fmla="*/ 14 h 80"/>
                  <a:gd name="T76" fmla="*/ 0 w 80"/>
                  <a:gd name="T77" fmla="*/ 39 h 80"/>
                  <a:gd name="T78" fmla="*/ 34 w 80"/>
                  <a:gd name="T79" fmla="*/ 80 h 80"/>
                  <a:gd name="T80" fmla="*/ 41 w 80"/>
                  <a:gd name="T81" fmla="*/ 80 h 80"/>
                  <a:gd name="T82" fmla="*/ 46 w 80"/>
                  <a:gd name="T83" fmla="*/ 80 h 80"/>
                  <a:gd name="T84" fmla="*/ 48 w 80"/>
                  <a:gd name="T85" fmla="*/ 80 h 80"/>
                  <a:gd name="T86" fmla="*/ 74 w 80"/>
                  <a:gd name="T87" fmla="*/ 62 h 80"/>
                  <a:gd name="T88" fmla="*/ 63 w 80"/>
                  <a:gd name="T89" fmla="*/ 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80">
                    <a:moveTo>
                      <a:pt x="46" y="77"/>
                    </a:moveTo>
                    <a:cubicBezTo>
                      <a:pt x="47" y="76"/>
                      <a:pt x="47" y="76"/>
                      <a:pt x="47" y="76"/>
                    </a:cubicBezTo>
                    <a:cubicBezTo>
                      <a:pt x="48" y="76"/>
                      <a:pt x="48" y="76"/>
                      <a:pt x="48" y="76"/>
                    </a:cubicBezTo>
                    <a:cubicBezTo>
                      <a:pt x="47" y="76"/>
                      <a:pt x="46" y="77"/>
                      <a:pt x="46" y="77"/>
                    </a:cubicBezTo>
                    <a:moveTo>
                      <a:pt x="41" y="77"/>
                    </a:moveTo>
                    <a:cubicBezTo>
                      <a:pt x="42" y="77"/>
                      <a:pt x="42" y="76"/>
                      <a:pt x="43" y="76"/>
                    </a:cubicBezTo>
                    <a:cubicBezTo>
                      <a:pt x="43" y="76"/>
                      <a:pt x="44" y="76"/>
                      <a:pt x="44" y="76"/>
                    </a:cubicBezTo>
                    <a:cubicBezTo>
                      <a:pt x="44" y="76"/>
                      <a:pt x="44" y="76"/>
                      <a:pt x="44" y="76"/>
                    </a:cubicBezTo>
                    <a:cubicBezTo>
                      <a:pt x="43" y="77"/>
                      <a:pt x="43" y="77"/>
                      <a:pt x="43" y="77"/>
                    </a:cubicBezTo>
                    <a:cubicBezTo>
                      <a:pt x="43" y="77"/>
                      <a:pt x="42" y="77"/>
                      <a:pt x="41" y="77"/>
                    </a:cubicBezTo>
                    <a:moveTo>
                      <a:pt x="39" y="77"/>
                    </a:moveTo>
                    <a:cubicBezTo>
                      <a:pt x="39" y="77"/>
                      <a:pt x="38" y="77"/>
                      <a:pt x="37" y="77"/>
                    </a:cubicBezTo>
                    <a:cubicBezTo>
                      <a:pt x="38" y="76"/>
                      <a:pt x="38" y="76"/>
                      <a:pt x="39" y="75"/>
                    </a:cubicBezTo>
                    <a:cubicBezTo>
                      <a:pt x="39" y="75"/>
                      <a:pt x="40" y="75"/>
                      <a:pt x="41" y="75"/>
                    </a:cubicBezTo>
                    <a:cubicBezTo>
                      <a:pt x="40" y="76"/>
                      <a:pt x="40" y="77"/>
                      <a:pt x="39" y="77"/>
                    </a:cubicBezTo>
                    <a:moveTo>
                      <a:pt x="35" y="77"/>
                    </a:moveTo>
                    <a:cubicBezTo>
                      <a:pt x="35" y="77"/>
                      <a:pt x="34" y="77"/>
                      <a:pt x="34" y="76"/>
                    </a:cubicBezTo>
                    <a:cubicBezTo>
                      <a:pt x="34" y="76"/>
                      <a:pt x="35" y="75"/>
                      <a:pt x="35" y="74"/>
                    </a:cubicBezTo>
                    <a:cubicBezTo>
                      <a:pt x="36" y="74"/>
                      <a:pt x="36" y="74"/>
                      <a:pt x="37" y="75"/>
                    </a:cubicBezTo>
                    <a:cubicBezTo>
                      <a:pt x="36" y="75"/>
                      <a:pt x="36" y="76"/>
                      <a:pt x="35" y="77"/>
                    </a:cubicBezTo>
                    <a:moveTo>
                      <a:pt x="32" y="76"/>
                    </a:moveTo>
                    <a:cubicBezTo>
                      <a:pt x="31" y="76"/>
                      <a:pt x="31" y="76"/>
                      <a:pt x="31" y="76"/>
                    </a:cubicBezTo>
                    <a:cubicBezTo>
                      <a:pt x="32" y="75"/>
                      <a:pt x="32" y="74"/>
                      <a:pt x="33" y="73"/>
                    </a:cubicBezTo>
                    <a:cubicBezTo>
                      <a:pt x="33" y="73"/>
                      <a:pt x="33" y="73"/>
                      <a:pt x="34" y="74"/>
                    </a:cubicBezTo>
                    <a:cubicBezTo>
                      <a:pt x="33" y="74"/>
                      <a:pt x="33" y="75"/>
                      <a:pt x="32" y="76"/>
                    </a:cubicBezTo>
                    <a:moveTo>
                      <a:pt x="29" y="75"/>
                    </a:moveTo>
                    <a:cubicBezTo>
                      <a:pt x="28" y="75"/>
                      <a:pt x="28" y="75"/>
                      <a:pt x="27" y="75"/>
                    </a:cubicBezTo>
                    <a:cubicBezTo>
                      <a:pt x="28" y="74"/>
                      <a:pt x="29" y="73"/>
                      <a:pt x="29" y="71"/>
                    </a:cubicBezTo>
                    <a:cubicBezTo>
                      <a:pt x="30" y="72"/>
                      <a:pt x="30" y="72"/>
                      <a:pt x="31" y="72"/>
                    </a:cubicBezTo>
                    <a:cubicBezTo>
                      <a:pt x="31" y="73"/>
                      <a:pt x="30" y="74"/>
                      <a:pt x="29" y="75"/>
                    </a:cubicBezTo>
                    <a:moveTo>
                      <a:pt x="25" y="74"/>
                    </a:moveTo>
                    <a:cubicBezTo>
                      <a:pt x="25" y="74"/>
                      <a:pt x="24" y="74"/>
                      <a:pt x="24" y="73"/>
                    </a:cubicBezTo>
                    <a:cubicBezTo>
                      <a:pt x="25" y="72"/>
                      <a:pt x="26" y="71"/>
                      <a:pt x="27" y="70"/>
                    </a:cubicBezTo>
                    <a:cubicBezTo>
                      <a:pt x="27" y="70"/>
                      <a:pt x="28" y="70"/>
                      <a:pt x="28" y="71"/>
                    </a:cubicBezTo>
                    <a:cubicBezTo>
                      <a:pt x="27" y="72"/>
                      <a:pt x="26" y="73"/>
                      <a:pt x="25" y="74"/>
                    </a:cubicBezTo>
                    <a:moveTo>
                      <a:pt x="23" y="73"/>
                    </a:moveTo>
                    <a:cubicBezTo>
                      <a:pt x="21" y="72"/>
                      <a:pt x="19" y="70"/>
                      <a:pt x="17" y="69"/>
                    </a:cubicBezTo>
                    <a:cubicBezTo>
                      <a:pt x="18" y="68"/>
                      <a:pt x="19" y="66"/>
                      <a:pt x="21" y="65"/>
                    </a:cubicBezTo>
                    <a:cubicBezTo>
                      <a:pt x="22" y="66"/>
                      <a:pt x="24" y="68"/>
                      <a:pt x="25" y="69"/>
                    </a:cubicBezTo>
                    <a:cubicBezTo>
                      <a:pt x="24" y="70"/>
                      <a:pt x="23" y="71"/>
                      <a:pt x="23" y="73"/>
                    </a:cubicBezTo>
                    <a:moveTo>
                      <a:pt x="16" y="68"/>
                    </a:moveTo>
                    <a:cubicBezTo>
                      <a:pt x="15" y="67"/>
                      <a:pt x="14" y="66"/>
                      <a:pt x="13" y="64"/>
                    </a:cubicBezTo>
                    <a:cubicBezTo>
                      <a:pt x="13" y="63"/>
                      <a:pt x="15" y="61"/>
                      <a:pt x="16" y="59"/>
                    </a:cubicBezTo>
                    <a:cubicBezTo>
                      <a:pt x="17" y="61"/>
                      <a:pt x="18" y="62"/>
                      <a:pt x="19" y="64"/>
                    </a:cubicBezTo>
                    <a:cubicBezTo>
                      <a:pt x="18" y="65"/>
                      <a:pt x="17" y="67"/>
                      <a:pt x="16" y="68"/>
                    </a:cubicBezTo>
                    <a:moveTo>
                      <a:pt x="11" y="63"/>
                    </a:moveTo>
                    <a:cubicBezTo>
                      <a:pt x="11" y="62"/>
                      <a:pt x="10" y="61"/>
                      <a:pt x="9" y="60"/>
                    </a:cubicBezTo>
                    <a:cubicBezTo>
                      <a:pt x="11" y="58"/>
                      <a:pt x="12" y="57"/>
                      <a:pt x="13" y="55"/>
                    </a:cubicBezTo>
                    <a:cubicBezTo>
                      <a:pt x="14" y="56"/>
                      <a:pt x="14" y="57"/>
                      <a:pt x="15" y="58"/>
                    </a:cubicBezTo>
                    <a:cubicBezTo>
                      <a:pt x="14" y="59"/>
                      <a:pt x="12" y="61"/>
                      <a:pt x="11" y="63"/>
                    </a:cubicBezTo>
                    <a:moveTo>
                      <a:pt x="9" y="58"/>
                    </a:moveTo>
                    <a:cubicBezTo>
                      <a:pt x="8" y="57"/>
                      <a:pt x="7" y="56"/>
                      <a:pt x="7" y="54"/>
                    </a:cubicBezTo>
                    <a:cubicBezTo>
                      <a:pt x="7" y="54"/>
                      <a:pt x="7" y="54"/>
                      <a:pt x="7" y="54"/>
                    </a:cubicBezTo>
                    <a:cubicBezTo>
                      <a:pt x="8" y="53"/>
                      <a:pt x="10" y="51"/>
                      <a:pt x="11" y="50"/>
                    </a:cubicBezTo>
                    <a:cubicBezTo>
                      <a:pt x="11" y="50"/>
                      <a:pt x="11" y="51"/>
                      <a:pt x="12" y="52"/>
                    </a:cubicBezTo>
                    <a:cubicBezTo>
                      <a:pt x="12" y="52"/>
                      <a:pt x="12" y="53"/>
                      <a:pt x="12" y="53"/>
                    </a:cubicBezTo>
                    <a:cubicBezTo>
                      <a:pt x="11" y="55"/>
                      <a:pt x="10" y="57"/>
                      <a:pt x="9" y="58"/>
                    </a:cubicBezTo>
                    <a:moveTo>
                      <a:pt x="6" y="53"/>
                    </a:moveTo>
                    <a:cubicBezTo>
                      <a:pt x="6" y="51"/>
                      <a:pt x="5" y="50"/>
                      <a:pt x="5" y="49"/>
                    </a:cubicBezTo>
                    <a:cubicBezTo>
                      <a:pt x="7" y="47"/>
                      <a:pt x="8" y="46"/>
                      <a:pt x="9" y="44"/>
                    </a:cubicBezTo>
                    <a:cubicBezTo>
                      <a:pt x="10" y="45"/>
                      <a:pt x="10" y="47"/>
                      <a:pt x="10" y="48"/>
                    </a:cubicBezTo>
                    <a:cubicBezTo>
                      <a:pt x="9" y="49"/>
                      <a:pt x="8" y="50"/>
                      <a:pt x="8" y="51"/>
                    </a:cubicBezTo>
                    <a:cubicBezTo>
                      <a:pt x="7" y="52"/>
                      <a:pt x="7" y="52"/>
                      <a:pt x="6" y="53"/>
                    </a:cubicBezTo>
                    <a:moveTo>
                      <a:pt x="5" y="47"/>
                    </a:moveTo>
                    <a:cubicBezTo>
                      <a:pt x="4" y="44"/>
                      <a:pt x="4" y="41"/>
                      <a:pt x="4" y="39"/>
                    </a:cubicBezTo>
                    <a:cubicBezTo>
                      <a:pt x="5" y="38"/>
                      <a:pt x="6" y="37"/>
                      <a:pt x="7" y="36"/>
                    </a:cubicBezTo>
                    <a:cubicBezTo>
                      <a:pt x="7" y="36"/>
                      <a:pt x="8" y="35"/>
                      <a:pt x="8" y="35"/>
                    </a:cubicBezTo>
                    <a:cubicBezTo>
                      <a:pt x="8" y="35"/>
                      <a:pt x="8" y="35"/>
                      <a:pt x="8" y="35"/>
                    </a:cubicBezTo>
                    <a:cubicBezTo>
                      <a:pt x="8" y="37"/>
                      <a:pt x="9" y="40"/>
                      <a:pt x="9" y="42"/>
                    </a:cubicBezTo>
                    <a:cubicBezTo>
                      <a:pt x="8" y="44"/>
                      <a:pt x="6" y="45"/>
                      <a:pt x="5" y="47"/>
                    </a:cubicBezTo>
                    <a:moveTo>
                      <a:pt x="4" y="37"/>
                    </a:moveTo>
                    <a:cubicBezTo>
                      <a:pt x="4" y="36"/>
                      <a:pt x="4" y="35"/>
                      <a:pt x="4" y="34"/>
                    </a:cubicBezTo>
                    <a:cubicBezTo>
                      <a:pt x="6" y="33"/>
                      <a:pt x="7" y="31"/>
                      <a:pt x="9" y="30"/>
                    </a:cubicBezTo>
                    <a:cubicBezTo>
                      <a:pt x="9" y="31"/>
                      <a:pt x="9" y="31"/>
                      <a:pt x="9" y="32"/>
                    </a:cubicBezTo>
                    <a:cubicBezTo>
                      <a:pt x="8" y="33"/>
                      <a:pt x="7" y="34"/>
                      <a:pt x="6" y="35"/>
                    </a:cubicBezTo>
                    <a:cubicBezTo>
                      <a:pt x="5" y="36"/>
                      <a:pt x="4" y="36"/>
                      <a:pt x="4" y="37"/>
                    </a:cubicBezTo>
                    <a:moveTo>
                      <a:pt x="4" y="31"/>
                    </a:moveTo>
                    <a:cubicBezTo>
                      <a:pt x="5" y="31"/>
                      <a:pt x="5" y="30"/>
                      <a:pt x="5" y="29"/>
                    </a:cubicBezTo>
                    <a:cubicBezTo>
                      <a:pt x="6" y="28"/>
                      <a:pt x="8" y="27"/>
                      <a:pt x="9" y="27"/>
                    </a:cubicBezTo>
                    <a:cubicBezTo>
                      <a:pt x="9" y="28"/>
                      <a:pt x="9" y="28"/>
                      <a:pt x="9" y="28"/>
                    </a:cubicBezTo>
                    <a:cubicBezTo>
                      <a:pt x="8" y="29"/>
                      <a:pt x="6" y="30"/>
                      <a:pt x="4" y="31"/>
                    </a:cubicBezTo>
                    <a:moveTo>
                      <a:pt x="5" y="27"/>
                    </a:moveTo>
                    <a:cubicBezTo>
                      <a:pt x="6" y="26"/>
                      <a:pt x="6" y="25"/>
                      <a:pt x="7" y="24"/>
                    </a:cubicBezTo>
                    <a:cubicBezTo>
                      <a:pt x="8" y="23"/>
                      <a:pt x="9" y="22"/>
                      <a:pt x="10" y="21"/>
                    </a:cubicBezTo>
                    <a:cubicBezTo>
                      <a:pt x="11" y="21"/>
                      <a:pt x="11" y="21"/>
                      <a:pt x="11" y="21"/>
                    </a:cubicBezTo>
                    <a:cubicBezTo>
                      <a:pt x="10" y="22"/>
                      <a:pt x="10" y="23"/>
                      <a:pt x="10" y="24"/>
                    </a:cubicBezTo>
                    <a:cubicBezTo>
                      <a:pt x="8" y="25"/>
                      <a:pt x="7" y="26"/>
                      <a:pt x="5" y="27"/>
                    </a:cubicBezTo>
                    <a:moveTo>
                      <a:pt x="8" y="21"/>
                    </a:moveTo>
                    <a:cubicBezTo>
                      <a:pt x="8" y="20"/>
                      <a:pt x="9" y="19"/>
                      <a:pt x="9" y="19"/>
                    </a:cubicBezTo>
                    <a:cubicBezTo>
                      <a:pt x="10" y="18"/>
                      <a:pt x="11" y="18"/>
                      <a:pt x="12" y="17"/>
                    </a:cubicBezTo>
                    <a:cubicBezTo>
                      <a:pt x="12" y="17"/>
                      <a:pt x="12" y="17"/>
                      <a:pt x="12" y="17"/>
                    </a:cubicBezTo>
                    <a:cubicBezTo>
                      <a:pt x="12" y="17"/>
                      <a:pt x="12" y="18"/>
                      <a:pt x="11" y="19"/>
                    </a:cubicBezTo>
                    <a:cubicBezTo>
                      <a:pt x="11" y="19"/>
                      <a:pt x="10" y="20"/>
                      <a:pt x="9" y="20"/>
                    </a:cubicBezTo>
                    <a:cubicBezTo>
                      <a:pt x="9" y="20"/>
                      <a:pt x="8" y="21"/>
                      <a:pt x="8" y="21"/>
                    </a:cubicBezTo>
                    <a:moveTo>
                      <a:pt x="47" y="73"/>
                    </a:moveTo>
                    <a:cubicBezTo>
                      <a:pt x="34" y="73"/>
                      <a:pt x="20" y="63"/>
                      <a:pt x="15" y="50"/>
                    </a:cubicBezTo>
                    <a:cubicBezTo>
                      <a:pt x="13" y="46"/>
                      <a:pt x="12" y="40"/>
                      <a:pt x="12" y="35"/>
                    </a:cubicBezTo>
                    <a:cubicBezTo>
                      <a:pt x="12" y="28"/>
                      <a:pt x="13" y="21"/>
                      <a:pt x="17" y="16"/>
                    </a:cubicBezTo>
                    <a:cubicBezTo>
                      <a:pt x="20" y="10"/>
                      <a:pt x="25" y="6"/>
                      <a:pt x="32" y="5"/>
                    </a:cubicBezTo>
                    <a:cubicBezTo>
                      <a:pt x="35" y="4"/>
                      <a:pt x="37" y="4"/>
                      <a:pt x="40" y="4"/>
                    </a:cubicBezTo>
                    <a:cubicBezTo>
                      <a:pt x="48" y="4"/>
                      <a:pt x="55" y="7"/>
                      <a:pt x="61" y="11"/>
                    </a:cubicBezTo>
                    <a:cubicBezTo>
                      <a:pt x="67" y="16"/>
                      <a:pt x="72" y="23"/>
                      <a:pt x="75" y="30"/>
                    </a:cubicBezTo>
                    <a:cubicBezTo>
                      <a:pt x="76" y="34"/>
                      <a:pt x="77" y="38"/>
                      <a:pt x="77" y="42"/>
                    </a:cubicBezTo>
                    <a:cubicBezTo>
                      <a:pt x="77" y="48"/>
                      <a:pt x="75" y="55"/>
                      <a:pt x="71" y="61"/>
                    </a:cubicBezTo>
                    <a:cubicBezTo>
                      <a:pt x="67" y="66"/>
                      <a:pt x="62" y="70"/>
                      <a:pt x="55" y="72"/>
                    </a:cubicBezTo>
                    <a:cubicBezTo>
                      <a:pt x="53" y="73"/>
                      <a:pt x="50" y="73"/>
                      <a:pt x="48" y="73"/>
                    </a:cubicBezTo>
                    <a:cubicBezTo>
                      <a:pt x="48" y="73"/>
                      <a:pt x="48" y="73"/>
                      <a:pt x="47" y="73"/>
                    </a:cubicBezTo>
                    <a:moveTo>
                      <a:pt x="40" y="0"/>
                    </a:moveTo>
                    <a:cubicBezTo>
                      <a:pt x="40" y="0"/>
                      <a:pt x="40" y="0"/>
                      <a:pt x="40" y="0"/>
                    </a:cubicBezTo>
                    <a:cubicBezTo>
                      <a:pt x="37" y="0"/>
                      <a:pt x="34" y="1"/>
                      <a:pt x="31" y="1"/>
                    </a:cubicBezTo>
                    <a:cubicBezTo>
                      <a:pt x="28" y="2"/>
                      <a:pt x="24" y="4"/>
                      <a:pt x="22" y="6"/>
                    </a:cubicBezTo>
                    <a:cubicBezTo>
                      <a:pt x="21" y="6"/>
                      <a:pt x="21" y="6"/>
                      <a:pt x="21" y="6"/>
                    </a:cubicBezTo>
                    <a:cubicBezTo>
                      <a:pt x="17" y="8"/>
                      <a:pt x="13" y="10"/>
                      <a:pt x="9" y="14"/>
                    </a:cubicBezTo>
                    <a:cubicBezTo>
                      <a:pt x="9" y="14"/>
                      <a:pt x="8" y="14"/>
                      <a:pt x="8" y="14"/>
                    </a:cubicBezTo>
                    <a:cubicBezTo>
                      <a:pt x="8" y="15"/>
                      <a:pt x="8" y="15"/>
                      <a:pt x="8" y="15"/>
                    </a:cubicBezTo>
                    <a:cubicBezTo>
                      <a:pt x="7" y="16"/>
                      <a:pt x="7" y="16"/>
                      <a:pt x="7" y="16"/>
                    </a:cubicBezTo>
                    <a:cubicBezTo>
                      <a:pt x="3" y="22"/>
                      <a:pt x="0" y="30"/>
                      <a:pt x="0" y="39"/>
                    </a:cubicBezTo>
                    <a:cubicBezTo>
                      <a:pt x="0" y="44"/>
                      <a:pt x="1" y="50"/>
                      <a:pt x="3" y="55"/>
                    </a:cubicBezTo>
                    <a:cubicBezTo>
                      <a:pt x="9" y="68"/>
                      <a:pt x="20" y="78"/>
                      <a:pt x="34" y="80"/>
                    </a:cubicBezTo>
                    <a:cubicBezTo>
                      <a:pt x="34" y="80"/>
                      <a:pt x="34" y="80"/>
                      <a:pt x="34" y="80"/>
                    </a:cubicBezTo>
                    <a:cubicBezTo>
                      <a:pt x="35" y="80"/>
                      <a:pt x="35" y="80"/>
                      <a:pt x="35" y="80"/>
                    </a:cubicBezTo>
                    <a:cubicBezTo>
                      <a:pt x="37" y="80"/>
                      <a:pt x="39" y="80"/>
                      <a:pt x="41" y="80"/>
                    </a:cubicBezTo>
                    <a:cubicBezTo>
                      <a:pt x="41" y="80"/>
                      <a:pt x="41" y="80"/>
                      <a:pt x="41" y="80"/>
                    </a:cubicBezTo>
                    <a:cubicBezTo>
                      <a:pt x="42" y="80"/>
                      <a:pt x="44" y="80"/>
                      <a:pt x="45" y="80"/>
                    </a:cubicBezTo>
                    <a:cubicBezTo>
                      <a:pt x="46" y="80"/>
                      <a:pt x="46" y="80"/>
                      <a:pt x="46" y="80"/>
                    </a:cubicBezTo>
                    <a:cubicBezTo>
                      <a:pt x="46" y="80"/>
                      <a:pt x="46" y="80"/>
                      <a:pt x="46" y="80"/>
                    </a:cubicBezTo>
                    <a:cubicBezTo>
                      <a:pt x="47" y="80"/>
                      <a:pt x="47" y="80"/>
                      <a:pt x="47" y="80"/>
                    </a:cubicBezTo>
                    <a:cubicBezTo>
                      <a:pt x="47" y="80"/>
                      <a:pt x="47" y="80"/>
                      <a:pt x="47" y="80"/>
                    </a:cubicBezTo>
                    <a:cubicBezTo>
                      <a:pt x="48" y="80"/>
                      <a:pt x="48" y="80"/>
                      <a:pt x="48" y="80"/>
                    </a:cubicBezTo>
                    <a:cubicBezTo>
                      <a:pt x="52" y="78"/>
                      <a:pt x="58" y="75"/>
                      <a:pt x="62" y="73"/>
                    </a:cubicBezTo>
                    <a:cubicBezTo>
                      <a:pt x="63" y="72"/>
                      <a:pt x="63" y="72"/>
                      <a:pt x="63" y="72"/>
                    </a:cubicBezTo>
                    <a:cubicBezTo>
                      <a:pt x="67" y="70"/>
                      <a:pt x="71" y="66"/>
                      <a:pt x="74" y="62"/>
                    </a:cubicBezTo>
                    <a:cubicBezTo>
                      <a:pt x="78" y="56"/>
                      <a:pt x="80" y="49"/>
                      <a:pt x="80" y="42"/>
                    </a:cubicBezTo>
                    <a:cubicBezTo>
                      <a:pt x="80" y="37"/>
                      <a:pt x="79" y="33"/>
                      <a:pt x="78" y="29"/>
                    </a:cubicBezTo>
                    <a:cubicBezTo>
                      <a:pt x="75" y="21"/>
                      <a:pt x="70" y="14"/>
                      <a:pt x="63" y="9"/>
                    </a:cubicBezTo>
                    <a:cubicBezTo>
                      <a:pt x="57" y="4"/>
                      <a:pt x="49" y="0"/>
                      <a:pt x="4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74"/>
              <p:cNvSpPr>
                <a:spLocks noEditPoints="1"/>
              </p:cNvSpPr>
              <p:nvPr/>
            </p:nvSpPr>
            <p:spPr bwMode="auto">
              <a:xfrm>
                <a:off x="3085" y="2917"/>
                <a:ext cx="139" cy="147"/>
              </a:xfrm>
              <a:custGeom>
                <a:avLst/>
                <a:gdLst>
                  <a:gd name="T0" fmla="*/ 55 w 59"/>
                  <a:gd name="T1" fmla="*/ 37 h 62"/>
                  <a:gd name="T2" fmla="*/ 55 w 59"/>
                  <a:gd name="T3" fmla="*/ 38 h 62"/>
                  <a:gd name="T4" fmla="*/ 55 w 59"/>
                  <a:gd name="T5" fmla="*/ 32 h 62"/>
                  <a:gd name="T6" fmla="*/ 55 w 59"/>
                  <a:gd name="T7" fmla="*/ 34 h 62"/>
                  <a:gd name="T8" fmla="*/ 55 w 59"/>
                  <a:gd name="T9" fmla="*/ 35 h 62"/>
                  <a:gd name="T10" fmla="*/ 53 w 59"/>
                  <a:gd name="T11" fmla="*/ 27 h 62"/>
                  <a:gd name="T12" fmla="*/ 55 w 59"/>
                  <a:gd name="T13" fmla="*/ 29 h 62"/>
                  <a:gd name="T14" fmla="*/ 54 w 59"/>
                  <a:gd name="T15" fmla="*/ 30 h 62"/>
                  <a:gd name="T16" fmla="*/ 55 w 59"/>
                  <a:gd name="T17" fmla="*/ 24 h 62"/>
                  <a:gd name="T18" fmla="*/ 53 w 59"/>
                  <a:gd name="T19" fmla="*/ 25 h 62"/>
                  <a:gd name="T20" fmla="*/ 52 w 59"/>
                  <a:gd name="T21" fmla="*/ 21 h 62"/>
                  <a:gd name="T22" fmla="*/ 53 w 59"/>
                  <a:gd name="T23" fmla="*/ 25 h 62"/>
                  <a:gd name="T24" fmla="*/ 48 w 59"/>
                  <a:gd name="T25" fmla="*/ 17 h 62"/>
                  <a:gd name="T26" fmla="*/ 51 w 59"/>
                  <a:gd name="T27" fmla="*/ 20 h 62"/>
                  <a:gd name="T28" fmla="*/ 47 w 59"/>
                  <a:gd name="T29" fmla="*/ 16 h 62"/>
                  <a:gd name="T30" fmla="*/ 45 w 59"/>
                  <a:gd name="T31" fmla="*/ 12 h 62"/>
                  <a:gd name="T32" fmla="*/ 47 w 59"/>
                  <a:gd name="T33" fmla="*/ 16 h 62"/>
                  <a:gd name="T34" fmla="*/ 41 w 59"/>
                  <a:gd name="T35" fmla="*/ 10 h 62"/>
                  <a:gd name="T36" fmla="*/ 41 w 59"/>
                  <a:gd name="T37" fmla="*/ 8 h 62"/>
                  <a:gd name="T38" fmla="*/ 44 w 59"/>
                  <a:gd name="T39" fmla="*/ 10 h 62"/>
                  <a:gd name="T40" fmla="*/ 32 w 59"/>
                  <a:gd name="T41" fmla="*/ 59 h 62"/>
                  <a:gd name="T42" fmla="*/ 3 w 59"/>
                  <a:gd name="T43" fmla="*/ 28 h 62"/>
                  <a:gd name="T44" fmla="*/ 11 w 59"/>
                  <a:gd name="T45" fmla="*/ 8 h 62"/>
                  <a:gd name="T46" fmla="*/ 16 w 59"/>
                  <a:gd name="T47" fmla="*/ 7 h 62"/>
                  <a:gd name="T48" fmla="*/ 39 w 59"/>
                  <a:gd name="T49" fmla="*/ 12 h 62"/>
                  <a:gd name="T50" fmla="*/ 40 w 59"/>
                  <a:gd name="T51" fmla="*/ 14 h 62"/>
                  <a:gd name="T52" fmla="*/ 50 w 59"/>
                  <a:gd name="T53" fmla="*/ 28 h 62"/>
                  <a:gd name="T54" fmla="*/ 44 w 59"/>
                  <a:gd name="T55" fmla="*/ 56 h 62"/>
                  <a:gd name="T56" fmla="*/ 38 w 59"/>
                  <a:gd name="T57" fmla="*/ 58 h 62"/>
                  <a:gd name="T58" fmla="*/ 32 w 59"/>
                  <a:gd name="T59" fmla="*/ 59 h 62"/>
                  <a:gd name="T60" fmla="*/ 36 w 59"/>
                  <a:gd name="T61" fmla="*/ 6 h 62"/>
                  <a:gd name="T62" fmla="*/ 39 w 59"/>
                  <a:gd name="T63" fmla="*/ 7 h 62"/>
                  <a:gd name="T64" fmla="*/ 34 w 59"/>
                  <a:gd name="T65" fmla="*/ 5 h 62"/>
                  <a:gd name="T66" fmla="*/ 32 w 59"/>
                  <a:gd name="T67" fmla="*/ 4 h 62"/>
                  <a:gd name="T68" fmla="*/ 34 w 59"/>
                  <a:gd name="T69" fmla="*/ 5 h 62"/>
                  <a:gd name="T70" fmla="*/ 30 w 59"/>
                  <a:gd name="T71" fmla="*/ 4 h 62"/>
                  <a:gd name="T72" fmla="*/ 30 w 59"/>
                  <a:gd name="T73" fmla="*/ 4 h 62"/>
                  <a:gd name="T74" fmla="*/ 26 w 59"/>
                  <a:gd name="T75" fmla="*/ 0 h 62"/>
                  <a:gd name="T76" fmla="*/ 4 w 59"/>
                  <a:gd name="T77" fmla="*/ 11 h 62"/>
                  <a:gd name="T78" fmla="*/ 2 w 59"/>
                  <a:gd name="T79" fmla="*/ 42 h 62"/>
                  <a:gd name="T80" fmla="*/ 39 w 59"/>
                  <a:gd name="T81" fmla="*/ 62 h 62"/>
                  <a:gd name="T82" fmla="*/ 59 w 59"/>
                  <a:gd name="T83" fmla="*/ 34 h 62"/>
                  <a:gd name="T84" fmla="*/ 45 w 59"/>
                  <a:gd name="T85" fmla="*/ 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 h="62">
                    <a:moveTo>
                      <a:pt x="55" y="38"/>
                    </a:moveTo>
                    <a:cubicBezTo>
                      <a:pt x="55" y="37"/>
                      <a:pt x="55" y="37"/>
                      <a:pt x="55" y="37"/>
                    </a:cubicBezTo>
                    <a:cubicBezTo>
                      <a:pt x="55" y="37"/>
                      <a:pt x="55" y="37"/>
                      <a:pt x="55" y="37"/>
                    </a:cubicBezTo>
                    <a:cubicBezTo>
                      <a:pt x="55" y="38"/>
                      <a:pt x="55" y="38"/>
                      <a:pt x="55" y="38"/>
                    </a:cubicBezTo>
                    <a:moveTo>
                      <a:pt x="55" y="35"/>
                    </a:moveTo>
                    <a:cubicBezTo>
                      <a:pt x="55" y="34"/>
                      <a:pt x="55" y="33"/>
                      <a:pt x="55" y="32"/>
                    </a:cubicBezTo>
                    <a:cubicBezTo>
                      <a:pt x="55" y="31"/>
                      <a:pt x="55" y="31"/>
                      <a:pt x="55" y="31"/>
                    </a:cubicBezTo>
                    <a:cubicBezTo>
                      <a:pt x="55" y="32"/>
                      <a:pt x="55" y="33"/>
                      <a:pt x="55" y="34"/>
                    </a:cubicBezTo>
                    <a:cubicBezTo>
                      <a:pt x="55" y="34"/>
                      <a:pt x="55" y="34"/>
                      <a:pt x="55" y="34"/>
                    </a:cubicBezTo>
                    <a:cubicBezTo>
                      <a:pt x="55" y="35"/>
                      <a:pt x="55" y="35"/>
                      <a:pt x="55" y="35"/>
                    </a:cubicBezTo>
                    <a:moveTo>
                      <a:pt x="54" y="30"/>
                    </a:moveTo>
                    <a:cubicBezTo>
                      <a:pt x="54" y="29"/>
                      <a:pt x="54" y="28"/>
                      <a:pt x="53" y="27"/>
                    </a:cubicBezTo>
                    <a:cubicBezTo>
                      <a:pt x="54" y="26"/>
                      <a:pt x="54" y="26"/>
                      <a:pt x="54" y="26"/>
                    </a:cubicBezTo>
                    <a:cubicBezTo>
                      <a:pt x="54" y="27"/>
                      <a:pt x="55" y="28"/>
                      <a:pt x="55" y="29"/>
                    </a:cubicBezTo>
                    <a:cubicBezTo>
                      <a:pt x="54" y="29"/>
                      <a:pt x="54" y="29"/>
                      <a:pt x="54" y="29"/>
                    </a:cubicBezTo>
                    <a:cubicBezTo>
                      <a:pt x="54" y="30"/>
                      <a:pt x="54" y="30"/>
                      <a:pt x="54" y="30"/>
                    </a:cubicBezTo>
                    <a:moveTo>
                      <a:pt x="55" y="25"/>
                    </a:moveTo>
                    <a:cubicBezTo>
                      <a:pt x="55" y="24"/>
                      <a:pt x="55" y="24"/>
                      <a:pt x="55" y="24"/>
                    </a:cubicBezTo>
                    <a:cubicBezTo>
                      <a:pt x="55" y="25"/>
                      <a:pt x="55" y="25"/>
                      <a:pt x="55" y="25"/>
                    </a:cubicBezTo>
                    <a:moveTo>
                      <a:pt x="53" y="25"/>
                    </a:moveTo>
                    <a:cubicBezTo>
                      <a:pt x="52" y="24"/>
                      <a:pt x="52" y="23"/>
                      <a:pt x="51" y="22"/>
                    </a:cubicBezTo>
                    <a:cubicBezTo>
                      <a:pt x="52" y="21"/>
                      <a:pt x="52" y="21"/>
                      <a:pt x="52" y="21"/>
                    </a:cubicBezTo>
                    <a:cubicBezTo>
                      <a:pt x="52" y="22"/>
                      <a:pt x="53" y="23"/>
                      <a:pt x="53" y="24"/>
                    </a:cubicBezTo>
                    <a:cubicBezTo>
                      <a:pt x="53" y="25"/>
                      <a:pt x="53" y="25"/>
                      <a:pt x="53" y="25"/>
                    </a:cubicBezTo>
                    <a:moveTo>
                      <a:pt x="50" y="20"/>
                    </a:moveTo>
                    <a:cubicBezTo>
                      <a:pt x="49" y="19"/>
                      <a:pt x="49" y="18"/>
                      <a:pt x="48" y="17"/>
                    </a:cubicBezTo>
                    <a:cubicBezTo>
                      <a:pt x="49" y="16"/>
                      <a:pt x="49" y="16"/>
                      <a:pt x="49" y="16"/>
                    </a:cubicBezTo>
                    <a:cubicBezTo>
                      <a:pt x="50" y="17"/>
                      <a:pt x="50" y="18"/>
                      <a:pt x="51" y="20"/>
                    </a:cubicBezTo>
                    <a:cubicBezTo>
                      <a:pt x="50" y="20"/>
                      <a:pt x="50" y="20"/>
                      <a:pt x="50" y="20"/>
                    </a:cubicBezTo>
                    <a:moveTo>
                      <a:pt x="47" y="16"/>
                    </a:moveTo>
                    <a:cubicBezTo>
                      <a:pt x="46" y="14"/>
                      <a:pt x="45" y="13"/>
                      <a:pt x="44" y="12"/>
                    </a:cubicBezTo>
                    <a:cubicBezTo>
                      <a:pt x="45" y="12"/>
                      <a:pt x="45" y="12"/>
                      <a:pt x="45" y="12"/>
                    </a:cubicBezTo>
                    <a:cubicBezTo>
                      <a:pt x="46" y="13"/>
                      <a:pt x="47" y="14"/>
                      <a:pt x="48" y="15"/>
                    </a:cubicBezTo>
                    <a:cubicBezTo>
                      <a:pt x="47" y="16"/>
                      <a:pt x="47" y="16"/>
                      <a:pt x="47" y="16"/>
                    </a:cubicBezTo>
                    <a:moveTo>
                      <a:pt x="43" y="11"/>
                    </a:moveTo>
                    <a:cubicBezTo>
                      <a:pt x="42" y="11"/>
                      <a:pt x="42" y="10"/>
                      <a:pt x="41" y="10"/>
                    </a:cubicBezTo>
                    <a:cubicBezTo>
                      <a:pt x="40" y="9"/>
                      <a:pt x="40" y="9"/>
                      <a:pt x="40" y="9"/>
                    </a:cubicBezTo>
                    <a:cubicBezTo>
                      <a:pt x="41" y="8"/>
                      <a:pt x="41" y="8"/>
                      <a:pt x="41" y="8"/>
                    </a:cubicBezTo>
                    <a:cubicBezTo>
                      <a:pt x="41" y="9"/>
                      <a:pt x="42" y="9"/>
                      <a:pt x="43" y="10"/>
                    </a:cubicBezTo>
                    <a:cubicBezTo>
                      <a:pt x="44" y="10"/>
                      <a:pt x="44" y="10"/>
                      <a:pt x="44" y="10"/>
                    </a:cubicBezTo>
                    <a:cubicBezTo>
                      <a:pt x="43" y="11"/>
                      <a:pt x="43" y="11"/>
                      <a:pt x="43" y="11"/>
                    </a:cubicBezTo>
                    <a:moveTo>
                      <a:pt x="32" y="59"/>
                    </a:moveTo>
                    <a:cubicBezTo>
                      <a:pt x="21" y="59"/>
                      <a:pt x="9" y="51"/>
                      <a:pt x="5" y="41"/>
                    </a:cubicBezTo>
                    <a:cubicBezTo>
                      <a:pt x="4" y="37"/>
                      <a:pt x="3" y="33"/>
                      <a:pt x="3" y="28"/>
                    </a:cubicBezTo>
                    <a:cubicBezTo>
                      <a:pt x="3" y="23"/>
                      <a:pt x="4" y="17"/>
                      <a:pt x="7" y="13"/>
                    </a:cubicBezTo>
                    <a:cubicBezTo>
                      <a:pt x="8" y="11"/>
                      <a:pt x="10" y="10"/>
                      <a:pt x="11" y="8"/>
                    </a:cubicBezTo>
                    <a:cubicBezTo>
                      <a:pt x="12" y="8"/>
                      <a:pt x="12" y="8"/>
                      <a:pt x="12" y="8"/>
                    </a:cubicBezTo>
                    <a:cubicBezTo>
                      <a:pt x="13" y="8"/>
                      <a:pt x="14" y="7"/>
                      <a:pt x="16" y="7"/>
                    </a:cubicBezTo>
                    <a:cubicBezTo>
                      <a:pt x="18" y="6"/>
                      <a:pt x="20" y="6"/>
                      <a:pt x="22" y="6"/>
                    </a:cubicBezTo>
                    <a:cubicBezTo>
                      <a:pt x="28" y="6"/>
                      <a:pt x="34" y="8"/>
                      <a:pt x="39" y="12"/>
                    </a:cubicBezTo>
                    <a:cubicBezTo>
                      <a:pt x="40" y="13"/>
                      <a:pt x="40" y="13"/>
                      <a:pt x="40" y="13"/>
                    </a:cubicBezTo>
                    <a:cubicBezTo>
                      <a:pt x="40" y="14"/>
                      <a:pt x="40" y="14"/>
                      <a:pt x="40" y="14"/>
                    </a:cubicBezTo>
                    <a:cubicBezTo>
                      <a:pt x="41" y="14"/>
                      <a:pt x="41" y="14"/>
                      <a:pt x="41" y="14"/>
                    </a:cubicBezTo>
                    <a:cubicBezTo>
                      <a:pt x="45" y="18"/>
                      <a:pt x="48" y="22"/>
                      <a:pt x="50" y="28"/>
                    </a:cubicBezTo>
                    <a:cubicBezTo>
                      <a:pt x="51" y="30"/>
                      <a:pt x="52" y="33"/>
                      <a:pt x="52" y="36"/>
                    </a:cubicBezTo>
                    <a:cubicBezTo>
                      <a:pt x="52" y="44"/>
                      <a:pt x="49" y="51"/>
                      <a:pt x="44" y="56"/>
                    </a:cubicBezTo>
                    <a:cubicBezTo>
                      <a:pt x="44" y="56"/>
                      <a:pt x="44" y="56"/>
                      <a:pt x="44" y="56"/>
                    </a:cubicBezTo>
                    <a:cubicBezTo>
                      <a:pt x="42" y="57"/>
                      <a:pt x="40" y="58"/>
                      <a:pt x="38" y="58"/>
                    </a:cubicBezTo>
                    <a:cubicBezTo>
                      <a:pt x="36" y="59"/>
                      <a:pt x="34" y="59"/>
                      <a:pt x="32" y="59"/>
                    </a:cubicBezTo>
                    <a:cubicBezTo>
                      <a:pt x="32" y="59"/>
                      <a:pt x="32" y="59"/>
                      <a:pt x="32" y="59"/>
                    </a:cubicBezTo>
                    <a:moveTo>
                      <a:pt x="39" y="8"/>
                    </a:moveTo>
                    <a:cubicBezTo>
                      <a:pt x="38" y="7"/>
                      <a:pt x="37" y="7"/>
                      <a:pt x="36" y="6"/>
                    </a:cubicBezTo>
                    <a:cubicBezTo>
                      <a:pt x="36" y="6"/>
                      <a:pt x="36" y="6"/>
                      <a:pt x="36" y="6"/>
                    </a:cubicBezTo>
                    <a:cubicBezTo>
                      <a:pt x="37" y="6"/>
                      <a:pt x="38" y="7"/>
                      <a:pt x="39" y="7"/>
                    </a:cubicBezTo>
                    <a:cubicBezTo>
                      <a:pt x="39" y="8"/>
                      <a:pt x="39" y="8"/>
                      <a:pt x="39" y="8"/>
                    </a:cubicBezTo>
                    <a:moveTo>
                      <a:pt x="34" y="5"/>
                    </a:moveTo>
                    <a:cubicBezTo>
                      <a:pt x="33" y="5"/>
                      <a:pt x="33" y="5"/>
                      <a:pt x="32" y="4"/>
                    </a:cubicBezTo>
                    <a:cubicBezTo>
                      <a:pt x="32" y="4"/>
                      <a:pt x="32" y="4"/>
                      <a:pt x="32" y="4"/>
                    </a:cubicBezTo>
                    <a:cubicBezTo>
                      <a:pt x="33" y="5"/>
                      <a:pt x="34" y="5"/>
                      <a:pt x="34" y="5"/>
                    </a:cubicBezTo>
                    <a:cubicBezTo>
                      <a:pt x="34" y="5"/>
                      <a:pt x="34" y="5"/>
                      <a:pt x="34" y="5"/>
                    </a:cubicBezTo>
                    <a:moveTo>
                      <a:pt x="30" y="4"/>
                    </a:moveTo>
                    <a:cubicBezTo>
                      <a:pt x="30" y="4"/>
                      <a:pt x="30" y="4"/>
                      <a:pt x="30" y="4"/>
                    </a:cubicBezTo>
                    <a:cubicBezTo>
                      <a:pt x="30" y="4"/>
                      <a:pt x="30" y="4"/>
                      <a:pt x="30" y="4"/>
                    </a:cubicBezTo>
                    <a:cubicBezTo>
                      <a:pt x="30" y="4"/>
                      <a:pt x="30" y="4"/>
                      <a:pt x="30" y="4"/>
                    </a:cubicBezTo>
                    <a:moveTo>
                      <a:pt x="26" y="0"/>
                    </a:moveTo>
                    <a:cubicBezTo>
                      <a:pt x="26" y="0"/>
                      <a:pt x="26" y="0"/>
                      <a:pt x="26" y="0"/>
                    </a:cubicBezTo>
                    <a:cubicBezTo>
                      <a:pt x="23" y="0"/>
                      <a:pt x="21" y="0"/>
                      <a:pt x="19" y="1"/>
                    </a:cubicBezTo>
                    <a:cubicBezTo>
                      <a:pt x="12" y="2"/>
                      <a:pt x="7" y="6"/>
                      <a:pt x="4" y="11"/>
                    </a:cubicBezTo>
                    <a:cubicBezTo>
                      <a:pt x="1" y="16"/>
                      <a:pt x="0" y="22"/>
                      <a:pt x="0" y="28"/>
                    </a:cubicBezTo>
                    <a:cubicBezTo>
                      <a:pt x="0" y="33"/>
                      <a:pt x="1" y="38"/>
                      <a:pt x="2" y="42"/>
                    </a:cubicBezTo>
                    <a:cubicBezTo>
                      <a:pt x="7" y="54"/>
                      <a:pt x="19" y="62"/>
                      <a:pt x="32" y="62"/>
                    </a:cubicBezTo>
                    <a:cubicBezTo>
                      <a:pt x="34" y="62"/>
                      <a:pt x="37" y="62"/>
                      <a:pt x="39" y="62"/>
                    </a:cubicBezTo>
                    <a:cubicBezTo>
                      <a:pt x="45" y="60"/>
                      <a:pt x="50" y="56"/>
                      <a:pt x="53" y="51"/>
                    </a:cubicBezTo>
                    <a:cubicBezTo>
                      <a:pt x="57" y="46"/>
                      <a:pt x="59" y="40"/>
                      <a:pt x="59" y="34"/>
                    </a:cubicBezTo>
                    <a:cubicBezTo>
                      <a:pt x="59" y="31"/>
                      <a:pt x="58" y="27"/>
                      <a:pt x="57" y="24"/>
                    </a:cubicBezTo>
                    <a:cubicBezTo>
                      <a:pt x="54" y="17"/>
                      <a:pt x="50" y="11"/>
                      <a:pt x="45" y="7"/>
                    </a:cubicBezTo>
                    <a:cubicBezTo>
                      <a:pt x="39" y="3"/>
                      <a:pt x="33" y="0"/>
                      <a:pt x="26"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75"/>
              <p:cNvSpPr>
                <a:spLocks noEditPoints="1"/>
              </p:cNvSpPr>
              <p:nvPr/>
            </p:nvSpPr>
            <p:spPr bwMode="auto">
              <a:xfrm>
                <a:off x="3111" y="2943"/>
                <a:ext cx="78" cy="102"/>
              </a:xfrm>
              <a:custGeom>
                <a:avLst/>
                <a:gdLst>
                  <a:gd name="T0" fmla="*/ 4 w 33"/>
                  <a:gd name="T1" fmla="*/ 19 h 43"/>
                  <a:gd name="T2" fmla="*/ 4 w 33"/>
                  <a:gd name="T3" fmla="*/ 12 h 43"/>
                  <a:gd name="T4" fmla="*/ 7 w 33"/>
                  <a:gd name="T5" fmla="*/ 8 h 43"/>
                  <a:gd name="T6" fmla="*/ 6 w 33"/>
                  <a:gd name="T7" fmla="*/ 4 h 43"/>
                  <a:gd name="T8" fmla="*/ 7 w 33"/>
                  <a:gd name="T9" fmla="*/ 3 h 43"/>
                  <a:gd name="T10" fmla="*/ 8 w 33"/>
                  <a:gd name="T11" fmla="*/ 4 h 43"/>
                  <a:gd name="T12" fmla="*/ 11 w 33"/>
                  <a:gd name="T13" fmla="*/ 8 h 43"/>
                  <a:gd name="T14" fmla="*/ 15 w 33"/>
                  <a:gd name="T15" fmla="*/ 7 h 43"/>
                  <a:gd name="T16" fmla="*/ 18 w 33"/>
                  <a:gd name="T17" fmla="*/ 10 h 43"/>
                  <a:gd name="T18" fmla="*/ 15 w 33"/>
                  <a:gd name="T19" fmla="*/ 9 h 43"/>
                  <a:gd name="T20" fmla="*/ 8 w 33"/>
                  <a:gd name="T21" fmla="*/ 13 h 43"/>
                  <a:gd name="T22" fmla="*/ 9 w 33"/>
                  <a:gd name="T23" fmla="*/ 20 h 43"/>
                  <a:gd name="T24" fmla="*/ 13 w 33"/>
                  <a:gd name="T25" fmla="*/ 20 h 43"/>
                  <a:gd name="T26" fmla="*/ 27 w 33"/>
                  <a:gd name="T27" fmla="*/ 21 h 43"/>
                  <a:gd name="T28" fmla="*/ 30 w 33"/>
                  <a:gd name="T29" fmla="*/ 27 h 43"/>
                  <a:gd name="T30" fmla="*/ 27 w 33"/>
                  <a:gd name="T31" fmla="*/ 33 h 43"/>
                  <a:gd name="T32" fmla="*/ 27 w 33"/>
                  <a:gd name="T33" fmla="*/ 36 h 43"/>
                  <a:gd name="T34" fmla="*/ 29 w 33"/>
                  <a:gd name="T35" fmla="*/ 39 h 43"/>
                  <a:gd name="T36" fmla="*/ 26 w 33"/>
                  <a:gd name="T37" fmla="*/ 36 h 43"/>
                  <a:gd name="T38" fmla="*/ 22 w 33"/>
                  <a:gd name="T39" fmla="*/ 36 h 43"/>
                  <a:gd name="T40" fmla="*/ 14 w 33"/>
                  <a:gd name="T41" fmla="*/ 34 h 43"/>
                  <a:gd name="T42" fmla="*/ 24 w 33"/>
                  <a:gd name="T43" fmla="*/ 32 h 43"/>
                  <a:gd name="T44" fmla="*/ 21 w 33"/>
                  <a:gd name="T45" fmla="*/ 22 h 43"/>
                  <a:gd name="T46" fmla="*/ 12 w 33"/>
                  <a:gd name="T47" fmla="*/ 23 h 43"/>
                  <a:gd name="T48" fmla="*/ 12 w 33"/>
                  <a:gd name="T49" fmla="*/ 23 h 43"/>
                  <a:gd name="T50" fmla="*/ 3 w 33"/>
                  <a:gd name="T51" fmla="*/ 2 h 43"/>
                  <a:gd name="T52" fmla="*/ 2 w 33"/>
                  <a:gd name="T53" fmla="*/ 3 h 43"/>
                  <a:gd name="T54" fmla="*/ 3 w 33"/>
                  <a:gd name="T55" fmla="*/ 8 h 43"/>
                  <a:gd name="T56" fmla="*/ 0 w 33"/>
                  <a:gd name="T57" fmla="*/ 15 h 43"/>
                  <a:gd name="T58" fmla="*/ 12 w 33"/>
                  <a:gd name="T59" fmla="*/ 26 h 43"/>
                  <a:gd name="T60" fmla="*/ 20 w 33"/>
                  <a:gd name="T61" fmla="*/ 25 h 43"/>
                  <a:gd name="T62" fmla="*/ 23 w 33"/>
                  <a:gd name="T63" fmla="*/ 26 h 43"/>
                  <a:gd name="T64" fmla="*/ 20 w 33"/>
                  <a:gd name="T65" fmla="*/ 30 h 43"/>
                  <a:gd name="T66" fmla="*/ 17 w 33"/>
                  <a:gd name="T67" fmla="*/ 29 h 43"/>
                  <a:gd name="T68" fmla="*/ 11 w 33"/>
                  <a:gd name="T69" fmla="*/ 32 h 43"/>
                  <a:gd name="T70" fmla="*/ 23 w 33"/>
                  <a:gd name="T71" fmla="*/ 39 h 43"/>
                  <a:gd name="T72" fmla="*/ 26 w 33"/>
                  <a:gd name="T73" fmla="*/ 42 h 43"/>
                  <a:gd name="T74" fmla="*/ 28 w 33"/>
                  <a:gd name="T75" fmla="*/ 43 h 43"/>
                  <a:gd name="T76" fmla="*/ 29 w 33"/>
                  <a:gd name="T77" fmla="*/ 43 h 43"/>
                  <a:gd name="T78" fmla="*/ 33 w 33"/>
                  <a:gd name="T79" fmla="*/ 40 h 43"/>
                  <a:gd name="T80" fmla="*/ 31 w 33"/>
                  <a:gd name="T81" fmla="*/ 35 h 43"/>
                  <a:gd name="T82" fmla="*/ 33 w 33"/>
                  <a:gd name="T83" fmla="*/ 27 h 43"/>
                  <a:gd name="T84" fmla="*/ 21 w 33"/>
                  <a:gd name="T85" fmla="*/ 17 h 43"/>
                  <a:gd name="T86" fmla="*/ 12 w 33"/>
                  <a:gd name="T87" fmla="*/ 17 h 43"/>
                  <a:gd name="T88" fmla="*/ 10 w 33"/>
                  <a:gd name="T89" fmla="*/ 16 h 43"/>
                  <a:gd name="T90" fmla="*/ 15 w 33"/>
                  <a:gd name="T91" fmla="*/ 12 h 43"/>
                  <a:gd name="T92" fmla="*/ 16 w 33"/>
                  <a:gd name="T93" fmla="*/ 13 h 43"/>
                  <a:gd name="T94" fmla="*/ 18 w 33"/>
                  <a:gd name="T95" fmla="*/ 13 h 43"/>
                  <a:gd name="T96" fmla="*/ 24 w 33"/>
                  <a:gd name="T97" fmla="*/ 9 h 43"/>
                  <a:gd name="T98" fmla="*/ 11 w 33"/>
                  <a:gd name="T99" fmla="*/ 4 h 43"/>
                  <a:gd name="T100" fmla="*/ 8 w 33"/>
                  <a:gd name="T101" fmla="*/ 0 h 43"/>
                  <a:gd name="T102" fmla="*/ 8 w 33"/>
                  <a:gd name="T10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43">
                    <a:moveTo>
                      <a:pt x="12" y="23"/>
                    </a:moveTo>
                    <a:cubicBezTo>
                      <a:pt x="11" y="23"/>
                      <a:pt x="9" y="22"/>
                      <a:pt x="7" y="21"/>
                    </a:cubicBezTo>
                    <a:cubicBezTo>
                      <a:pt x="6" y="21"/>
                      <a:pt x="5" y="20"/>
                      <a:pt x="4" y="19"/>
                    </a:cubicBezTo>
                    <a:cubicBezTo>
                      <a:pt x="4" y="18"/>
                      <a:pt x="3" y="17"/>
                      <a:pt x="3" y="15"/>
                    </a:cubicBezTo>
                    <a:cubicBezTo>
                      <a:pt x="3" y="14"/>
                      <a:pt x="3" y="14"/>
                      <a:pt x="3" y="14"/>
                    </a:cubicBezTo>
                    <a:cubicBezTo>
                      <a:pt x="4" y="13"/>
                      <a:pt x="4" y="12"/>
                      <a:pt x="4" y="12"/>
                    </a:cubicBezTo>
                    <a:cubicBezTo>
                      <a:pt x="5" y="11"/>
                      <a:pt x="5" y="10"/>
                      <a:pt x="6" y="10"/>
                    </a:cubicBezTo>
                    <a:cubicBezTo>
                      <a:pt x="7" y="10"/>
                      <a:pt x="7" y="10"/>
                      <a:pt x="7" y="9"/>
                    </a:cubicBezTo>
                    <a:cubicBezTo>
                      <a:pt x="7" y="9"/>
                      <a:pt x="7" y="8"/>
                      <a:pt x="7" y="8"/>
                    </a:cubicBezTo>
                    <a:cubicBezTo>
                      <a:pt x="7" y="7"/>
                      <a:pt x="6" y="6"/>
                      <a:pt x="6" y="5"/>
                    </a:cubicBezTo>
                    <a:cubicBezTo>
                      <a:pt x="6" y="4"/>
                      <a:pt x="6" y="4"/>
                      <a:pt x="6" y="4"/>
                    </a:cubicBezTo>
                    <a:cubicBezTo>
                      <a:pt x="6" y="4"/>
                      <a:pt x="6" y="4"/>
                      <a:pt x="6" y="4"/>
                    </a:cubicBezTo>
                    <a:cubicBezTo>
                      <a:pt x="7" y="4"/>
                      <a:pt x="7" y="3"/>
                      <a:pt x="7" y="3"/>
                    </a:cubicBezTo>
                    <a:cubicBezTo>
                      <a:pt x="7" y="3"/>
                      <a:pt x="7" y="3"/>
                      <a:pt x="7" y="3"/>
                    </a:cubicBezTo>
                    <a:cubicBezTo>
                      <a:pt x="7" y="3"/>
                      <a:pt x="7" y="3"/>
                      <a:pt x="7" y="3"/>
                    </a:cubicBezTo>
                    <a:cubicBezTo>
                      <a:pt x="7" y="3"/>
                      <a:pt x="7" y="3"/>
                      <a:pt x="7" y="3"/>
                    </a:cubicBezTo>
                    <a:cubicBezTo>
                      <a:pt x="7" y="3"/>
                      <a:pt x="7" y="3"/>
                      <a:pt x="7" y="3"/>
                    </a:cubicBezTo>
                    <a:cubicBezTo>
                      <a:pt x="7" y="3"/>
                      <a:pt x="8" y="4"/>
                      <a:pt x="8" y="4"/>
                    </a:cubicBezTo>
                    <a:cubicBezTo>
                      <a:pt x="8" y="5"/>
                      <a:pt x="8" y="5"/>
                      <a:pt x="8" y="5"/>
                    </a:cubicBezTo>
                    <a:cubicBezTo>
                      <a:pt x="9" y="6"/>
                      <a:pt x="9" y="7"/>
                      <a:pt x="10" y="7"/>
                    </a:cubicBezTo>
                    <a:cubicBezTo>
                      <a:pt x="10" y="7"/>
                      <a:pt x="10" y="8"/>
                      <a:pt x="11" y="8"/>
                    </a:cubicBezTo>
                    <a:cubicBezTo>
                      <a:pt x="11" y="8"/>
                      <a:pt x="11" y="8"/>
                      <a:pt x="11" y="7"/>
                    </a:cubicBezTo>
                    <a:cubicBezTo>
                      <a:pt x="12" y="7"/>
                      <a:pt x="14" y="7"/>
                      <a:pt x="15" y="7"/>
                    </a:cubicBezTo>
                    <a:cubicBezTo>
                      <a:pt x="15" y="7"/>
                      <a:pt x="15" y="7"/>
                      <a:pt x="15" y="7"/>
                    </a:cubicBezTo>
                    <a:cubicBezTo>
                      <a:pt x="17" y="7"/>
                      <a:pt x="19" y="7"/>
                      <a:pt x="20" y="9"/>
                    </a:cubicBezTo>
                    <a:cubicBezTo>
                      <a:pt x="20" y="9"/>
                      <a:pt x="19" y="10"/>
                      <a:pt x="18" y="10"/>
                    </a:cubicBezTo>
                    <a:cubicBezTo>
                      <a:pt x="18" y="10"/>
                      <a:pt x="18" y="10"/>
                      <a:pt x="18" y="10"/>
                    </a:cubicBezTo>
                    <a:cubicBezTo>
                      <a:pt x="18" y="10"/>
                      <a:pt x="18" y="10"/>
                      <a:pt x="18" y="10"/>
                    </a:cubicBezTo>
                    <a:cubicBezTo>
                      <a:pt x="18" y="10"/>
                      <a:pt x="18" y="10"/>
                      <a:pt x="18" y="10"/>
                    </a:cubicBezTo>
                    <a:cubicBezTo>
                      <a:pt x="17" y="9"/>
                      <a:pt x="16" y="9"/>
                      <a:pt x="15" y="9"/>
                    </a:cubicBezTo>
                    <a:cubicBezTo>
                      <a:pt x="15" y="9"/>
                      <a:pt x="15" y="9"/>
                      <a:pt x="15" y="9"/>
                    </a:cubicBezTo>
                    <a:cubicBezTo>
                      <a:pt x="13" y="9"/>
                      <a:pt x="11" y="10"/>
                      <a:pt x="10" y="11"/>
                    </a:cubicBezTo>
                    <a:cubicBezTo>
                      <a:pt x="9" y="12"/>
                      <a:pt x="8" y="12"/>
                      <a:pt x="8" y="13"/>
                    </a:cubicBezTo>
                    <a:cubicBezTo>
                      <a:pt x="7" y="14"/>
                      <a:pt x="6" y="15"/>
                      <a:pt x="6" y="16"/>
                    </a:cubicBezTo>
                    <a:cubicBezTo>
                      <a:pt x="6" y="16"/>
                      <a:pt x="7" y="17"/>
                      <a:pt x="7" y="17"/>
                    </a:cubicBezTo>
                    <a:cubicBezTo>
                      <a:pt x="7" y="19"/>
                      <a:pt x="8" y="20"/>
                      <a:pt x="9" y="20"/>
                    </a:cubicBezTo>
                    <a:cubicBezTo>
                      <a:pt x="10" y="20"/>
                      <a:pt x="12" y="20"/>
                      <a:pt x="13" y="20"/>
                    </a:cubicBezTo>
                    <a:cubicBezTo>
                      <a:pt x="13" y="20"/>
                      <a:pt x="13" y="20"/>
                      <a:pt x="13" y="20"/>
                    </a:cubicBezTo>
                    <a:cubicBezTo>
                      <a:pt x="13" y="20"/>
                      <a:pt x="13" y="20"/>
                      <a:pt x="13" y="20"/>
                    </a:cubicBezTo>
                    <a:cubicBezTo>
                      <a:pt x="15" y="20"/>
                      <a:pt x="18" y="20"/>
                      <a:pt x="21" y="20"/>
                    </a:cubicBezTo>
                    <a:cubicBezTo>
                      <a:pt x="21" y="20"/>
                      <a:pt x="21" y="20"/>
                      <a:pt x="21" y="20"/>
                    </a:cubicBezTo>
                    <a:cubicBezTo>
                      <a:pt x="23" y="20"/>
                      <a:pt x="25" y="20"/>
                      <a:pt x="27" y="21"/>
                    </a:cubicBezTo>
                    <a:cubicBezTo>
                      <a:pt x="27" y="21"/>
                      <a:pt x="27" y="21"/>
                      <a:pt x="27" y="21"/>
                    </a:cubicBezTo>
                    <a:cubicBezTo>
                      <a:pt x="29" y="22"/>
                      <a:pt x="30" y="25"/>
                      <a:pt x="30" y="27"/>
                    </a:cubicBezTo>
                    <a:cubicBezTo>
                      <a:pt x="30" y="27"/>
                      <a:pt x="30" y="27"/>
                      <a:pt x="30" y="27"/>
                    </a:cubicBezTo>
                    <a:cubicBezTo>
                      <a:pt x="30" y="28"/>
                      <a:pt x="29" y="29"/>
                      <a:pt x="28" y="31"/>
                    </a:cubicBezTo>
                    <a:cubicBezTo>
                      <a:pt x="28" y="31"/>
                      <a:pt x="28" y="32"/>
                      <a:pt x="27" y="32"/>
                    </a:cubicBezTo>
                    <a:cubicBezTo>
                      <a:pt x="27" y="33"/>
                      <a:pt x="27" y="33"/>
                      <a:pt x="27" y="33"/>
                    </a:cubicBezTo>
                    <a:cubicBezTo>
                      <a:pt x="27" y="33"/>
                      <a:pt x="27" y="33"/>
                      <a:pt x="27" y="33"/>
                    </a:cubicBezTo>
                    <a:cubicBezTo>
                      <a:pt x="26" y="34"/>
                      <a:pt x="26" y="35"/>
                      <a:pt x="27" y="35"/>
                    </a:cubicBezTo>
                    <a:cubicBezTo>
                      <a:pt x="27" y="35"/>
                      <a:pt x="27" y="36"/>
                      <a:pt x="27" y="36"/>
                    </a:cubicBezTo>
                    <a:cubicBezTo>
                      <a:pt x="28" y="36"/>
                      <a:pt x="28" y="37"/>
                      <a:pt x="29" y="38"/>
                    </a:cubicBezTo>
                    <a:cubicBezTo>
                      <a:pt x="29" y="39"/>
                      <a:pt x="29" y="39"/>
                      <a:pt x="29" y="39"/>
                    </a:cubicBezTo>
                    <a:cubicBezTo>
                      <a:pt x="29" y="39"/>
                      <a:pt x="29" y="39"/>
                      <a:pt x="29" y="39"/>
                    </a:cubicBezTo>
                    <a:cubicBezTo>
                      <a:pt x="29" y="39"/>
                      <a:pt x="28" y="39"/>
                      <a:pt x="28" y="39"/>
                    </a:cubicBezTo>
                    <a:cubicBezTo>
                      <a:pt x="27" y="38"/>
                      <a:pt x="27" y="38"/>
                      <a:pt x="26" y="37"/>
                    </a:cubicBezTo>
                    <a:cubicBezTo>
                      <a:pt x="26" y="36"/>
                      <a:pt x="26" y="36"/>
                      <a:pt x="26" y="36"/>
                    </a:cubicBezTo>
                    <a:cubicBezTo>
                      <a:pt x="25" y="36"/>
                      <a:pt x="25" y="35"/>
                      <a:pt x="24" y="35"/>
                    </a:cubicBezTo>
                    <a:cubicBezTo>
                      <a:pt x="24" y="35"/>
                      <a:pt x="24" y="35"/>
                      <a:pt x="24" y="35"/>
                    </a:cubicBezTo>
                    <a:cubicBezTo>
                      <a:pt x="23" y="35"/>
                      <a:pt x="22" y="36"/>
                      <a:pt x="22" y="36"/>
                    </a:cubicBezTo>
                    <a:cubicBezTo>
                      <a:pt x="21" y="36"/>
                      <a:pt x="20" y="36"/>
                      <a:pt x="20" y="36"/>
                    </a:cubicBezTo>
                    <a:cubicBezTo>
                      <a:pt x="20" y="36"/>
                      <a:pt x="20" y="36"/>
                      <a:pt x="19" y="36"/>
                    </a:cubicBezTo>
                    <a:cubicBezTo>
                      <a:pt x="17" y="36"/>
                      <a:pt x="15" y="35"/>
                      <a:pt x="14" y="34"/>
                    </a:cubicBezTo>
                    <a:cubicBezTo>
                      <a:pt x="15" y="33"/>
                      <a:pt x="15" y="33"/>
                      <a:pt x="16" y="33"/>
                    </a:cubicBezTo>
                    <a:cubicBezTo>
                      <a:pt x="17" y="33"/>
                      <a:pt x="18" y="33"/>
                      <a:pt x="20" y="33"/>
                    </a:cubicBezTo>
                    <a:cubicBezTo>
                      <a:pt x="21" y="33"/>
                      <a:pt x="23" y="33"/>
                      <a:pt x="24" y="32"/>
                    </a:cubicBezTo>
                    <a:cubicBezTo>
                      <a:pt x="26" y="31"/>
                      <a:pt x="27" y="29"/>
                      <a:pt x="27" y="27"/>
                    </a:cubicBezTo>
                    <a:cubicBezTo>
                      <a:pt x="27" y="25"/>
                      <a:pt x="27" y="24"/>
                      <a:pt x="26" y="23"/>
                    </a:cubicBezTo>
                    <a:cubicBezTo>
                      <a:pt x="24" y="22"/>
                      <a:pt x="23" y="22"/>
                      <a:pt x="21" y="22"/>
                    </a:cubicBezTo>
                    <a:cubicBezTo>
                      <a:pt x="21" y="22"/>
                      <a:pt x="20" y="22"/>
                      <a:pt x="19" y="22"/>
                    </a:cubicBezTo>
                    <a:cubicBezTo>
                      <a:pt x="19" y="22"/>
                      <a:pt x="19" y="22"/>
                      <a:pt x="19" y="22"/>
                    </a:cubicBezTo>
                    <a:cubicBezTo>
                      <a:pt x="17" y="22"/>
                      <a:pt x="15" y="22"/>
                      <a:pt x="12" y="23"/>
                    </a:cubicBezTo>
                    <a:cubicBezTo>
                      <a:pt x="12" y="23"/>
                      <a:pt x="12" y="23"/>
                      <a:pt x="12" y="23"/>
                    </a:cubicBezTo>
                    <a:cubicBezTo>
                      <a:pt x="12" y="23"/>
                      <a:pt x="12" y="23"/>
                      <a:pt x="12" y="23"/>
                    </a:cubicBezTo>
                    <a:cubicBezTo>
                      <a:pt x="12" y="23"/>
                      <a:pt x="12" y="23"/>
                      <a:pt x="12" y="23"/>
                    </a:cubicBezTo>
                    <a:moveTo>
                      <a:pt x="7" y="0"/>
                    </a:moveTo>
                    <a:cubicBezTo>
                      <a:pt x="6" y="0"/>
                      <a:pt x="5" y="1"/>
                      <a:pt x="4" y="1"/>
                    </a:cubicBezTo>
                    <a:cubicBezTo>
                      <a:pt x="3" y="2"/>
                      <a:pt x="3" y="2"/>
                      <a:pt x="3" y="2"/>
                    </a:cubicBezTo>
                    <a:cubicBezTo>
                      <a:pt x="3" y="2"/>
                      <a:pt x="3" y="2"/>
                      <a:pt x="3" y="2"/>
                    </a:cubicBezTo>
                    <a:cubicBezTo>
                      <a:pt x="3" y="2"/>
                      <a:pt x="3" y="2"/>
                      <a:pt x="3" y="2"/>
                    </a:cubicBezTo>
                    <a:cubicBezTo>
                      <a:pt x="3" y="2"/>
                      <a:pt x="2" y="3"/>
                      <a:pt x="2" y="3"/>
                    </a:cubicBezTo>
                    <a:cubicBezTo>
                      <a:pt x="2" y="4"/>
                      <a:pt x="2" y="4"/>
                      <a:pt x="2" y="5"/>
                    </a:cubicBezTo>
                    <a:cubicBezTo>
                      <a:pt x="2" y="5"/>
                      <a:pt x="2" y="5"/>
                      <a:pt x="3" y="6"/>
                    </a:cubicBezTo>
                    <a:cubicBezTo>
                      <a:pt x="3" y="7"/>
                      <a:pt x="3" y="7"/>
                      <a:pt x="3" y="8"/>
                    </a:cubicBezTo>
                    <a:cubicBezTo>
                      <a:pt x="3" y="9"/>
                      <a:pt x="2" y="9"/>
                      <a:pt x="2" y="10"/>
                    </a:cubicBezTo>
                    <a:cubicBezTo>
                      <a:pt x="1" y="11"/>
                      <a:pt x="0" y="13"/>
                      <a:pt x="0" y="14"/>
                    </a:cubicBezTo>
                    <a:cubicBezTo>
                      <a:pt x="0" y="14"/>
                      <a:pt x="0" y="15"/>
                      <a:pt x="0" y="15"/>
                    </a:cubicBezTo>
                    <a:cubicBezTo>
                      <a:pt x="0" y="18"/>
                      <a:pt x="1" y="19"/>
                      <a:pt x="2" y="21"/>
                    </a:cubicBezTo>
                    <a:cubicBezTo>
                      <a:pt x="3" y="23"/>
                      <a:pt x="5" y="24"/>
                      <a:pt x="7" y="25"/>
                    </a:cubicBezTo>
                    <a:cubicBezTo>
                      <a:pt x="9" y="26"/>
                      <a:pt x="11" y="26"/>
                      <a:pt x="12" y="26"/>
                    </a:cubicBezTo>
                    <a:cubicBezTo>
                      <a:pt x="13" y="26"/>
                      <a:pt x="13" y="26"/>
                      <a:pt x="13" y="26"/>
                    </a:cubicBezTo>
                    <a:cubicBezTo>
                      <a:pt x="13" y="26"/>
                      <a:pt x="13" y="26"/>
                      <a:pt x="13" y="26"/>
                    </a:cubicBezTo>
                    <a:cubicBezTo>
                      <a:pt x="15" y="26"/>
                      <a:pt x="17" y="25"/>
                      <a:pt x="20" y="25"/>
                    </a:cubicBezTo>
                    <a:cubicBezTo>
                      <a:pt x="20" y="25"/>
                      <a:pt x="21" y="25"/>
                      <a:pt x="21" y="25"/>
                    </a:cubicBezTo>
                    <a:cubicBezTo>
                      <a:pt x="21" y="25"/>
                      <a:pt x="21" y="25"/>
                      <a:pt x="21" y="25"/>
                    </a:cubicBezTo>
                    <a:cubicBezTo>
                      <a:pt x="22" y="25"/>
                      <a:pt x="23" y="25"/>
                      <a:pt x="23" y="26"/>
                    </a:cubicBezTo>
                    <a:cubicBezTo>
                      <a:pt x="24" y="26"/>
                      <a:pt x="24" y="26"/>
                      <a:pt x="24" y="27"/>
                    </a:cubicBezTo>
                    <a:cubicBezTo>
                      <a:pt x="24" y="28"/>
                      <a:pt x="23" y="29"/>
                      <a:pt x="22" y="29"/>
                    </a:cubicBezTo>
                    <a:cubicBezTo>
                      <a:pt x="22" y="30"/>
                      <a:pt x="21" y="30"/>
                      <a:pt x="20" y="30"/>
                    </a:cubicBezTo>
                    <a:cubicBezTo>
                      <a:pt x="20" y="30"/>
                      <a:pt x="20" y="30"/>
                      <a:pt x="20" y="30"/>
                    </a:cubicBezTo>
                    <a:cubicBezTo>
                      <a:pt x="20" y="30"/>
                      <a:pt x="20" y="30"/>
                      <a:pt x="20" y="30"/>
                    </a:cubicBezTo>
                    <a:cubicBezTo>
                      <a:pt x="19" y="30"/>
                      <a:pt x="18" y="30"/>
                      <a:pt x="17" y="29"/>
                    </a:cubicBezTo>
                    <a:cubicBezTo>
                      <a:pt x="17" y="29"/>
                      <a:pt x="16" y="29"/>
                      <a:pt x="16" y="29"/>
                    </a:cubicBezTo>
                    <a:cubicBezTo>
                      <a:pt x="16" y="29"/>
                      <a:pt x="15" y="29"/>
                      <a:pt x="15" y="29"/>
                    </a:cubicBezTo>
                    <a:cubicBezTo>
                      <a:pt x="14" y="30"/>
                      <a:pt x="12" y="31"/>
                      <a:pt x="11" y="32"/>
                    </a:cubicBezTo>
                    <a:cubicBezTo>
                      <a:pt x="10" y="33"/>
                      <a:pt x="10" y="33"/>
                      <a:pt x="10" y="34"/>
                    </a:cubicBezTo>
                    <a:cubicBezTo>
                      <a:pt x="12" y="38"/>
                      <a:pt x="16" y="39"/>
                      <a:pt x="20" y="39"/>
                    </a:cubicBezTo>
                    <a:cubicBezTo>
                      <a:pt x="21" y="39"/>
                      <a:pt x="22" y="39"/>
                      <a:pt x="23" y="39"/>
                    </a:cubicBezTo>
                    <a:cubicBezTo>
                      <a:pt x="24" y="39"/>
                      <a:pt x="24" y="39"/>
                      <a:pt x="24" y="39"/>
                    </a:cubicBezTo>
                    <a:cubicBezTo>
                      <a:pt x="24" y="39"/>
                      <a:pt x="24" y="39"/>
                      <a:pt x="24" y="39"/>
                    </a:cubicBezTo>
                    <a:cubicBezTo>
                      <a:pt x="24" y="40"/>
                      <a:pt x="25" y="41"/>
                      <a:pt x="26" y="42"/>
                    </a:cubicBezTo>
                    <a:cubicBezTo>
                      <a:pt x="26" y="42"/>
                      <a:pt x="26" y="42"/>
                      <a:pt x="26" y="42"/>
                    </a:cubicBezTo>
                    <a:cubicBezTo>
                      <a:pt x="26" y="42"/>
                      <a:pt x="26" y="42"/>
                      <a:pt x="26" y="42"/>
                    </a:cubicBezTo>
                    <a:cubicBezTo>
                      <a:pt x="27" y="43"/>
                      <a:pt x="27" y="43"/>
                      <a:pt x="28" y="43"/>
                    </a:cubicBezTo>
                    <a:cubicBezTo>
                      <a:pt x="28" y="43"/>
                      <a:pt x="28" y="43"/>
                      <a:pt x="28" y="43"/>
                    </a:cubicBezTo>
                    <a:cubicBezTo>
                      <a:pt x="29" y="43"/>
                      <a:pt x="29" y="43"/>
                      <a:pt x="29" y="43"/>
                    </a:cubicBezTo>
                    <a:cubicBezTo>
                      <a:pt x="29" y="43"/>
                      <a:pt x="29" y="43"/>
                      <a:pt x="29" y="43"/>
                    </a:cubicBezTo>
                    <a:cubicBezTo>
                      <a:pt x="29" y="42"/>
                      <a:pt x="30" y="42"/>
                      <a:pt x="30" y="42"/>
                    </a:cubicBezTo>
                    <a:cubicBezTo>
                      <a:pt x="31" y="42"/>
                      <a:pt x="32" y="41"/>
                      <a:pt x="32" y="41"/>
                    </a:cubicBezTo>
                    <a:cubicBezTo>
                      <a:pt x="33" y="41"/>
                      <a:pt x="33" y="40"/>
                      <a:pt x="33" y="40"/>
                    </a:cubicBezTo>
                    <a:cubicBezTo>
                      <a:pt x="33" y="40"/>
                      <a:pt x="33" y="40"/>
                      <a:pt x="33" y="40"/>
                    </a:cubicBezTo>
                    <a:cubicBezTo>
                      <a:pt x="33" y="39"/>
                      <a:pt x="33" y="39"/>
                      <a:pt x="33" y="38"/>
                    </a:cubicBezTo>
                    <a:cubicBezTo>
                      <a:pt x="32" y="37"/>
                      <a:pt x="31" y="36"/>
                      <a:pt x="31" y="35"/>
                    </a:cubicBezTo>
                    <a:cubicBezTo>
                      <a:pt x="30" y="34"/>
                      <a:pt x="30" y="34"/>
                      <a:pt x="30" y="34"/>
                    </a:cubicBezTo>
                    <a:cubicBezTo>
                      <a:pt x="30" y="34"/>
                      <a:pt x="31" y="33"/>
                      <a:pt x="31" y="33"/>
                    </a:cubicBezTo>
                    <a:cubicBezTo>
                      <a:pt x="32" y="31"/>
                      <a:pt x="33" y="29"/>
                      <a:pt x="33" y="27"/>
                    </a:cubicBezTo>
                    <a:cubicBezTo>
                      <a:pt x="33" y="27"/>
                      <a:pt x="33" y="27"/>
                      <a:pt x="33" y="27"/>
                    </a:cubicBezTo>
                    <a:cubicBezTo>
                      <a:pt x="33" y="23"/>
                      <a:pt x="31" y="20"/>
                      <a:pt x="28" y="18"/>
                    </a:cubicBezTo>
                    <a:cubicBezTo>
                      <a:pt x="26" y="17"/>
                      <a:pt x="23" y="17"/>
                      <a:pt x="21" y="17"/>
                    </a:cubicBezTo>
                    <a:cubicBezTo>
                      <a:pt x="18" y="17"/>
                      <a:pt x="15" y="17"/>
                      <a:pt x="13" y="17"/>
                    </a:cubicBezTo>
                    <a:cubicBezTo>
                      <a:pt x="13" y="17"/>
                      <a:pt x="13" y="17"/>
                      <a:pt x="13" y="17"/>
                    </a:cubicBezTo>
                    <a:cubicBezTo>
                      <a:pt x="13" y="17"/>
                      <a:pt x="13" y="17"/>
                      <a:pt x="12" y="17"/>
                    </a:cubicBezTo>
                    <a:cubicBezTo>
                      <a:pt x="12" y="17"/>
                      <a:pt x="11" y="17"/>
                      <a:pt x="11" y="17"/>
                    </a:cubicBezTo>
                    <a:cubicBezTo>
                      <a:pt x="10" y="17"/>
                      <a:pt x="10" y="16"/>
                      <a:pt x="10" y="16"/>
                    </a:cubicBezTo>
                    <a:cubicBezTo>
                      <a:pt x="10" y="16"/>
                      <a:pt x="10" y="16"/>
                      <a:pt x="10" y="16"/>
                    </a:cubicBezTo>
                    <a:cubicBezTo>
                      <a:pt x="10" y="16"/>
                      <a:pt x="10" y="16"/>
                      <a:pt x="10" y="15"/>
                    </a:cubicBezTo>
                    <a:cubicBezTo>
                      <a:pt x="11" y="15"/>
                      <a:pt x="11" y="14"/>
                      <a:pt x="12" y="14"/>
                    </a:cubicBezTo>
                    <a:cubicBezTo>
                      <a:pt x="13" y="13"/>
                      <a:pt x="14" y="12"/>
                      <a:pt x="15" y="12"/>
                    </a:cubicBezTo>
                    <a:cubicBezTo>
                      <a:pt x="15" y="12"/>
                      <a:pt x="15" y="12"/>
                      <a:pt x="15" y="12"/>
                    </a:cubicBezTo>
                    <a:cubicBezTo>
                      <a:pt x="16" y="12"/>
                      <a:pt x="16" y="13"/>
                      <a:pt x="16" y="13"/>
                    </a:cubicBezTo>
                    <a:cubicBezTo>
                      <a:pt x="16" y="13"/>
                      <a:pt x="16" y="13"/>
                      <a:pt x="16" y="13"/>
                    </a:cubicBezTo>
                    <a:cubicBezTo>
                      <a:pt x="17" y="13"/>
                      <a:pt x="17" y="13"/>
                      <a:pt x="17" y="13"/>
                    </a:cubicBezTo>
                    <a:cubicBezTo>
                      <a:pt x="17" y="13"/>
                      <a:pt x="18" y="14"/>
                      <a:pt x="18" y="14"/>
                    </a:cubicBezTo>
                    <a:cubicBezTo>
                      <a:pt x="18" y="14"/>
                      <a:pt x="18" y="14"/>
                      <a:pt x="18" y="13"/>
                    </a:cubicBezTo>
                    <a:cubicBezTo>
                      <a:pt x="19" y="13"/>
                      <a:pt x="19" y="13"/>
                      <a:pt x="19" y="13"/>
                    </a:cubicBezTo>
                    <a:cubicBezTo>
                      <a:pt x="20" y="13"/>
                      <a:pt x="20" y="13"/>
                      <a:pt x="20" y="13"/>
                    </a:cubicBezTo>
                    <a:cubicBezTo>
                      <a:pt x="21" y="12"/>
                      <a:pt x="23" y="11"/>
                      <a:pt x="24" y="9"/>
                    </a:cubicBezTo>
                    <a:cubicBezTo>
                      <a:pt x="24" y="9"/>
                      <a:pt x="24" y="8"/>
                      <a:pt x="24" y="7"/>
                    </a:cubicBezTo>
                    <a:cubicBezTo>
                      <a:pt x="22" y="5"/>
                      <a:pt x="18" y="3"/>
                      <a:pt x="15" y="3"/>
                    </a:cubicBezTo>
                    <a:cubicBezTo>
                      <a:pt x="14" y="3"/>
                      <a:pt x="13" y="4"/>
                      <a:pt x="11" y="4"/>
                    </a:cubicBezTo>
                    <a:cubicBezTo>
                      <a:pt x="11" y="4"/>
                      <a:pt x="11" y="3"/>
                      <a:pt x="11" y="3"/>
                    </a:cubicBezTo>
                    <a:cubicBezTo>
                      <a:pt x="10" y="2"/>
                      <a:pt x="10" y="2"/>
                      <a:pt x="10" y="1"/>
                    </a:cubicBezTo>
                    <a:cubicBezTo>
                      <a:pt x="9" y="1"/>
                      <a:pt x="8" y="0"/>
                      <a:pt x="8" y="0"/>
                    </a:cubicBezTo>
                    <a:cubicBezTo>
                      <a:pt x="8" y="0"/>
                      <a:pt x="8" y="0"/>
                      <a:pt x="8" y="0"/>
                    </a:cubicBezTo>
                    <a:cubicBezTo>
                      <a:pt x="7" y="0"/>
                      <a:pt x="7" y="0"/>
                      <a:pt x="7" y="0"/>
                    </a:cubicBezTo>
                    <a:cubicBezTo>
                      <a:pt x="8" y="0"/>
                      <a:pt x="8" y="0"/>
                      <a:pt x="8" y="0"/>
                    </a:cubicBezTo>
                    <a:cubicBezTo>
                      <a:pt x="7" y="0"/>
                      <a:pt x="7" y="0"/>
                      <a:pt x="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776"/>
              <p:cNvSpPr>
                <a:spLocks noEditPoints="1"/>
              </p:cNvSpPr>
              <p:nvPr/>
            </p:nvSpPr>
            <p:spPr bwMode="auto">
              <a:xfrm>
                <a:off x="2926" y="3175"/>
                <a:ext cx="187" cy="192"/>
              </a:xfrm>
              <a:custGeom>
                <a:avLst/>
                <a:gdLst>
                  <a:gd name="T0" fmla="*/ 19 w 79"/>
                  <a:gd name="T1" fmla="*/ 70 h 81"/>
                  <a:gd name="T2" fmla="*/ 15 w 79"/>
                  <a:gd name="T3" fmla="*/ 67 h 81"/>
                  <a:gd name="T4" fmla="*/ 17 w 79"/>
                  <a:gd name="T5" fmla="*/ 69 h 81"/>
                  <a:gd name="T6" fmla="*/ 16 w 79"/>
                  <a:gd name="T7" fmla="*/ 69 h 81"/>
                  <a:gd name="T8" fmla="*/ 14 w 79"/>
                  <a:gd name="T9" fmla="*/ 64 h 81"/>
                  <a:gd name="T10" fmla="*/ 11 w 79"/>
                  <a:gd name="T11" fmla="*/ 63 h 81"/>
                  <a:gd name="T12" fmla="*/ 13 w 79"/>
                  <a:gd name="T13" fmla="*/ 62 h 81"/>
                  <a:gd name="T14" fmla="*/ 8 w 79"/>
                  <a:gd name="T15" fmla="*/ 59 h 81"/>
                  <a:gd name="T16" fmla="*/ 9 w 79"/>
                  <a:gd name="T17" fmla="*/ 60 h 81"/>
                  <a:gd name="T18" fmla="*/ 11 w 79"/>
                  <a:gd name="T19" fmla="*/ 55 h 81"/>
                  <a:gd name="T20" fmla="*/ 6 w 79"/>
                  <a:gd name="T21" fmla="*/ 53 h 81"/>
                  <a:gd name="T22" fmla="*/ 10 w 79"/>
                  <a:gd name="T23" fmla="*/ 53 h 81"/>
                  <a:gd name="T24" fmla="*/ 4 w 79"/>
                  <a:gd name="T25" fmla="*/ 45 h 81"/>
                  <a:gd name="T26" fmla="*/ 9 w 79"/>
                  <a:gd name="T27" fmla="*/ 50 h 81"/>
                  <a:gd name="T28" fmla="*/ 4 w 79"/>
                  <a:gd name="T29" fmla="*/ 42 h 81"/>
                  <a:gd name="T30" fmla="*/ 9 w 79"/>
                  <a:gd name="T31" fmla="*/ 42 h 81"/>
                  <a:gd name="T32" fmla="*/ 5 w 79"/>
                  <a:gd name="T33" fmla="*/ 32 h 81"/>
                  <a:gd name="T34" fmla="*/ 4 w 79"/>
                  <a:gd name="T35" fmla="*/ 36 h 81"/>
                  <a:gd name="T36" fmla="*/ 11 w 79"/>
                  <a:gd name="T37" fmla="*/ 26 h 81"/>
                  <a:gd name="T38" fmla="*/ 12 w 79"/>
                  <a:gd name="T39" fmla="*/ 30 h 81"/>
                  <a:gd name="T40" fmla="*/ 10 w 79"/>
                  <a:gd name="T41" fmla="*/ 21 h 81"/>
                  <a:gd name="T42" fmla="*/ 10 w 79"/>
                  <a:gd name="T43" fmla="*/ 25 h 81"/>
                  <a:gd name="T44" fmla="*/ 11 w 79"/>
                  <a:gd name="T45" fmla="*/ 20 h 81"/>
                  <a:gd name="T46" fmla="*/ 23 w 79"/>
                  <a:gd name="T47" fmla="*/ 14 h 81"/>
                  <a:gd name="T48" fmla="*/ 20 w 79"/>
                  <a:gd name="T49" fmla="*/ 12 h 81"/>
                  <a:gd name="T50" fmla="*/ 26 w 79"/>
                  <a:gd name="T51" fmla="*/ 11 h 81"/>
                  <a:gd name="T52" fmla="*/ 22 w 79"/>
                  <a:gd name="T53" fmla="*/ 9 h 81"/>
                  <a:gd name="T54" fmla="*/ 28 w 79"/>
                  <a:gd name="T55" fmla="*/ 10 h 81"/>
                  <a:gd name="T56" fmla="*/ 28 w 79"/>
                  <a:gd name="T57" fmla="*/ 74 h 81"/>
                  <a:gd name="T58" fmla="*/ 29 w 79"/>
                  <a:gd name="T59" fmla="*/ 13 h 81"/>
                  <a:gd name="T60" fmla="*/ 61 w 79"/>
                  <a:gd name="T61" fmla="*/ 10 h 81"/>
                  <a:gd name="T62" fmla="*/ 42 w 79"/>
                  <a:gd name="T63" fmla="*/ 78 h 81"/>
                  <a:gd name="T64" fmla="*/ 29 w 79"/>
                  <a:gd name="T65" fmla="*/ 5 h 81"/>
                  <a:gd name="T66" fmla="*/ 31 w 79"/>
                  <a:gd name="T67" fmla="*/ 8 h 81"/>
                  <a:gd name="T68" fmla="*/ 32 w 79"/>
                  <a:gd name="T69" fmla="*/ 4 h 81"/>
                  <a:gd name="T70" fmla="*/ 38 w 79"/>
                  <a:gd name="T71" fmla="*/ 5 h 81"/>
                  <a:gd name="T72" fmla="*/ 37 w 79"/>
                  <a:gd name="T73" fmla="*/ 0 h 81"/>
                  <a:gd name="T74" fmla="*/ 35 w 79"/>
                  <a:gd name="T75" fmla="*/ 0 h 81"/>
                  <a:gd name="T76" fmla="*/ 8 w 79"/>
                  <a:gd name="T77" fmla="*/ 64 h 81"/>
                  <a:gd name="T78" fmla="*/ 15 w 79"/>
                  <a:gd name="T79" fmla="*/ 72 h 81"/>
                  <a:gd name="T80" fmla="*/ 16 w 79"/>
                  <a:gd name="T81" fmla="*/ 73 h 81"/>
                  <a:gd name="T82" fmla="*/ 33 w 79"/>
                  <a:gd name="T83" fmla="*/ 80 h 81"/>
                  <a:gd name="T84" fmla="*/ 74 w 79"/>
                  <a:gd name="T85" fmla="*/ 60 h 81"/>
                  <a:gd name="T86" fmla="*/ 52 w 79"/>
                  <a:gd name="T87" fmla="*/ 4 h 81"/>
                  <a:gd name="T88" fmla="*/ 37 w 79"/>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 h="81">
                    <a:moveTo>
                      <a:pt x="20" y="71"/>
                    </a:moveTo>
                    <a:cubicBezTo>
                      <a:pt x="19" y="71"/>
                      <a:pt x="19" y="71"/>
                      <a:pt x="18" y="70"/>
                    </a:cubicBezTo>
                    <a:cubicBezTo>
                      <a:pt x="19" y="70"/>
                      <a:pt x="19" y="70"/>
                      <a:pt x="19" y="70"/>
                    </a:cubicBezTo>
                    <a:cubicBezTo>
                      <a:pt x="20" y="71"/>
                      <a:pt x="20" y="71"/>
                      <a:pt x="20" y="71"/>
                    </a:cubicBezTo>
                    <a:moveTo>
                      <a:pt x="16" y="69"/>
                    </a:moveTo>
                    <a:cubicBezTo>
                      <a:pt x="16" y="68"/>
                      <a:pt x="15" y="68"/>
                      <a:pt x="15" y="67"/>
                    </a:cubicBezTo>
                    <a:cubicBezTo>
                      <a:pt x="15" y="67"/>
                      <a:pt x="16" y="67"/>
                      <a:pt x="16" y="67"/>
                    </a:cubicBezTo>
                    <a:cubicBezTo>
                      <a:pt x="17" y="68"/>
                      <a:pt x="17" y="68"/>
                      <a:pt x="18" y="69"/>
                    </a:cubicBezTo>
                    <a:cubicBezTo>
                      <a:pt x="17" y="69"/>
                      <a:pt x="17" y="69"/>
                      <a:pt x="17" y="69"/>
                    </a:cubicBezTo>
                    <a:cubicBezTo>
                      <a:pt x="17" y="69"/>
                      <a:pt x="17" y="69"/>
                      <a:pt x="17" y="69"/>
                    </a:cubicBezTo>
                    <a:cubicBezTo>
                      <a:pt x="17" y="69"/>
                      <a:pt x="17" y="69"/>
                      <a:pt x="17" y="69"/>
                    </a:cubicBezTo>
                    <a:cubicBezTo>
                      <a:pt x="16" y="69"/>
                      <a:pt x="16" y="69"/>
                      <a:pt x="16" y="69"/>
                    </a:cubicBezTo>
                    <a:moveTo>
                      <a:pt x="13" y="66"/>
                    </a:moveTo>
                    <a:cubicBezTo>
                      <a:pt x="13" y="65"/>
                      <a:pt x="12" y="65"/>
                      <a:pt x="12" y="64"/>
                    </a:cubicBezTo>
                    <a:cubicBezTo>
                      <a:pt x="13" y="64"/>
                      <a:pt x="14" y="64"/>
                      <a:pt x="14" y="64"/>
                    </a:cubicBezTo>
                    <a:cubicBezTo>
                      <a:pt x="15" y="65"/>
                      <a:pt x="15" y="65"/>
                      <a:pt x="15" y="66"/>
                    </a:cubicBezTo>
                    <a:cubicBezTo>
                      <a:pt x="15" y="66"/>
                      <a:pt x="14" y="66"/>
                      <a:pt x="13" y="66"/>
                    </a:cubicBezTo>
                    <a:moveTo>
                      <a:pt x="11" y="63"/>
                    </a:moveTo>
                    <a:cubicBezTo>
                      <a:pt x="10" y="62"/>
                      <a:pt x="10" y="62"/>
                      <a:pt x="10" y="61"/>
                    </a:cubicBezTo>
                    <a:cubicBezTo>
                      <a:pt x="11" y="61"/>
                      <a:pt x="12" y="61"/>
                      <a:pt x="13" y="61"/>
                    </a:cubicBezTo>
                    <a:cubicBezTo>
                      <a:pt x="13" y="61"/>
                      <a:pt x="13" y="62"/>
                      <a:pt x="13" y="62"/>
                    </a:cubicBezTo>
                    <a:cubicBezTo>
                      <a:pt x="13" y="62"/>
                      <a:pt x="12" y="63"/>
                      <a:pt x="11" y="63"/>
                    </a:cubicBezTo>
                    <a:moveTo>
                      <a:pt x="9" y="60"/>
                    </a:moveTo>
                    <a:cubicBezTo>
                      <a:pt x="8" y="59"/>
                      <a:pt x="8" y="59"/>
                      <a:pt x="8" y="59"/>
                    </a:cubicBezTo>
                    <a:cubicBezTo>
                      <a:pt x="9" y="59"/>
                      <a:pt x="10" y="58"/>
                      <a:pt x="12" y="58"/>
                    </a:cubicBezTo>
                    <a:cubicBezTo>
                      <a:pt x="12" y="59"/>
                      <a:pt x="12" y="59"/>
                      <a:pt x="12" y="59"/>
                    </a:cubicBezTo>
                    <a:cubicBezTo>
                      <a:pt x="11" y="60"/>
                      <a:pt x="10" y="60"/>
                      <a:pt x="9" y="60"/>
                    </a:cubicBezTo>
                    <a:moveTo>
                      <a:pt x="7" y="57"/>
                    </a:moveTo>
                    <a:cubicBezTo>
                      <a:pt x="7" y="57"/>
                      <a:pt x="7" y="56"/>
                      <a:pt x="6" y="55"/>
                    </a:cubicBezTo>
                    <a:cubicBezTo>
                      <a:pt x="8" y="55"/>
                      <a:pt x="9" y="55"/>
                      <a:pt x="11" y="55"/>
                    </a:cubicBezTo>
                    <a:cubicBezTo>
                      <a:pt x="11" y="55"/>
                      <a:pt x="11" y="56"/>
                      <a:pt x="11" y="56"/>
                    </a:cubicBezTo>
                    <a:cubicBezTo>
                      <a:pt x="10" y="57"/>
                      <a:pt x="9" y="57"/>
                      <a:pt x="7" y="57"/>
                    </a:cubicBezTo>
                    <a:moveTo>
                      <a:pt x="6" y="53"/>
                    </a:moveTo>
                    <a:cubicBezTo>
                      <a:pt x="6" y="53"/>
                      <a:pt x="5" y="53"/>
                      <a:pt x="5" y="52"/>
                    </a:cubicBezTo>
                    <a:cubicBezTo>
                      <a:pt x="7" y="52"/>
                      <a:pt x="8" y="52"/>
                      <a:pt x="10" y="52"/>
                    </a:cubicBezTo>
                    <a:cubicBezTo>
                      <a:pt x="10" y="52"/>
                      <a:pt x="10" y="53"/>
                      <a:pt x="10" y="53"/>
                    </a:cubicBezTo>
                    <a:cubicBezTo>
                      <a:pt x="9" y="53"/>
                      <a:pt x="7" y="53"/>
                      <a:pt x="6" y="53"/>
                    </a:cubicBezTo>
                    <a:moveTo>
                      <a:pt x="5" y="51"/>
                    </a:moveTo>
                    <a:cubicBezTo>
                      <a:pt x="4" y="49"/>
                      <a:pt x="4" y="47"/>
                      <a:pt x="4" y="45"/>
                    </a:cubicBezTo>
                    <a:cubicBezTo>
                      <a:pt x="6" y="44"/>
                      <a:pt x="7" y="44"/>
                      <a:pt x="9" y="44"/>
                    </a:cubicBezTo>
                    <a:cubicBezTo>
                      <a:pt x="9" y="44"/>
                      <a:pt x="9" y="44"/>
                      <a:pt x="9" y="44"/>
                    </a:cubicBezTo>
                    <a:cubicBezTo>
                      <a:pt x="9" y="46"/>
                      <a:pt x="9" y="48"/>
                      <a:pt x="9" y="50"/>
                    </a:cubicBezTo>
                    <a:cubicBezTo>
                      <a:pt x="8" y="50"/>
                      <a:pt x="6" y="50"/>
                      <a:pt x="5" y="51"/>
                    </a:cubicBezTo>
                    <a:moveTo>
                      <a:pt x="4" y="43"/>
                    </a:moveTo>
                    <a:cubicBezTo>
                      <a:pt x="4" y="42"/>
                      <a:pt x="4" y="42"/>
                      <a:pt x="4" y="42"/>
                    </a:cubicBezTo>
                    <a:cubicBezTo>
                      <a:pt x="4" y="40"/>
                      <a:pt x="4" y="39"/>
                      <a:pt x="4" y="38"/>
                    </a:cubicBezTo>
                    <a:cubicBezTo>
                      <a:pt x="6" y="37"/>
                      <a:pt x="8" y="37"/>
                      <a:pt x="10" y="36"/>
                    </a:cubicBezTo>
                    <a:cubicBezTo>
                      <a:pt x="9" y="38"/>
                      <a:pt x="9" y="40"/>
                      <a:pt x="9" y="42"/>
                    </a:cubicBezTo>
                    <a:cubicBezTo>
                      <a:pt x="7" y="42"/>
                      <a:pt x="6" y="43"/>
                      <a:pt x="4" y="43"/>
                    </a:cubicBezTo>
                    <a:moveTo>
                      <a:pt x="4" y="36"/>
                    </a:moveTo>
                    <a:cubicBezTo>
                      <a:pt x="4" y="35"/>
                      <a:pt x="5" y="33"/>
                      <a:pt x="5" y="32"/>
                    </a:cubicBezTo>
                    <a:cubicBezTo>
                      <a:pt x="7" y="32"/>
                      <a:pt x="9" y="32"/>
                      <a:pt x="11" y="32"/>
                    </a:cubicBezTo>
                    <a:cubicBezTo>
                      <a:pt x="11" y="33"/>
                      <a:pt x="10" y="34"/>
                      <a:pt x="10" y="35"/>
                    </a:cubicBezTo>
                    <a:cubicBezTo>
                      <a:pt x="8" y="35"/>
                      <a:pt x="6" y="35"/>
                      <a:pt x="4" y="36"/>
                    </a:cubicBezTo>
                    <a:moveTo>
                      <a:pt x="5" y="31"/>
                    </a:moveTo>
                    <a:cubicBezTo>
                      <a:pt x="6" y="29"/>
                      <a:pt x="6" y="28"/>
                      <a:pt x="7" y="27"/>
                    </a:cubicBezTo>
                    <a:cubicBezTo>
                      <a:pt x="8" y="27"/>
                      <a:pt x="9" y="26"/>
                      <a:pt x="11" y="26"/>
                    </a:cubicBezTo>
                    <a:cubicBezTo>
                      <a:pt x="11" y="26"/>
                      <a:pt x="12" y="26"/>
                      <a:pt x="13" y="26"/>
                    </a:cubicBezTo>
                    <a:cubicBezTo>
                      <a:pt x="13" y="27"/>
                      <a:pt x="13" y="28"/>
                      <a:pt x="12" y="28"/>
                    </a:cubicBezTo>
                    <a:cubicBezTo>
                      <a:pt x="12" y="29"/>
                      <a:pt x="12" y="29"/>
                      <a:pt x="12" y="30"/>
                    </a:cubicBezTo>
                    <a:cubicBezTo>
                      <a:pt x="9" y="30"/>
                      <a:pt x="7" y="30"/>
                      <a:pt x="5" y="31"/>
                    </a:cubicBezTo>
                    <a:moveTo>
                      <a:pt x="8" y="25"/>
                    </a:moveTo>
                    <a:cubicBezTo>
                      <a:pt x="9" y="24"/>
                      <a:pt x="9" y="22"/>
                      <a:pt x="10" y="21"/>
                    </a:cubicBezTo>
                    <a:cubicBezTo>
                      <a:pt x="12" y="21"/>
                      <a:pt x="14" y="21"/>
                      <a:pt x="16" y="22"/>
                    </a:cubicBezTo>
                    <a:cubicBezTo>
                      <a:pt x="16" y="23"/>
                      <a:pt x="15" y="24"/>
                      <a:pt x="14" y="25"/>
                    </a:cubicBezTo>
                    <a:cubicBezTo>
                      <a:pt x="13" y="25"/>
                      <a:pt x="11" y="25"/>
                      <a:pt x="10" y="25"/>
                    </a:cubicBezTo>
                    <a:cubicBezTo>
                      <a:pt x="9" y="25"/>
                      <a:pt x="9" y="25"/>
                      <a:pt x="8" y="25"/>
                    </a:cubicBezTo>
                    <a:moveTo>
                      <a:pt x="17" y="20"/>
                    </a:moveTo>
                    <a:cubicBezTo>
                      <a:pt x="15" y="20"/>
                      <a:pt x="13" y="20"/>
                      <a:pt x="11" y="20"/>
                    </a:cubicBezTo>
                    <a:cubicBezTo>
                      <a:pt x="13" y="18"/>
                      <a:pt x="14" y="15"/>
                      <a:pt x="16" y="14"/>
                    </a:cubicBezTo>
                    <a:cubicBezTo>
                      <a:pt x="17" y="14"/>
                      <a:pt x="19" y="14"/>
                      <a:pt x="20" y="14"/>
                    </a:cubicBezTo>
                    <a:cubicBezTo>
                      <a:pt x="21" y="14"/>
                      <a:pt x="22" y="14"/>
                      <a:pt x="23" y="14"/>
                    </a:cubicBezTo>
                    <a:cubicBezTo>
                      <a:pt x="21" y="16"/>
                      <a:pt x="19" y="18"/>
                      <a:pt x="17" y="20"/>
                    </a:cubicBezTo>
                    <a:moveTo>
                      <a:pt x="24" y="13"/>
                    </a:moveTo>
                    <a:cubicBezTo>
                      <a:pt x="23" y="12"/>
                      <a:pt x="22" y="12"/>
                      <a:pt x="20" y="12"/>
                    </a:cubicBezTo>
                    <a:cubicBezTo>
                      <a:pt x="19" y="12"/>
                      <a:pt x="19" y="12"/>
                      <a:pt x="18" y="12"/>
                    </a:cubicBezTo>
                    <a:cubicBezTo>
                      <a:pt x="19" y="12"/>
                      <a:pt x="19" y="11"/>
                      <a:pt x="20" y="10"/>
                    </a:cubicBezTo>
                    <a:cubicBezTo>
                      <a:pt x="22" y="11"/>
                      <a:pt x="24" y="11"/>
                      <a:pt x="26" y="11"/>
                    </a:cubicBezTo>
                    <a:cubicBezTo>
                      <a:pt x="25" y="12"/>
                      <a:pt x="25" y="12"/>
                      <a:pt x="24" y="13"/>
                    </a:cubicBezTo>
                    <a:moveTo>
                      <a:pt x="28" y="10"/>
                    </a:moveTo>
                    <a:cubicBezTo>
                      <a:pt x="26" y="9"/>
                      <a:pt x="24" y="9"/>
                      <a:pt x="22" y="9"/>
                    </a:cubicBezTo>
                    <a:cubicBezTo>
                      <a:pt x="23" y="9"/>
                      <a:pt x="23" y="8"/>
                      <a:pt x="24" y="8"/>
                    </a:cubicBezTo>
                    <a:cubicBezTo>
                      <a:pt x="25" y="8"/>
                      <a:pt x="27" y="9"/>
                      <a:pt x="29" y="9"/>
                    </a:cubicBezTo>
                    <a:cubicBezTo>
                      <a:pt x="28" y="10"/>
                      <a:pt x="28" y="10"/>
                      <a:pt x="28" y="10"/>
                    </a:cubicBezTo>
                    <a:moveTo>
                      <a:pt x="42" y="78"/>
                    </a:moveTo>
                    <a:cubicBezTo>
                      <a:pt x="42" y="78"/>
                      <a:pt x="42" y="78"/>
                      <a:pt x="42" y="78"/>
                    </a:cubicBezTo>
                    <a:cubicBezTo>
                      <a:pt x="37" y="78"/>
                      <a:pt x="32" y="76"/>
                      <a:pt x="28" y="74"/>
                    </a:cubicBezTo>
                    <a:cubicBezTo>
                      <a:pt x="18" y="67"/>
                      <a:pt x="12" y="56"/>
                      <a:pt x="12" y="44"/>
                    </a:cubicBezTo>
                    <a:cubicBezTo>
                      <a:pt x="12" y="39"/>
                      <a:pt x="13" y="34"/>
                      <a:pt x="15" y="30"/>
                    </a:cubicBezTo>
                    <a:cubicBezTo>
                      <a:pt x="18" y="23"/>
                      <a:pt x="23" y="18"/>
                      <a:pt x="29" y="13"/>
                    </a:cubicBezTo>
                    <a:cubicBezTo>
                      <a:pt x="34" y="9"/>
                      <a:pt x="41" y="6"/>
                      <a:pt x="47" y="6"/>
                    </a:cubicBezTo>
                    <a:cubicBezTo>
                      <a:pt x="47" y="6"/>
                      <a:pt x="47" y="6"/>
                      <a:pt x="47" y="6"/>
                    </a:cubicBezTo>
                    <a:cubicBezTo>
                      <a:pt x="52" y="6"/>
                      <a:pt x="56" y="7"/>
                      <a:pt x="61" y="10"/>
                    </a:cubicBezTo>
                    <a:cubicBezTo>
                      <a:pt x="71" y="17"/>
                      <a:pt x="76" y="28"/>
                      <a:pt x="76" y="39"/>
                    </a:cubicBezTo>
                    <a:cubicBezTo>
                      <a:pt x="76" y="46"/>
                      <a:pt x="74" y="53"/>
                      <a:pt x="71" y="59"/>
                    </a:cubicBezTo>
                    <a:cubicBezTo>
                      <a:pt x="66" y="70"/>
                      <a:pt x="54" y="78"/>
                      <a:pt x="42" y="78"/>
                    </a:cubicBezTo>
                    <a:moveTo>
                      <a:pt x="31" y="8"/>
                    </a:moveTo>
                    <a:cubicBezTo>
                      <a:pt x="29" y="7"/>
                      <a:pt x="28" y="7"/>
                      <a:pt x="26" y="7"/>
                    </a:cubicBezTo>
                    <a:cubicBezTo>
                      <a:pt x="27" y="6"/>
                      <a:pt x="28" y="6"/>
                      <a:pt x="29" y="5"/>
                    </a:cubicBezTo>
                    <a:cubicBezTo>
                      <a:pt x="30" y="6"/>
                      <a:pt x="32" y="6"/>
                      <a:pt x="33" y="6"/>
                    </a:cubicBezTo>
                    <a:cubicBezTo>
                      <a:pt x="34" y="6"/>
                      <a:pt x="34" y="6"/>
                      <a:pt x="34" y="6"/>
                    </a:cubicBezTo>
                    <a:cubicBezTo>
                      <a:pt x="33" y="7"/>
                      <a:pt x="32" y="7"/>
                      <a:pt x="31" y="8"/>
                    </a:cubicBezTo>
                    <a:moveTo>
                      <a:pt x="36" y="5"/>
                    </a:moveTo>
                    <a:cubicBezTo>
                      <a:pt x="35" y="5"/>
                      <a:pt x="34" y="5"/>
                      <a:pt x="34" y="5"/>
                    </a:cubicBezTo>
                    <a:cubicBezTo>
                      <a:pt x="33" y="4"/>
                      <a:pt x="33" y="4"/>
                      <a:pt x="32" y="4"/>
                    </a:cubicBezTo>
                    <a:cubicBezTo>
                      <a:pt x="33" y="4"/>
                      <a:pt x="34" y="4"/>
                      <a:pt x="34" y="4"/>
                    </a:cubicBezTo>
                    <a:cubicBezTo>
                      <a:pt x="35" y="4"/>
                      <a:pt x="37" y="4"/>
                      <a:pt x="38" y="5"/>
                    </a:cubicBezTo>
                    <a:cubicBezTo>
                      <a:pt x="38" y="5"/>
                      <a:pt x="38" y="5"/>
                      <a:pt x="38" y="5"/>
                    </a:cubicBezTo>
                    <a:cubicBezTo>
                      <a:pt x="37" y="5"/>
                      <a:pt x="37" y="5"/>
                      <a:pt x="36" y="5"/>
                    </a:cubicBezTo>
                    <a:moveTo>
                      <a:pt x="37" y="0"/>
                    </a:moveTo>
                    <a:cubicBezTo>
                      <a:pt x="37" y="0"/>
                      <a:pt x="37" y="0"/>
                      <a:pt x="37" y="0"/>
                    </a:cubicBezTo>
                    <a:cubicBezTo>
                      <a:pt x="36" y="0"/>
                      <a:pt x="36" y="0"/>
                      <a:pt x="36" y="0"/>
                    </a:cubicBezTo>
                    <a:cubicBezTo>
                      <a:pt x="36" y="0"/>
                      <a:pt x="36" y="0"/>
                      <a:pt x="36" y="0"/>
                    </a:cubicBezTo>
                    <a:cubicBezTo>
                      <a:pt x="35" y="0"/>
                      <a:pt x="35" y="0"/>
                      <a:pt x="35" y="0"/>
                    </a:cubicBezTo>
                    <a:cubicBezTo>
                      <a:pt x="22" y="2"/>
                      <a:pt x="10" y="12"/>
                      <a:pt x="4" y="25"/>
                    </a:cubicBezTo>
                    <a:cubicBezTo>
                      <a:pt x="2" y="30"/>
                      <a:pt x="0" y="36"/>
                      <a:pt x="0" y="42"/>
                    </a:cubicBezTo>
                    <a:cubicBezTo>
                      <a:pt x="0" y="49"/>
                      <a:pt x="3" y="57"/>
                      <a:pt x="8" y="64"/>
                    </a:cubicBezTo>
                    <a:cubicBezTo>
                      <a:pt x="8" y="64"/>
                      <a:pt x="8" y="64"/>
                      <a:pt x="8" y="64"/>
                    </a:cubicBezTo>
                    <a:cubicBezTo>
                      <a:pt x="8" y="65"/>
                      <a:pt x="8" y="65"/>
                      <a:pt x="8" y="65"/>
                    </a:cubicBezTo>
                    <a:cubicBezTo>
                      <a:pt x="10" y="67"/>
                      <a:pt x="13" y="70"/>
                      <a:pt x="15" y="72"/>
                    </a:cubicBezTo>
                    <a:cubicBezTo>
                      <a:pt x="16" y="73"/>
                      <a:pt x="16" y="73"/>
                      <a:pt x="16" y="73"/>
                    </a:cubicBezTo>
                    <a:cubicBezTo>
                      <a:pt x="16" y="73"/>
                      <a:pt x="16" y="73"/>
                      <a:pt x="16" y="73"/>
                    </a:cubicBezTo>
                    <a:cubicBezTo>
                      <a:pt x="16" y="73"/>
                      <a:pt x="16" y="73"/>
                      <a:pt x="16" y="73"/>
                    </a:cubicBezTo>
                    <a:cubicBezTo>
                      <a:pt x="17" y="74"/>
                      <a:pt x="17" y="74"/>
                      <a:pt x="17" y="74"/>
                    </a:cubicBezTo>
                    <a:cubicBezTo>
                      <a:pt x="22" y="76"/>
                      <a:pt x="27" y="78"/>
                      <a:pt x="32" y="80"/>
                    </a:cubicBezTo>
                    <a:cubicBezTo>
                      <a:pt x="32" y="80"/>
                      <a:pt x="33" y="80"/>
                      <a:pt x="33" y="80"/>
                    </a:cubicBezTo>
                    <a:cubicBezTo>
                      <a:pt x="33" y="80"/>
                      <a:pt x="33" y="80"/>
                      <a:pt x="33" y="80"/>
                    </a:cubicBezTo>
                    <a:cubicBezTo>
                      <a:pt x="36" y="80"/>
                      <a:pt x="39" y="81"/>
                      <a:pt x="42" y="81"/>
                    </a:cubicBezTo>
                    <a:cubicBezTo>
                      <a:pt x="55" y="81"/>
                      <a:pt x="69" y="73"/>
                      <a:pt x="74" y="60"/>
                    </a:cubicBezTo>
                    <a:cubicBezTo>
                      <a:pt x="78" y="54"/>
                      <a:pt x="79" y="47"/>
                      <a:pt x="79" y="39"/>
                    </a:cubicBezTo>
                    <a:cubicBezTo>
                      <a:pt x="79" y="27"/>
                      <a:pt x="74" y="15"/>
                      <a:pt x="62" y="8"/>
                    </a:cubicBezTo>
                    <a:cubicBezTo>
                      <a:pt x="59" y="5"/>
                      <a:pt x="56" y="4"/>
                      <a:pt x="52" y="4"/>
                    </a:cubicBezTo>
                    <a:cubicBezTo>
                      <a:pt x="52" y="3"/>
                      <a:pt x="52" y="3"/>
                      <a:pt x="52" y="3"/>
                    </a:cubicBezTo>
                    <a:cubicBezTo>
                      <a:pt x="48" y="2"/>
                      <a:pt x="43" y="1"/>
                      <a:pt x="38" y="0"/>
                    </a:cubicBezTo>
                    <a:cubicBezTo>
                      <a:pt x="38" y="0"/>
                      <a:pt x="37" y="0"/>
                      <a:pt x="3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77"/>
              <p:cNvSpPr>
                <a:spLocks noEditPoints="1"/>
              </p:cNvSpPr>
              <p:nvPr/>
            </p:nvSpPr>
            <p:spPr bwMode="auto">
              <a:xfrm>
                <a:off x="2962" y="3199"/>
                <a:ext cx="137" cy="152"/>
              </a:xfrm>
              <a:custGeom>
                <a:avLst/>
                <a:gdLst>
                  <a:gd name="T0" fmla="*/ 43 w 58"/>
                  <a:gd name="T1" fmla="*/ 55 h 64"/>
                  <a:gd name="T2" fmla="*/ 43 w 58"/>
                  <a:gd name="T3" fmla="*/ 56 h 64"/>
                  <a:gd name="T4" fmla="*/ 45 w 58"/>
                  <a:gd name="T5" fmla="*/ 53 h 64"/>
                  <a:gd name="T6" fmla="*/ 48 w 58"/>
                  <a:gd name="T7" fmla="*/ 51 h 64"/>
                  <a:gd name="T8" fmla="*/ 48 w 58"/>
                  <a:gd name="T9" fmla="*/ 49 h 64"/>
                  <a:gd name="T10" fmla="*/ 51 w 58"/>
                  <a:gd name="T11" fmla="*/ 47 h 64"/>
                  <a:gd name="T12" fmla="*/ 48 w 58"/>
                  <a:gd name="T13" fmla="*/ 49 h 64"/>
                  <a:gd name="T14" fmla="*/ 51 w 58"/>
                  <a:gd name="T15" fmla="*/ 45 h 64"/>
                  <a:gd name="T16" fmla="*/ 52 w 58"/>
                  <a:gd name="T17" fmla="*/ 41 h 64"/>
                  <a:gd name="T18" fmla="*/ 51 w 58"/>
                  <a:gd name="T19" fmla="*/ 45 h 64"/>
                  <a:gd name="T20" fmla="*/ 52 w 58"/>
                  <a:gd name="T21" fmla="*/ 40 h 64"/>
                  <a:gd name="T22" fmla="*/ 54 w 58"/>
                  <a:gd name="T23" fmla="*/ 36 h 64"/>
                  <a:gd name="T24" fmla="*/ 54 w 58"/>
                  <a:gd name="T25" fmla="*/ 35 h 64"/>
                  <a:gd name="T26" fmla="*/ 54 w 58"/>
                  <a:gd name="T27" fmla="*/ 30 h 64"/>
                  <a:gd name="T28" fmla="*/ 55 w 58"/>
                  <a:gd name="T29" fmla="*/ 30 h 64"/>
                  <a:gd name="T30" fmla="*/ 55 w 58"/>
                  <a:gd name="T31" fmla="*/ 28 h 64"/>
                  <a:gd name="T32" fmla="*/ 53 w 58"/>
                  <a:gd name="T33" fmla="*/ 25 h 64"/>
                  <a:gd name="T34" fmla="*/ 55 w 58"/>
                  <a:gd name="T35" fmla="*/ 28 h 64"/>
                  <a:gd name="T36" fmla="*/ 53 w 58"/>
                  <a:gd name="T37" fmla="*/ 23 h 64"/>
                  <a:gd name="T38" fmla="*/ 53 w 58"/>
                  <a:gd name="T39" fmla="*/ 20 h 64"/>
                  <a:gd name="T40" fmla="*/ 52 w 58"/>
                  <a:gd name="T41" fmla="*/ 18 h 64"/>
                  <a:gd name="T42" fmla="*/ 51 w 58"/>
                  <a:gd name="T43" fmla="*/ 16 h 64"/>
                  <a:gd name="T44" fmla="*/ 52 w 58"/>
                  <a:gd name="T45" fmla="*/ 18 h 64"/>
                  <a:gd name="T46" fmla="*/ 50 w 58"/>
                  <a:gd name="T47" fmla="*/ 14 h 64"/>
                  <a:gd name="T48" fmla="*/ 50 w 58"/>
                  <a:gd name="T49" fmla="*/ 14 h 64"/>
                  <a:gd name="T50" fmla="*/ 22 w 58"/>
                  <a:gd name="T51" fmla="*/ 60 h 64"/>
                  <a:gd name="T52" fmla="*/ 4 w 58"/>
                  <a:gd name="T53" fmla="*/ 34 h 64"/>
                  <a:gd name="T54" fmla="*/ 17 w 58"/>
                  <a:gd name="T55" fmla="*/ 9 h 64"/>
                  <a:gd name="T56" fmla="*/ 32 w 58"/>
                  <a:gd name="T57" fmla="*/ 3 h 64"/>
                  <a:gd name="T58" fmla="*/ 34 w 58"/>
                  <a:gd name="T59" fmla="*/ 4 h 64"/>
                  <a:gd name="T60" fmla="*/ 50 w 58"/>
                  <a:gd name="T61" fmla="*/ 28 h 64"/>
                  <a:gd name="T62" fmla="*/ 50 w 58"/>
                  <a:gd name="T63" fmla="*/ 29 h 64"/>
                  <a:gd name="T64" fmla="*/ 23 w 58"/>
                  <a:gd name="T65" fmla="*/ 60 h 64"/>
                  <a:gd name="T66" fmla="*/ 22 w 58"/>
                  <a:gd name="T67" fmla="*/ 60 h 64"/>
                  <a:gd name="T68" fmla="*/ 32 w 58"/>
                  <a:gd name="T69" fmla="*/ 0 h 64"/>
                  <a:gd name="T70" fmla="*/ 15 w 58"/>
                  <a:gd name="T71" fmla="*/ 6 h 64"/>
                  <a:gd name="T72" fmla="*/ 0 w 58"/>
                  <a:gd name="T73" fmla="*/ 34 h 64"/>
                  <a:gd name="T74" fmla="*/ 28 w 58"/>
                  <a:gd name="T75" fmla="*/ 64 h 64"/>
                  <a:gd name="T76" fmla="*/ 58 w 58"/>
                  <a:gd name="T77" fmla="*/ 30 h 64"/>
                  <a:gd name="T78" fmla="*/ 32 w 58"/>
                  <a:gd name="T7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8" h="64">
                    <a:moveTo>
                      <a:pt x="43" y="56"/>
                    </a:moveTo>
                    <a:cubicBezTo>
                      <a:pt x="43" y="55"/>
                      <a:pt x="43" y="55"/>
                      <a:pt x="43" y="55"/>
                    </a:cubicBezTo>
                    <a:cubicBezTo>
                      <a:pt x="43" y="55"/>
                      <a:pt x="43" y="55"/>
                      <a:pt x="43" y="55"/>
                    </a:cubicBezTo>
                    <a:cubicBezTo>
                      <a:pt x="43" y="56"/>
                      <a:pt x="43" y="56"/>
                      <a:pt x="43" y="56"/>
                    </a:cubicBezTo>
                    <a:moveTo>
                      <a:pt x="45" y="53"/>
                    </a:moveTo>
                    <a:cubicBezTo>
                      <a:pt x="45" y="53"/>
                      <a:pt x="45" y="53"/>
                      <a:pt x="45" y="53"/>
                    </a:cubicBezTo>
                    <a:cubicBezTo>
                      <a:pt x="46" y="53"/>
                      <a:pt x="46" y="52"/>
                      <a:pt x="47" y="51"/>
                    </a:cubicBezTo>
                    <a:cubicBezTo>
                      <a:pt x="48" y="51"/>
                      <a:pt x="48" y="51"/>
                      <a:pt x="48" y="51"/>
                    </a:cubicBezTo>
                    <a:cubicBezTo>
                      <a:pt x="47" y="52"/>
                      <a:pt x="46" y="53"/>
                      <a:pt x="45" y="53"/>
                    </a:cubicBezTo>
                    <a:moveTo>
                      <a:pt x="48" y="49"/>
                    </a:moveTo>
                    <a:cubicBezTo>
                      <a:pt x="49" y="48"/>
                      <a:pt x="49" y="48"/>
                      <a:pt x="50" y="47"/>
                    </a:cubicBezTo>
                    <a:cubicBezTo>
                      <a:pt x="51" y="47"/>
                      <a:pt x="51" y="47"/>
                      <a:pt x="51" y="47"/>
                    </a:cubicBezTo>
                    <a:cubicBezTo>
                      <a:pt x="50" y="48"/>
                      <a:pt x="50" y="49"/>
                      <a:pt x="49" y="50"/>
                    </a:cubicBezTo>
                    <a:cubicBezTo>
                      <a:pt x="48" y="49"/>
                      <a:pt x="48" y="49"/>
                      <a:pt x="48" y="49"/>
                    </a:cubicBezTo>
                    <a:cubicBezTo>
                      <a:pt x="48" y="49"/>
                      <a:pt x="48" y="49"/>
                      <a:pt x="48" y="49"/>
                    </a:cubicBezTo>
                    <a:moveTo>
                      <a:pt x="51" y="45"/>
                    </a:moveTo>
                    <a:cubicBezTo>
                      <a:pt x="51" y="45"/>
                      <a:pt x="51" y="45"/>
                      <a:pt x="50" y="45"/>
                    </a:cubicBezTo>
                    <a:cubicBezTo>
                      <a:pt x="51" y="44"/>
                      <a:pt x="51" y="43"/>
                      <a:pt x="52" y="41"/>
                    </a:cubicBezTo>
                    <a:cubicBezTo>
                      <a:pt x="52" y="42"/>
                      <a:pt x="52" y="42"/>
                      <a:pt x="53" y="42"/>
                    </a:cubicBezTo>
                    <a:cubicBezTo>
                      <a:pt x="52" y="43"/>
                      <a:pt x="52" y="44"/>
                      <a:pt x="51" y="45"/>
                    </a:cubicBezTo>
                    <a:moveTo>
                      <a:pt x="53" y="40"/>
                    </a:moveTo>
                    <a:cubicBezTo>
                      <a:pt x="53" y="40"/>
                      <a:pt x="52" y="40"/>
                      <a:pt x="52" y="40"/>
                    </a:cubicBezTo>
                    <a:cubicBezTo>
                      <a:pt x="52" y="39"/>
                      <a:pt x="53" y="37"/>
                      <a:pt x="53" y="36"/>
                    </a:cubicBezTo>
                    <a:cubicBezTo>
                      <a:pt x="53" y="36"/>
                      <a:pt x="54" y="36"/>
                      <a:pt x="54" y="36"/>
                    </a:cubicBezTo>
                    <a:cubicBezTo>
                      <a:pt x="54" y="38"/>
                      <a:pt x="54" y="39"/>
                      <a:pt x="53" y="40"/>
                    </a:cubicBezTo>
                    <a:moveTo>
                      <a:pt x="54" y="35"/>
                    </a:moveTo>
                    <a:cubicBezTo>
                      <a:pt x="54" y="34"/>
                      <a:pt x="54" y="34"/>
                      <a:pt x="53" y="34"/>
                    </a:cubicBezTo>
                    <a:cubicBezTo>
                      <a:pt x="53" y="33"/>
                      <a:pt x="54" y="31"/>
                      <a:pt x="54" y="30"/>
                    </a:cubicBezTo>
                    <a:cubicBezTo>
                      <a:pt x="54" y="30"/>
                      <a:pt x="54" y="30"/>
                      <a:pt x="55" y="30"/>
                    </a:cubicBezTo>
                    <a:cubicBezTo>
                      <a:pt x="55" y="30"/>
                      <a:pt x="55" y="30"/>
                      <a:pt x="55" y="30"/>
                    </a:cubicBezTo>
                    <a:cubicBezTo>
                      <a:pt x="55" y="32"/>
                      <a:pt x="55" y="33"/>
                      <a:pt x="54" y="35"/>
                    </a:cubicBezTo>
                    <a:moveTo>
                      <a:pt x="55" y="28"/>
                    </a:moveTo>
                    <a:cubicBezTo>
                      <a:pt x="54" y="28"/>
                      <a:pt x="54" y="28"/>
                      <a:pt x="54" y="28"/>
                    </a:cubicBezTo>
                    <a:cubicBezTo>
                      <a:pt x="54" y="27"/>
                      <a:pt x="53" y="26"/>
                      <a:pt x="53" y="25"/>
                    </a:cubicBezTo>
                    <a:cubicBezTo>
                      <a:pt x="54" y="25"/>
                      <a:pt x="54" y="25"/>
                      <a:pt x="54" y="25"/>
                    </a:cubicBezTo>
                    <a:cubicBezTo>
                      <a:pt x="54" y="26"/>
                      <a:pt x="55" y="27"/>
                      <a:pt x="55" y="28"/>
                    </a:cubicBezTo>
                    <a:moveTo>
                      <a:pt x="54" y="23"/>
                    </a:moveTo>
                    <a:cubicBezTo>
                      <a:pt x="53" y="23"/>
                      <a:pt x="53" y="23"/>
                      <a:pt x="53" y="23"/>
                    </a:cubicBezTo>
                    <a:cubicBezTo>
                      <a:pt x="53" y="22"/>
                      <a:pt x="53" y="21"/>
                      <a:pt x="52" y="20"/>
                    </a:cubicBezTo>
                    <a:cubicBezTo>
                      <a:pt x="53" y="20"/>
                      <a:pt x="53" y="20"/>
                      <a:pt x="53" y="20"/>
                    </a:cubicBezTo>
                    <a:cubicBezTo>
                      <a:pt x="53" y="21"/>
                      <a:pt x="54" y="22"/>
                      <a:pt x="54" y="23"/>
                    </a:cubicBezTo>
                    <a:moveTo>
                      <a:pt x="52" y="18"/>
                    </a:moveTo>
                    <a:cubicBezTo>
                      <a:pt x="52" y="18"/>
                      <a:pt x="52" y="18"/>
                      <a:pt x="52" y="18"/>
                    </a:cubicBezTo>
                    <a:cubicBezTo>
                      <a:pt x="51" y="17"/>
                      <a:pt x="51" y="17"/>
                      <a:pt x="51" y="16"/>
                    </a:cubicBezTo>
                    <a:cubicBezTo>
                      <a:pt x="51" y="16"/>
                      <a:pt x="51" y="16"/>
                      <a:pt x="51" y="16"/>
                    </a:cubicBezTo>
                    <a:cubicBezTo>
                      <a:pt x="52" y="17"/>
                      <a:pt x="52" y="17"/>
                      <a:pt x="52" y="18"/>
                    </a:cubicBezTo>
                    <a:moveTo>
                      <a:pt x="50" y="14"/>
                    </a:moveTo>
                    <a:cubicBezTo>
                      <a:pt x="50" y="14"/>
                      <a:pt x="50" y="14"/>
                      <a:pt x="50" y="14"/>
                    </a:cubicBezTo>
                    <a:cubicBezTo>
                      <a:pt x="50" y="14"/>
                      <a:pt x="50" y="14"/>
                      <a:pt x="50" y="14"/>
                    </a:cubicBezTo>
                    <a:cubicBezTo>
                      <a:pt x="50" y="14"/>
                      <a:pt x="50" y="14"/>
                      <a:pt x="50" y="14"/>
                    </a:cubicBezTo>
                    <a:cubicBezTo>
                      <a:pt x="50" y="14"/>
                      <a:pt x="50" y="14"/>
                      <a:pt x="50" y="14"/>
                    </a:cubicBezTo>
                    <a:moveTo>
                      <a:pt x="22" y="60"/>
                    </a:moveTo>
                    <a:cubicBezTo>
                      <a:pt x="20" y="59"/>
                      <a:pt x="18" y="59"/>
                      <a:pt x="16" y="57"/>
                    </a:cubicBezTo>
                    <a:cubicBezTo>
                      <a:pt x="8" y="53"/>
                      <a:pt x="4" y="43"/>
                      <a:pt x="4" y="34"/>
                    </a:cubicBezTo>
                    <a:cubicBezTo>
                      <a:pt x="4" y="30"/>
                      <a:pt x="4" y="26"/>
                      <a:pt x="6" y="22"/>
                    </a:cubicBezTo>
                    <a:cubicBezTo>
                      <a:pt x="8" y="17"/>
                      <a:pt x="12" y="12"/>
                      <a:pt x="17" y="9"/>
                    </a:cubicBezTo>
                    <a:cubicBezTo>
                      <a:pt x="21" y="6"/>
                      <a:pt x="27" y="3"/>
                      <a:pt x="32" y="3"/>
                    </a:cubicBezTo>
                    <a:cubicBezTo>
                      <a:pt x="32" y="3"/>
                      <a:pt x="32" y="3"/>
                      <a:pt x="32" y="3"/>
                    </a:cubicBezTo>
                    <a:cubicBezTo>
                      <a:pt x="32" y="3"/>
                      <a:pt x="33" y="3"/>
                      <a:pt x="34" y="3"/>
                    </a:cubicBezTo>
                    <a:cubicBezTo>
                      <a:pt x="34" y="4"/>
                      <a:pt x="34" y="4"/>
                      <a:pt x="34" y="4"/>
                    </a:cubicBezTo>
                    <a:cubicBezTo>
                      <a:pt x="36" y="4"/>
                      <a:pt x="37" y="5"/>
                      <a:pt x="38" y="6"/>
                    </a:cubicBezTo>
                    <a:cubicBezTo>
                      <a:pt x="46" y="11"/>
                      <a:pt x="50" y="19"/>
                      <a:pt x="50" y="28"/>
                    </a:cubicBezTo>
                    <a:cubicBezTo>
                      <a:pt x="50" y="29"/>
                      <a:pt x="50" y="29"/>
                      <a:pt x="50" y="29"/>
                    </a:cubicBezTo>
                    <a:cubicBezTo>
                      <a:pt x="50" y="29"/>
                      <a:pt x="50" y="29"/>
                      <a:pt x="50" y="29"/>
                    </a:cubicBezTo>
                    <a:cubicBezTo>
                      <a:pt x="50" y="35"/>
                      <a:pt x="49" y="40"/>
                      <a:pt x="47" y="45"/>
                    </a:cubicBezTo>
                    <a:cubicBezTo>
                      <a:pt x="43" y="54"/>
                      <a:pt x="33" y="60"/>
                      <a:pt x="23" y="60"/>
                    </a:cubicBezTo>
                    <a:cubicBezTo>
                      <a:pt x="23" y="60"/>
                      <a:pt x="23" y="60"/>
                      <a:pt x="23" y="60"/>
                    </a:cubicBezTo>
                    <a:cubicBezTo>
                      <a:pt x="23" y="60"/>
                      <a:pt x="22" y="60"/>
                      <a:pt x="22" y="60"/>
                    </a:cubicBezTo>
                    <a:cubicBezTo>
                      <a:pt x="22" y="60"/>
                      <a:pt x="22" y="60"/>
                      <a:pt x="22" y="60"/>
                    </a:cubicBezTo>
                    <a:moveTo>
                      <a:pt x="32" y="0"/>
                    </a:moveTo>
                    <a:cubicBezTo>
                      <a:pt x="32" y="0"/>
                      <a:pt x="32" y="0"/>
                      <a:pt x="32" y="0"/>
                    </a:cubicBezTo>
                    <a:cubicBezTo>
                      <a:pt x="26" y="0"/>
                      <a:pt x="20" y="3"/>
                      <a:pt x="15" y="6"/>
                    </a:cubicBezTo>
                    <a:cubicBezTo>
                      <a:pt x="10" y="10"/>
                      <a:pt x="6" y="15"/>
                      <a:pt x="3" y="21"/>
                    </a:cubicBezTo>
                    <a:cubicBezTo>
                      <a:pt x="1" y="25"/>
                      <a:pt x="0" y="29"/>
                      <a:pt x="0" y="34"/>
                    </a:cubicBezTo>
                    <a:cubicBezTo>
                      <a:pt x="0" y="44"/>
                      <a:pt x="5" y="55"/>
                      <a:pt x="14" y="60"/>
                    </a:cubicBezTo>
                    <a:cubicBezTo>
                      <a:pt x="19" y="63"/>
                      <a:pt x="23" y="64"/>
                      <a:pt x="28" y="64"/>
                    </a:cubicBezTo>
                    <a:cubicBezTo>
                      <a:pt x="39" y="64"/>
                      <a:pt x="49" y="57"/>
                      <a:pt x="54" y="47"/>
                    </a:cubicBezTo>
                    <a:cubicBezTo>
                      <a:pt x="57" y="42"/>
                      <a:pt x="58" y="36"/>
                      <a:pt x="58" y="30"/>
                    </a:cubicBezTo>
                    <a:cubicBezTo>
                      <a:pt x="58" y="20"/>
                      <a:pt x="54" y="10"/>
                      <a:pt x="44" y="4"/>
                    </a:cubicBezTo>
                    <a:cubicBezTo>
                      <a:pt x="40" y="1"/>
                      <a:pt x="36" y="0"/>
                      <a:pt x="3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78"/>
              <p:cNvSpPr>
                <a:spLocks noEditPoints="1"/>
              </p:cNvSpPr>
              <p:nvPr/>
            </p:nvSpPr>
            <p:spPr bwMode="auto">
              <a:xfrm>
                <a:off x="2995" y="3220"/>
                <a:ext cx="69" cy="114"/>
              </a:xfrm>
              <a:custGeom>
                <a:avLst/>
                <a:gdLst>
                  <a:gd name="T0" fmla="*/ 17 w 29"/>
                  <a:gd name="T1" fmla="*/ 7 h 48"/>
                  <a:gd name="T2" fmla="*/ 19 w 29"/>
                  <a:gd name="T3" fmla="*/ 4 h 48"/>
                  <a:gd name="T4" fmla="*/ 20 w 29"/>
                  <a:gd name="T5" fmla="*/ 6 h 48"/>
                  <a:gd name="T6" fmla="*/ 20 w 29"/>
                  <a:gd name="T7" fmla="*/ 10 h 48"/>
                  <a:gd name="T8" fmla="*/ 23 w 29"/>
                  <a:gd name="T9" fmla="*/ 16 h 48"/>
                  <a:gd name="T10" fmla="*/ 20 w 29"/>
                  <a:gd name="T11" fmla="*/ 13 h 48"/>
                  <a:gd name="T12" fmla="*/ 12 w 29"/>
                  <a:gd name="T13" fmla="*/ 11 h 48"/>
                  <a:gd name="T14" fmla="*/ 12 w 29"/>
                  <a:gd name="T15" fmla="*/ 19 h 48"/>
                  <a:gd name="T16" fmla="*/ 21 w 29"/>
                  <a:gd name="T17" fmla="*/ 32 h 48"/>
                  <a:gd name="T18" fmla="*/ 13 w 29"/>
                  <a:gd name="T19" fmla="*/ 38 h 48"/>
                  <a:gd name="T20" fmla="*/ 11 w 29"/>
                  <a:gd name="T21" fmla="*/ 40 h 48"/>
                  <a:gd name="T22" fmla="*/ 10 w 29"/>
                  <a:gd name="T23" fmla="*/ 44 h 48"/>
                  <a:gd name="T24" fmla="*/ 9 w 29"/>
                  <a:gd name="T25" fmla="*/ 40 h 48"/>
                  <a:gd name="T26" fmla="*/ 3 w 29"/>
                  <a:gd name="T27" fmla="*/ 30 h 48"/>
                  <a:gd name="T28" fmla="*/ 11 w 29"/>
                  <a:gd name="T29" fmla="*/ 36 h 48"/>
                  <a:gd name="T30" fmla="*/ 19 w 29"/>
                  <a:gd name="T31" fmla="*/ 31 h 48"/>
                  <a:gd name="T32" fmla="*/ 15 w 29"/>
                  <a:gd name="T33" fmla="*/ 25 h 48"/>
                  <a:gd name="T34" fmla="*/ 7 w 29"/>
                  <a:gd name="T35" fmla="*/ 14 h 48"/>
                  <a:gd name="T36" fmla="*/ 13 w 29"/>
                  <a:gd name="T37" fmla="*/ 7 h 48"/>
                  <a:gd name="T38" fmla="*/ 17 w 29"/>
                  <a:gd name="T39" fmla="*/ 0 h 48"/>
                  <a:gd name="T40" fmla="*/ 15 w 29"/>
                  <a:gd name="T41" fmla="*/ 3 h 48"/>
                  <a:gd name="T42" fmla="*/ 8 w 29"/>
                  <a:gd name="T43" fmla="*/ 6 h 48"/>
                  <a:gd name="T44" fmla="*/ 8 w 29"/>
                  <a:gd name="T45" fmla="*/ 23 h 48"/>
                  <a:gd name="T46" fmla="*/ 15 w 29"/>
                  <a:gd name="T47" fmla="*/ 31 h 48"/>
                  <a:gd name="T48" fmla="*/ 13 w 29"/>
                  <a:gd name="T49" fmla="*/ 33 h 48"/>
                  <a:gd name="T50" fmla="*/ 8 w 29"/>
                  <a:gd name="T51" fmla="*/ 29 h 48"/>
                  <a:gd name="T52" fmla="*/ 2 w 29"/>
                  <a:gd name="T53" fmla="*/ 26 h 48"/>
                  <a:gd name="T54" fmla="*/ 6 w 29"/>
                  <a:gd name="T55" fmla="*/ 40 h 48"/>
                  <a:gd name="T56" fmla="*/ 5 w 29"/>
                  <a:gd name="T57" fmla="*/ 44 h 48"/>
                  <a:gd name="T58" fmla="*/ 6 w 29"/>
                  <a:gd name="T59" fmla="*/ 46 h 48"/>
                  <a:gd name="T60" fmla="*/ 10 w 29"/>
                  <a:gd name="T61" fmla="*/ 48 h 48"/>
                  <a:gd name="T62" fmla="*/ 13 w 29"/>
                  <a:gd name="T63" fmla="*/ 47 h 48"/>
                  <a:gd name="T64" fmla="*/ 16 w 29"/>
                  <a:gd name="T65" fmla="*/ 41 h 48"/>
                  <a:gd name="T66" fmla="*/ 24 w 29"/>
                  <a:gd name="T67" fmla="*/ 29 h 48"/>
                  <a:gd name="T68" fmla="*/ 13 w 29"/>
                  <a:gd name="T69" fmla="*/ 15 h 48"/>
                  <a:gd name="T70" fmla="*/ 14 w 29"/>
                  <a:gd name="T71" fmla="*/ 14 h 48"/>
                  <a:gd name="T72" fmla="*/ 20 w 29"/>
                  <a:gd name="T73" fmla="*/ 17 h 48"/>
                  <a:gd name="T74" fmla="*/ 21 w 29"/>
                  <a:gd name="T75" fmla="*/ 19 h 48"/>
                  <a:gd name="T76" fmla="*/ 26 w 29"/>
                  <a:gd name="T77" fmla="*/ 20 h 48"/>
                  <a:gd name="T78" fmla="*/ 29 w 29"/>
                  <a:gd name="T79" fmla="*/ 17 h 48"/>
                  <a:gd name="T80" fmla="*/ 24 w 29"/>
                  <a:gd name="T81" fmla="*/ 4 h 48"/>
                  <a:gd name="T82" fmla="*/ 20 w 29"/>
                  <a:gd name="T83" fmla="*/ 0 h 48"/>
                  <a:gd name="T84" fmla="*/ 18 w 29"/>
                  <a:gd name="T8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48">
                    <a:moveTo>
                      <a:pt x="15" y="8"/>
                    </a:moveTo>
                    <a:cubicBezTo>
                      <a:pt x="15" y="8"/>
                      <a:pt x="16" y="8"/>
                      <a:pt x="16" y="8"/>
                    </a:cubicBezTo>
                    <a:cubicBezTo>
                      <a:pt x="16" y="8"/>
                      <a:pt x="17" y="7"/>
                      <a:pt x="17" y="7"/>
                    </a:cubicBezTo>
                    <a:cubicBezTo>
                      <a:pt x="17" y="6"/>
                      <a:pt x="18" y="5"/>
                      <a:pt x="18" y="4"/>
                    </a:cubicBezTo>
                    <a:cubicBezTo>
                      <a:pt x="18" y="3"/>
                      <a:pt x="18" y="3"/>
                      <a:pt x="18" y="3"/>
                    </a:cubicBezTo>
                    <a:cubicBezTo>
                      <a:pt x="19" y="4"/>
                      <a:pt x="19" y="4"/>
                      <a:pt x="19" y="4"/>
                    </a:cubicBezTo>
                    <a:cubicBezTo>
                      <a:pt x="20" y="4"/>
                      <a:pt x="20" y="4"/>
                      <a:pt x="20" y="4"/>
                    </a:cubicBezTo>
                    <a:cubicBezTo>
                      <a:pt x="20" y="4"/>
                      <a:pt x="20" y="4"/>
                      <a:pt x="20" y="5"/>
                    </a:cubicBezTo>
                    <a:cubicBezTo>
                      <a:pt x="20" y="5"/>
                      <a:pt x="20" y="6"/>
                      <a:pt x="20" y="6"/>
                    </a:cubicBezTo>
                    <a:cubicBezTo>
                      <a:pt x="19" y="6"/>
                      <a:pt x="19" y="7"/>
                      <a:pt x="19" y="8"/>
                    </a:cubicBezTo>
                    <a:cubicBezTo>
                      <a:pt x="19" y="8"/>
                      <a:pt x="19" y="8"/>
                      <a:pt x="19" y="8"/>
                    </a:cubicBezTo>
                    <a:cubicBezTo>
                      <a:pt x="19" y="9"/>
                      <a:pt x="20" y="9"/>
                      <a:pt x="20" y="10"/>
                    </a:cubicBezTo>
                    <a:cubicBezTo>
                      <a:pt x="23" y="11"/>
                      <a:pt x="25" y="14"/>
                      <a:pt x="25" y="17"/>
                    </a:cubicBezTo>
                    <a:cubicBezTo>
                      <a:pt x="25" y="17"/>
                      <a:pt x="24" y="17"/>
                      <a:pt x="23" y="16"/>
                    </a:cubicBezTo>
                    <a:cubicBezTo>
                      <a:pt x="23" y="16"/>
                      <a:pt x="23" y="16"/>
                      <a:pt x="23" y="16"/>
                    </a:cubicBezTo>
                    <a:cubicBezTo>
                      <a:pt x="23" y="16"/>
                      <a:pt x="23" y="16"/>
                      <a:pt x="23" y="16"/>
                    </a:cubicBezTo>
                    <a:cubicBezTo>
                      <a:pt x="23" y="16"/>
                      <a:pt x="23" y="16"/>
                      <a:pt x="23" y="16"/>
                    </a:cubicBezTo>
                    <a:cubicBezTo>
                      <a:pt x="23" y="15"/>
                      <a:pt x="21" y="13"/>
                      <a:pt x="20" y="13"/>
                    </a:cubicBezTo>
                    <a:cubicBezTo>
                      <a:pt x="19" y="12"/>
                      <a:pt x="18" y="11"/>
                      <a:pt x="17" y="11"/>
                    </a:cubicBezTo>
                    <a:cubicBezTo>
                      <a:pt x="16" y="11"/>
                      <a:pt x="15" y="11"/>
                      <a:pt x="14" y="11"/>
                    </a:cubicBezTo>
                    <a:cubicBezTo>
                      <a:pt x="13" y="11"/>
                      <a:pt x="13" y="11"/>
                      <a:pt x="12" y="11"/>
                    </a:cubicBezTo>
                    <a:cubicBezTo>
                      <a:pt x="11" y="12"/>
                      <a:pt x="10" y="12"/>
                      <a:pt x="10" y="13"/>
                    </a:cubicBezTo>
                    <a:cubicBezTo>
                      <a:pt x="9" y="14"/>
                      <a:pt x="9" y="14"/>
                      <a:pt x="9" y="15"/>
                    </a:cubicBezTo>
                    <a:cubicBezTo>
                      <a:pt x="9" y="17"/>
                      <a:pt x="11" y="18"/>
                      <a:pt x="12" y="19"/>
                    </a:cubicBezTo>
                    <a:cubicBezTo>
                      <a:pt x="14" y="21"/>
                      <a:pt x="16" y="23"/>
                      <a:pt x="17" y="25"/>
                    </a:cubicBezTo>
                    <a:cubicBezTo>
                      <a:pt x="19" y="26"/>
                      <a:pt x="20" y="28"/>
                      <a:pt x="21" y="30"/>
                    </a:cubicBezTo>
                    <a:cubicBezTo>
                      <a:pt x="21" y="31"/>
                      <a:pt x="21" y="31"/>
                      <a:pt x="21" y="32"/>
                    </a:cubicBezTo>
                    <a:cubicBezTo>
                      <a:pt x="21" y="34"/>
                      <a:pt x="20" y="35"/>
                      <a:pt x="19" y="37"/>
                    </a:cubicBezTo>
                    <a:cubicBezTo>
                      <a:pt x="19" y="37"/>
                      <a:pt x="17" y="38"/>
                      <a:pt x="15" y="38"/>
                    </a:cubicBezTo>
                    <a:cubicBezTo>
                      <a:pt x="14" y="38"/>
                      <a:pt x="14" y="38"/>
                      <a:pt x="13" y="38"/>
                    </a:cubicBezTo>
                    <a:cubicBezTo>
                      <a:pt x="12" y="38"/>
                      <a:pt x="12" y="38"/>
                      <a:pt x="12" y="38"/>
                    </a:cubicBezTo>
                    <a:cubicBezTo>
                      <a:pt x="12" y="38"/>
                      <a:pt x="12" y="38"/>
                      <a:pt x="12" y="38"/>
                    </a:cubicBezTo>
                    <a:cubicBezTo>
                      <a:pt x="11" y="38"/>
                      <a:pt x="11" y="39"/>
                      <a:pt x="11" y="40"/>
                    </a:cubicBezTo>
                    <a:cubicBezTo>
                      <a:pt x="11" y="40"/>
                      <a:pt x="11" y="40"/>
                      <a:pt x="11" y="41"/>
                    </a:cubicBezTo>
                    <a:cubicBezTo>
                      <a:pt x="10" y="42"/>
                      <a:pt x="10" y="43"/>
                      <a:pt x="10" y="44"/>
                    </a:cubicBezTo>
                    <a:cubicBezTo>
                      <a:pt x="10" y="44"/>
                      <a:pt x="10" y="44"/>
                      <a:pt x="10" y="44"/>
                    </a:cubicBezTo>
                    <a:cubicBezTo>
                      <a:pt x="10" y="44"/>
                      <a:pt x="9" y="44"/>
                      <a:pt x="9" y="44"/>
                    </a:cubicBezTo>
                    <a:cubicBezTo>
                      <a:pt x="9" y="43"/>
                      <a:pt x="9" y="42"/>
                      <a:pt x="9" y="41"/>
                    </a:cubicBezTo>
                    <a:cubicBezTo>
                      <a:pt x="9" y="40"/>
                      <a:pt x="9" y="40"/>
                      <a:pt x="9" y="40"/>
                    </a:cubicBezTo>
                    <a:cubicBezTo>
                      <a:pt x="9" y="39"/>
                      <a:pt x="9" y="39"/>
                      <a:pt x="9" y="38"/>
                    </a:cubicBezTo>
                    <a:cubicBezTo>
                      <a:pt x="8" y="37"/>
                      <a:pt x="8" y="37"/>
                      <a:pt x="7" y="37"/>
                    </a:cubicBezTo>
                    <a:cubicBezTo>
                      <a:pt x="5" y="36"/>
                      <a:pt x="3" y="33"/>
                      <a:pt x="3" y="30"/>
                    </a:cubicBezTo>
                    <a:cubicBezTo>
                      <a:pt x="3" y="30"/>
                      <a:pt x="3" y="30"/>
                      <a:pt x="3" y="30"/>
                    </a:cubicBezTo>
                    <a:cubicBezTo>
                      <a:pt x="4" y="30"/>
                      <a:pt x="5" y="30"/>
                      <a:pt x="5" y="30"/>
                    </a:cubicBezTo>
                    <a:cubicBezTo>
                      <a:pt x="6" y="33"/>
                      <a:pt x="9" y="35"/>
                      <a:pt x="11" y="36"/>
                    </a:cubicBezTo>
                    <a:cubicBezTo>
                      <a:pt x="12" y="36"/>
                      <a:pt x="12" y="36"/>
                      <a:pt x="13" y="36"/>
                    </a:cubicBezTo>
                    <a:cubicBezTo>
                      <a:pt x="14" y="36"/>
                      <a:pt x="15" y="36"/>
                      <a:pt x="17" y="35"/>
                    </a:cubicBezTo>
                    <a:cubicBezTo>
                      <a:pt x="18" y="34"/>
                      <a:pt x="19" y="33"/>
                      <a:pt x="19" y="31"/>
                    </a:cubicBezTo>
                    <a:cubicBezTo>
                      <a:pt x="19" y="31"/>
                      <a:pt x="19" y="31"/>
                      <a:pt x="19" y="31"/>
                    </a:cubicBezTo>
                    <a:cubicBezTo>
                      <a:pt x="19" y="29"/>
                      <a:pt x="18" y="28"/>
                      <a:pt x="17" y="27"/>
                    </a:cubicBezTo>
                    <a:cubicBezTo>
                      <a:pt x="17" y="27"/>
                      <a:pt x="16" y="26"/>
                      <a:pt x="15" y="25"/>
                    </a:cubicBezTo>
                    <a:cubicBezTo>
                      <a:pt x="13" y="24"/>
                      <a:pt x="12" y="22"/>
                      <a:pt x="10" y="21"/>
                    </a:cubicBezTo>
                    <a:cubicBezTo>
                      <a:pt x="10" y="21"/>
                      <a:pt x="9" y="20"/>
                      <a:pt x="8" y="18"/>
                    </a:cubicBezTo>
                    <a:cubicBezTo>
                      <a:pt x="7" y="17"/>
                      <a:pt x="7" y="16"/>
                      <a:pt x="7" y="14"/>
                    </a:cubicBezTo>
                    <a:cubicBezTo>
                      <a:pt x="7" y="12"/>
                      <a:pt x="7" y="11"/>
                      <a:pt x="10" y="9"/>
                    </a:cubicBezTo>
                    <a:cubicBezTo>
                      <a:pt x="11" y="8"/>
                      <a:pt x="12" y="7"/>
                      <a:pt x="13" y="7"/>
                    </a:cubicBezTo>
                    <a:cubicBezTo>
                      <a:pt x="13" y="7"/>
                      <a:pt x="13" y="7"/>
                      <a:pt x="13" y="7"/>
                    </a:cubicBezTo>
                    <a:cubicBezTo>
                      <a:pt x="14" y="7"/>
                      <a:pt x="14" y="7"/>
                      <a:pt x="14" y="8"/>
                    </a:cubicBezTo>
                    <a:cubicBezTo>
                      <a:pt x="15" y="8"/>
                      <a:pt x="15" y="8"/>
                      <a:pt x="15" y="8"/>
                    </a:cubicBezTo>
                    <a:moveTo>
                      <a:pt x="17" y="0"/>
                    </a:moveTo>
                    <a:cubicBezTo>
                      <a:pt x="17" y="0"/>
                      <a:pt x="17" y="0"/>
                      <a:pt x="17" y="0"/>
                    </a:cubicBezTo>
                    <a:cubicBezTo>
                      <a:pt x="16" y="0"/>
                      <a:pt x="16" y="1"/>
                      <a:pt x="16" y="1"/>
                    </a:cubicBezTo>
                    <a:cubicBezTo>
                      <a:pt x="16" y="1"/>
                      <a:pt x="15" y="2"/>
                      <a:pt x="15" y="3"/>
                    </a:cubicBezTo>
                    <a:cubicBezTo>
                      <a:pt x="15" y="3"/>
                      <a:pt x="14" y="4"/>
                      <a:pt x="14" y="4"/>
                    </a:cubicBezTo>
                    <a:cubicBezTo>
                      <a:pt x="14" y="4"/>
                      <a:pt x="13" y="4"/>
                      <a:pt x="13" y="4"/>
                    </a:cubicBezTo>
                    <a:cubicBezTo>
                      <a:pt x="11" y="4"/>
                      <a:pt x="9" y="5"/>
                      <a:pt x="8" y="6"/>
                    </a:cubicBezTo>
                    <a:cubicBezTo>
                      <a:pt x="5" y="8"/>
                      <a:pt x="3" y="11"/>
                      <a:pt x="3" y="14"/>
                    </a:cubicBezTo>
                    <a:cubicBezTo>
                      <a:pt x="3" y="16"/>
                      <a:pt x="4" y="18"/>
                      <a:pt x="5" y="20"/>
                    </a:cubicBezTo>
                    <a:cubicBezTo>
                      <a:pt x="6" y="22"/>
                      <a:pt x="7" y="23"/>
                      <a:pt x="8" y="23"/>
                    </a:cubicBezTo>
                    <a:cubicBezTo>
                      <a:pt x="10" y="25"/>
                      <a:pt x="11" y="26"/>
                      <a:pt x="13" y="28"/>
                    </a:cubicBezTo>
                    <a:cubicBezTo>
                      <a:pt x="14" y="28"/>
                      <a:pt x="14" y="29"/>
                      <a:pt x="15" y="29"/>
                    </a:cubicBezTo>
                    <a:cubicBezTo>
                      <a:pt x="15" y="30"/>
                      <a:pt x="15" y="30"/>
                      <a:pt x="15" y="31"/>
                    </a:cubicBezTo>
                    <a:cubicBezTo>
                      <a:pt x="15" y="31"/>
                      <a:pt x="15" y="31"/>
                      <a:pt x="15" y="31"/>
                    </a:cubicBezTo>
                    <a:cubicBezTo>
                      <a:pt x="15" y="31"/>
                      <a:pt x="15" y="32"/>
                      <a:pt x="15" y="32"/>
                    </a:cubicBezTo>
                    <a:cubicBezTo>
                      <a:pt x="14" y="32"/>
                      <a:pt x="13" y="33"/>
                      <a:pt x="13" y="33"/>
                    </a:cubicBezTo>
                    <a:cubicBezTo>
                      <a:pt x="13" y="33"/>
                      <a:pt x="13" y="33"/>
                      <a:pt x="13" y="33"/>
                    </a:cubicBezTo>
                    <a:cubicBezTo>
                      <a:pt x="12" y="33"/>
                      <a:pt x="12" y="33"/>
                      <a:pt x="12" y="33"/>
                    </a:cubicBezTo>
                    <a:cubicBezTo>
                      <a:pt x="10" y="32"/>
                      <a:pt x="9" y="31"/>
                      <a:pt x="8" y="29"/>
                    </a:cubicBezTo>
                    <a:cubicBezTo>
                      <a:pt x="8" y="28"/>
                      <a:pt x="8" y="28"/>
                      <a:pt x="7" y="27"/>
                    </a:cubicBezTo>
                    <a:cubicBezTo>
                      <a:pt x="5" y="27"/>
                      <a:pt x="4" y="26"/>
                      <a:pt x="2" y="26"/>
                    </a:cubicBezTo>
                    <a:cubicBezTo>
                      <a:pt x="2" y="26"/>
                      <a:pt x="2" y="26"/>
                      <a:pt x="2" y="26"/>
                    </a:cubicBezTo>
                    <a:cubicBezTo>
                      <a:pt x="1" y="26"/>
                      <a:pt x="0" y="27"/>
                      <a:pt x="0" y="27"/>
                    </a:cubicBezTo>
                    <a:cubicBezTo>
                      <a:pt x="0" y="28"/>
                      <a:pt x="0" y="29"/>
                      <a:pt x="0" y="30"/>
                    </a:cubicBezTo>
                    <a:cubicBezTo>
                      <a:pt x="0" y="34"/>
                      <a:pt x="2" y="38"/>
                      <a:pt x="6" y="40"/>
                    </a:cubicBezTo>
                    <a:cubicBezTo>
                      <a:pt x="6" y="40"/>
                      <a:pt x="6" y="40"/>
                      <a:pt x="6" y="40"/>
                    </a:cubicBezTo>
                    <a:cubicBezTo>
                      <a:pt x="6" y="40"/>
                      <a:pt x="6" y="40"/>
                      <a:pt x="6" y="40"/>
                    </a:cubicBezTo>
                    <a:cubicBezTo>
                      <a:pt x="6" y="41"/>
                      <a:pt x="6" y="43"/>
                      <a:pt x="5" y="44"/>
                    </a:cubicBezTo>
                    <a:cubicBezTo>
                      <a:pt x="5" y="44"/>
                      <a:pt x="5" y="44"/>
                      <a:pt x="5" y="44"/>
                    </a:cubicBezTo>
                    <a:cubicBezTo>
                      <a:pt x="5" y="45"/>
                      <a:pt x="5" y="45"/>
                      <a:pt x="5" y="45"/>
                    </a:cubicBezTo>
                    <a:cubicBezTo>
                      <a:pt x="5" y="45"/>
                      <a:pt x="6" y="46"/>
                      <a:pt x="6" y="46"/>
                    </a:cubicBezTo>
                    <a:cubicBezTo>
                      <a:pt x="7" y="46"/>
                      <a:pt x="7" y="46"/>
                      <a:pt x="7" y="46"/>
                    </a:cubicBezTo>
                    <a:cubicBezTo>
                      <a:pt x="7" y="47"/>
                      <a:pt x="7" y="47"/>
                      <a:pt x="7" y="47"/>
                    </a:cubicBezTo>
                    <a:cubicBezTo>
                      <a:pt x="8" y="47"/>
                      <a:pt x="9" y="48"/>
                      <a:pt x="10" y="48"/>
                    </a:cubicBezTo>
                    <a:cubicBezTo>
                      <a:pt x="11" y="48"/>
                      <a:pt x="11" y="48"/>
                      <a:pt x="11" y="48"/>
                    </a:cubicBezTo>
                    <a:cubicBezTo>
                      <a:pt x="11" y="48"/>
                      <a:pt x="12" y="48"/>
                      <a:pt x="12" y="48"/>
                    </a:cubicBezTo>
                    <a:cubicBezTo>
                      <a:pt x="12" y="47"/>
                      <a:pt x="13" y="47"/>
                      <a:pt x="13" y="47"/>
                    </a:cubicBezTo>
                    <a:cubicBezTo>
                      <a:pt x="13" y="45"/>
                      <a:pt x="13" y="44"/>
                      <a:pt x="14" y="43"/>
                    </a:cubicBezTo>
                    <a:cubicBezTo>
                      <a:pt x="14" y="42"/>
                      <a:pt x="14" y="42"/>
                      <a:pt x="14" y="42"/>
                    </a:cubicBezTo>
                    <a:cubicBezTo>
                      <a:pt x="14" y="42"/>
                      <a:pt x="15" y="41"/>
                      <a:pt x="16" y="41"/>
                    </a:cubicBezTo>
                    <a:cubicBezTo>
                      <a:pt x="18" y="41"/>
                      <a:pt x="20" y="40"/>
                      <a:pt x="21" y="39"/>
                    </a:cubicBezTo>
                    <a:cubicBezTo>
                      <a:pt x="23" y="37"/>
                      <a:pt x="24" y="34"/>
                      <a:pt x="24" y="32"/>
                    </a:cubicBezTo>
                    <a:cubicBezTo>
                      <a:pt x="24" y="31"/>
                      <a:pt x="24" y="30"/>
                      <a:pt x="24" y="29"/>
                    </a:cubicBezTo>
                    <a:cubicBezTo>
                      <a:pt x="23" y="26"/>
                      <a:pt x="21" y="24"/>
                      <a:pt x="20" y="22"/>
                    </a:cubicBezTo>
                    <a:cubicBezTo>
                      <a:pt x="18" y="20"/>
                      <a:pt x="16" y="19"/>
                      <a:pt x="14" y="17"/>
                    </a:cubicBezTo>
                    <a:cubicBezTo>
                      <a:pt x="13" y="16"/>
                      <a:pt x="13" y="15"/>
                      <a:pt x="13" y="15"/>
                    </a:cubicBezTo>
                    <a:cubicBezTo>
                      <a:pt x="13" y="15"/>
                      <a:pt x="13" y="15"/>
                      <a:pt x="13" y="15"/>
                    </a:cubicBezTo>
                    <a:cubicBezTo>
                      <a:pt x="13" y="14"/>
                      <a:pt x="13" y="14"/>
                      <a:pt x="13" y="14"/>
                    </a:cubicBezTo>
                    <a:cubicBezTo>
                      <a:pt x="13" y="14"/>
                      <a:pt x="14" y="14"/>
                      <a:pt x="14" y="14"/>
                    </a:cubicBezTo>
                    <a:cubicBezTo>
                      <a:pt x="15" y="14"/>
                      <a:pt x="15" y="14"/>
                      <a:pt x="16" y="14"/>
                    </a:cubicBezTo>
                    <a:cubicBezTo>
                      <a:pt x="17" y="14"/>
                      <a:pt x="18" y="15"/>
                      <a:pt x="19" y="15"/>
                    </a:cubicBezTo>
                    <a:cubicBezTo>
                      <a:pt x="19" y="16"/>
                      <a:pt x="20" y="16"/>
                      <a:pt x="20" y="17"/>
                    </a:cubicBezTo>
                    <a:cubicBezTo>
                      <a:pt x="20" y="17"/>
                      <a:pt x="20" y="17"/>
                      <a:pt x="20" y="17"/>
                    </a:cubicBezTo>
                    <a:cubicBezTo>
                      <a:pt x="20" y="18"/>
                      <a:pt x="20" y="18"/>
                      <a:pt x="20" y="18"/>
                    </a:cubicBezTo>
                    <a:cubicBezTo>
                      <a:pt x="20" y="18"/>
                      <a:pt x="20" y="19"/>
                      <a:pt x="21" y="19"/>
                    </a:cubicBezTo>
                    <a:cubicBezTo>
                      <a:pt x="21" y="19"/>
                      <a:pt x="21" y="19"/>
                      <a:pt x="21" y="19"/>
                    </a:cubicBezTo>
                    <a:cubicBezTo>
                      <a:pt x="22" y="20"/>
                      <a:pt x="22" y="20"/>
                      <a:pt x="22" y="20"/>
                    </a:cubicBezTo>
                    <a:cubicBezTo>
                      <a:pt x="23" y="20"/>
                      <a:pt x="24" y="20"/>
                      <a:pt x="26" y="20"/>
                    </a:cubicBezTo>
                    <a:cubicBezTo>
                      <a:pt x="26" y="20"/>
                      <a:pt x="27" y="20"/>
                      <a:pt x="27" y="20"/>
                    </a:cubicBezTo>
                    <a:cubicBezTo>
                      <a:pt x="28" y="20"/>
                      <a:pt x="29" y="19"/>
                      <a:pt x="29" y="19"/>
                    </a:cubicBezTo>
                    <a:cubicBezTo>
                      <a:pt x="29" y="18"/>
                      <a:pt x="29" y="18"/>
                      <a:pt x="29" y="17"/>
                    </a:cubicBezTo>
                    <a:cubicBezTo>
                      <a:pt x="29" y="13"/>
                      <a:pt x="26" y="9"/>
                      <a:pt x="23" y="7"/>
                    </a:cubicBezTo>
                    <a:cubicBezTo>
                      <a:pt x="23" y="7"/>
                      <a:pt x="23" y="6"/>
                      <a:pt x="23" y="6"/>
                    </a:cubicBezTo>
                    <a:cubicBezTo>
                      <a:pt x="23" y="5"/>
                      <a:pt x="23" y="5"/>
                      <a:pt x="24" y="4"/>
                    </a:cubicBezTo>
                    <a:cubicBezTo>
                      <a:pt x="24" y="3"/>
                      <a:pt x="23" y="2"/>
                      <a:pt x="23" y="2"/>
                    </a:cubicBezTo>
                    <a:cubicBezTo>
                      <a:pt x="23" y="2"/>
                      <a:pt x="23" y="2"/>
                      <a:pt x="23" y="2"/>
                    </a:cubicBezTo>
                    <a:cubicBezTo>
                      <a:pt x="22" y="1"/>
                      <a:pt x="20" y="0"/>
                      <a:pt x="20" y="0"/>
                    </a:cubicBezTo>
                    <a:cubicBezTo>
                      <a:pt x="19" y="0"/>
                      <a:pt x="19" y="0"/>
                      <a:pt x="18" y="0"/>
                    </a:cubicBezTo>
                    <a:cubicBezTo>
                      <a:pt x="18" y="0"/>
                      <a:pt x="18" y="0"/>
                      <a:pt x="18" y="0"/>
                    </a:cubicBezTo>
                    <a:cubicBezTo>
                      <a:pt x="18" y="0"/>
                      <a:pt x="18" y="0"/>
                      <a:pt x="18" y="0"/>
                    </a:cubicBezTo>
                    <a:cubicBezTo>
                      <a:pt x="18" y="0"/>
                      <a:pt x="18" y="0"/>
                      <a:pt x="1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Rectangle 779"/>
              <p:cNvSpPr>
                <a:spLocks noChangeArrowheads="1"/>
              </p:cNvSpPr>
              <p:nvPr/>
            </p:nvSpPr>
            <p:spPr bwMode="auto">
              <a:xfrm>
                <a:off x="3016" y="3310"/>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80"/>
              <p:cNvSpPr>
                <a:spLocks/>
              </p:cNvSpPr>
              <p:nvPr/>
            </p:nvSpPr>
            <p:spPr bwMode="auto">
              <a:xfrm>
                <a:off x="3016" y="331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81"/>
              <p:cNvSpPr>
                <a:spLocks/>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82"/>
              <p:cNvSpPr>
                <a:spLocks/>
              </p:cNvSpPr>
              <p:nvPr/>
            </p:nvSpPr>
            <p:spPr bwMode="auto">
              <a:xfrm>
                <a:off x="3019" y="3251"/>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83"/>
              <p:cNvSpPr>
                <a:spLocks noEditPoints="1"/>
              </p:cNvSpPr>
              <p:nvPr/>
            </p:nvSpPr>
            <p:spPr bwMode="auto">
              <a:xfrm>
                <a:off x="3035" y="2513"/>
                <a:ext cx="171" cy="68"/>
              </a:xfrm>
              <a:custGeom>
                <a:avLst/>
                <a:gdLst>
                  <a:gd name="T0" fmla="*/ 35 w 72"/>
                  <a:gd name="T1" fmla="*/ 25 h 29"/>
                  <a:gd name="T2" fmla="*/ 51 w 72"/>
                  <a:gd name="T3" fmla="*/ 16 h 29"/>
                  <a:gd name="T4" fmla="*/ 56 w 72"/>
                  <a:gd name="T5" fmla="*/ 13 h 29"/>
                  <a:gd name="T6" fmla="*/ 63 w 72"/>
                  <a:gd name="T7" fmla="*/ 16 h 29"/>
                  <a:gd name="T8" fmla="*/ 47 w 72"/>
                  <a:gd name="T9" fmla="*/ 24 h 29"/>
                  <a:gd name="T10" fmla="*/ 48 w 72"/>
                  <a:gd name="T11" fmla="*/ 21 h 29"/>
                  <a:gd name="T12" fmla="*/ 45 w 72"/>
                  <a:gd name="T13" fmla="*/ 17 h 29"/>
                  <a:gd name="T14" fmla="*/ 39 w 72"/>
                  <a:gd name="T15" fmla="*/ 13 h 29"/>
                  <a:gd name="T16" fmla="*/ 41 w 72"/>
                  <a:gd name="T17" fmla="*/ 13 h 29"/>
                  <a:gd name="T18" fmla="*/ 49 w 72"/>
                  <a:gd name="T19" fmla="*/ 16 h 29"/>
                  <a:gd name="T20" fmla="*/ 9 w 72"/>
                  <a:gd name="T21" fmla="*/ 16 h 29"/>
                  <a:gd name="T22" fmla="*/ 26 w 72"/>
                  <a:gd name="T23" fmla="*/ 12 h 29"/>
                  <a:gd name="T24" fmla="*/ 27 w 72"/>
                  <a:gd name="T25" fmla="*/ 14 h 29"/>
                  <a:gd name="T26" fmla="*/ 25 w 72"/>
                  <a:gd name="T27" fmla="*/ 15 h 29"/>
                  <a:gd name="T28" fmla="*/ 17 w 72"/>
                  <a:gd name="T29" fmla="*/ 17 h 29"/>
                  <a:gd name="T30" fmla="*/ 16 w 72"/>
                  <a:gd name="T31" fmla="*/ 19 h 29"/>
                  <a:gd name="T32" fmla="*/ 21 w 72"/>
                  <a:gd name="T33" fmla="*/ 22 h 29"/>
                  <a:gd name="T34" fmla="*/ 23 w 72"/>
                  <a:gd name="T35" fmla="*/ 25 h 29"/>
                  <a:gd name="T36" fmla="*/ 6 w 72"/>
                  <a:gd name="T37" fmla="*/ 19 h 29"/>
                  <a:gd name="T38" fmla="*/ 9 w 72"/>
                  <a:gd name="T39" fmla="*/ 16 h 29"/>
                  <a:gd name="T40" fmla="*/ 41 w 72"/>
                  <a:gd name="T41" fmla="*/ 9 h 29"/>
                  <a:gd name="T42" fmla="*/ 45 w 72"/>
                  <a:gd name="T43" fmla="*/ 8 h 29"/>
                  <a:gd name="T44" fmla="*/ 51 w 72"/>
                  <a:gd name="T45" fmla="*/ 12 h 29"/>
                  <a:gd name="T46" fmla="*/ 50 w 72"/>
                  <a:gd name="T47" fmla="*/ 13 h 29"/>
                  <a:gd name="T48" fmla="*/ 45 w 72"/>
                  <a:gd name="T49" fmla="*/ 12 h 29"/>
                  <a:gd name="T50" fmla="*/ 37 w 72"/>
                  <a:gd name="T51" fmla="*/ 11 h 29"/>
                  <a:gd name="T52" fmla="*/ 36 w 72"/>
                  <a:gd name="T53" fmla="*/ 12 h 29"/>
                  <a:gd name="T54" fmla="*/ 38 w 72"/>
                  <a:gd name="T55" fmla="*/ 16 h 29"/>
                  <a:gd name="T56" fmla="*/ 45 w 72"/>
                  <a:gd name="T57" fmla="*/ 21 h 29"/>
                  <a:gd name="T58" fmla="*/ 38 w 72"/>
                  <a:gd name="T59" fmla="*/ 23 h 29"/>
                  <a:gd name="T60" fmla="*/ 34 w 72"/>
                  <a:gd name="T61" fmla="*/ 23 h 29"/>
                  <a:gd name="T62" fmla="*/ 30 w 72"/>
                  <a:gd name="T63" fmla="*/ 25 h 29"/>
                  <a:gd name="T64" fmla="*/ 29 w 72"/>
                  <a:gd name="T65" fmla="*/ 25 h 29"/>
                  <a:gd name="T66" fmla="*/ 27 w 72"/>
                  <a:gd name="T67" fmla="*/ 23 h 29"/>
                  <a:gd name="T68" fmla="*/ 27 w 72"/>
                  <a:gd name="T69" fmla="*/ 21 h 29"/>
                  <a:gd name="T70" fmla="*/ 24 w 72"/>
                  <a:gd name="T71" fmla="*/ 18 h 29"/>
                  <a:gd name="T72" fmla="*/ 36 w 72"/>
                  <a:gd name="T73" fmla="*/ 20 h 29"/>
                  <a:gd name="T74" fmla="*/ 37 w 72"/>
                  <a:gd name="T75" fmla="*/ 17 h 29"/>
                  <a:gd name="T76" fmla="*/ 30 w 72"/>
                  <a:gd name="T77" fmla="*/ 14 h 29"/>
                  <a:gd name="T78" fmla="*/ 29 w 72"/>
                  <a:gd name="T79" fmla="*/ 13 h 29"/>
                  <a:gd name="T80" fmla="*/ 31 w 72"/>
                  <a:gd name="T81" fmla="*/ 10 h 29"/>
                  <a:gd name="T82" fmla="*/ 37 w 72"/>
                  <a:gd name="T83" fmla="*/ 9 h 29"/>
                  <a:gd name="T84" fmla="*/ 40 w 72"/>
                  <a:gd name="T85" fmla="*/ 9 h 29"/>
                  <a:gd name="T86" fmla="*/ 4 w 72"/>
                  <a:gd name="T87" fmla="*/ 15 h 29"/>
                  <a:gd name="T88" fmla="*/ 61 w 72"/>
                  <a:gd name="T89" fmla="*/ 7 h 29"/>
                  <a:gd name="T90" fmla="*/ 68 w 72"/>
                  <a:gd name="T91" fmla="*/ 15 h 29"/>
                  <a:gd name="T92" fmla="*/ 58 w 72"/>
                  <a:gd name="T93" fmla="*/ 10 h 29"/>
                  <a:gd name="T94" fmla="*/ 49 w 72"/>
                  <a:gd name="T95" fmla="*/ 8 h 29"/>
                  <a:gd name="T96" fmla="*/ 42 w 72"/>
                  <a:gd name="T97" fmla="*/ 5 h 29"/>
                  <a:gd name="T98" fmla="*/ 40 w 72"/>
                  <a:gd name="T99" fmla="*/ 7 h 29"/>
                  <a:gd name="T100" fmla="*/ 31 w 72"/>
                  <a:gd name="T101" fmla="*/ 7 h 29"/>
                  <a:gd name="T102" fmla="*/ 8 w 72"/>
                  <a:gd name="T103" fmla="*/ 12 h 29"/>
                  <a:gd name="T104" fmla="*/ 8 w 72"/>
                  <a:gd name="T105" fmla="*/ 13 h 29"/>
                  <a:gd name="T106" fmla="*/ 4 w 72"/>
                  <a:gd name="T107" fmla="*/ 16 h 29"/>
                  <a:gd name="T108" fmla="*/ 0 w 72"/>
                  <a:gd name="T109" fmla="*/ 14 h 29"/>
                  <a:gd name="T110" fmla="*/ 32 w 72"/>
                  <a:gd name="T111" fmla="*/ 29 h 29"/>
                  <a:gd name="T112" fmla="*/ 71 w 72"/>
                  <a:gd name="T113" fmla="*/ 16 h 29"/>
                  <a:gd name="T114" fmla="*/ 62 w 72"/>
                  <a:gd name="T115"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29">
                    <a:moveTo>
                      <a:pt x="35" y="25"/>
                    </a:moveTo>
                    <a:cubicBezTo>
                      <a:pt x="35" y="25"/>
                      <a:pt x="35" y="25"/>
                      <a:pt x="35" y="25"/>
                    </a:cubicBezTo>
                    <a:cubicBezTo>
                      <a:pt x="35" y="25"/>
                      <a:pt x="35" y="25"/>
                      <a:pt x="35" y="25"/>
                    </a:cubicBezTo>
                    <a:cubicBezTo>
                      <a:pt x="35" y="25"/>
                      <a:pt x="35" y="25"/>
                      <a:pt x="35" y="25"/>
                    </a:cubicBezTo>
                    <a:moveTo>
                      <a:pt x="50" y="16"/>
                    </a:moveTo>
                    <a:cubicBezTo>
                      <a:pt x="50" y="16"/>
                      <a:pt x="51" y="16"/>
                      <a:pt x="51" y="16"/>
                    </a:cubicBezTo>
                    <a:cubicBezTo>
                      <a:pt x="52" y="15"/>
                      <a:pt x="54" y="15"/>
                      <a:pt x="54" y="14"/>
                    </a:cubicBezTo>
                    <a:cubicBezTo>
                      <a:pt x="55" y="14"/>
                      <a:pt x="55" y="14"/>
                      <a:pt x="56" y="14"/>
                    </a:cubicBezTo>
                    <a:cubicBezTo>
                      <a:pt x="56" y="13"/>
                      <a:pt x="56" y="13"/>
                      <a:pt x="56" y="13"/>
                    </a:cubicBezTo>
                    <a:cubicBezTo>
                      <a:pt x="56" y="13"/>
                      <a:pt x="56" y="13"/>
                      <a:pt x="56" y="13"/>
                    </a:cubicBezTo>
                    <a:cubicBezTo>
                      <a:pt x="57" y="13"/>
                      <a:pt x="57" y="13"/>
                      <a:pt x="57" y="13"/>
                    </a:cubicBezTo>
                    <a:cubicBezTo>
                      <a:pt x="59" y="14"/>
                      <a:pt x="61" y="15"/>
                      <a:pt x="63" y="16"/>
                    </a:cubicBezTo>
                    <a:cubicBezTo>
                      <a:pt x="64" y="17"/>
                      <a:pt x="64" y="18"/>
                      <a:pt x="64" y="19"/>
                    </a:cubicBezTo>
                    <a:cubicBezTo>
                      <a:pt x="64" y="19"/>
                      <a:pt x="64" y="19"/>
                      <a:pt x="63" y="19"/>
                    </a:cubicBezTo>
                    <a:cubicBezTo>
                      <a:pt x="59" y="22"/>
                      <a:pt x="53" y="23"/>
                      <a:pt x="47" y="24"/>
                    </a:cubicBezTo>
                    <a:cubicBezTo>
                      <a:pt x="47" y="24"/>
                      <a:pt x="46" y="24"/>
                      <a:pt x="45" y="24"/>
                    </a:cubicBezTo>
                    <a:cubicBezTo>
                      <a:pt x="46" y="24"/>
                      <a:pt x="46" y="24"/>
                      <a:pt x="47" y="24"/>
                    </a:cubicBezTo>
                    <a:cubicBezTo>
                      <a:pt x="47" y="23"/>
                      <a:pt x="48" y="22"/>
                      <a:pt x="48" y="21"/>
                    </a:cubicBezTo>
                    <a:cubicBezTo>
                      <a:pt x="48" y="20"/>
                      <a:pt x="47" y="19"/>
                      <a:pt x="47" y="18"/>
                    </a:cubicBezTo>
                    <a:cubicBezTo>
                      <a:pt x="46" y="18"/>
                      <a:pt x="46" y="18"/>
                      <a:pt x="46" y="17"/>
                    </a:cubicBezTo>
                    <a:cubicBezTo>
                      <a:pt x="45" y="17"/>
                      <a:pt x="45" y="17"/>
                      <a:pt x="45" y="17"/>
                    </a:cubicBezTo>
                    <a:cubicBezTo>
                      <a:pt x="45" y="17"/>
                      <a:pt x="45" y="17"/>
                      <a:pt x="45" y="17"/>
                    </a:cubicBezTo>
                    <a:cubicBezTo>
                      <a:pt x="43" y="16"/>
                      <a:pt x="41" y="15"/>
                      <a:pt x="40" y="14"/>
                    </a:cubicBezTo>
                    <a:cubicBezTo>
                      <a:pt x="40" y="14"/>
                      <a:pt x="39" y="14"/>
                      <a:pt x="39" y="13"/>
                    </a:cubicBezTo>
                    <a:cubicBezTo>
                      <a:pt x="40" y="13"/>
                      <a:pt x="40" y="13"/>
                      <a:pt x="40" y="13"/>
                    </a:cubicBezTo>
                    <a:cubicBezTo>
                      <a:pt x="40" y="13"/>
                      <a:pt x="40" y="13"/>
                      <a:pt x="41" y="13"/>
                    </a:cubicBezTo>
                    <a:cubicBezTo>
                      <a:pt x="41" y="13"/>
                      <a:pt x="41" y="13"/>
                      <a:pt x="41" y="13"/>
                    </a:cubicBezTo>
                    <a:cubicBezTo>
                      <a:pt x="42" y="13"/>
                      <a:pt x="44" y="14"/>
                      <a:pt x="45" y="15"/>
                    </a:cubicBezTo>
                    <a:cubicBezTo>
                      <a:pt x="46" y="15"/>
                      <a:pt x="47" y="15"/>
                      <a:pt x="48" y="16"/>
                    </a:cubicBezTo>
                    <a:cubicBezTo>
                      <a:pt x="48" y="16"/>
                      <a:pt x="49" y="16"/>
                      <a:pt x="49" y="16"/>
                    </a:cubicBezTo>
                    <a:cubicBezTo>
                      <a:pt x="49" y="16"/>
                      <a:pt x="49" y="16"/>
                      <a:pt x="49" y="16"/>
                    </a:cubicBezTo>
                    <a:cubicBezTo>
                      <a:pt x="50" y="16"/>
                      <a:pt x="50" y="16"/>
                      <a:pt x="50" y="16"/>
                    </a:cubicBezTo>
                    <a:moveTo>
                      <a:pt x="9" y="16"/>
                    </a:moveTo>
                    <a:cubicBezTo>
                      <a:pt x="10" y="15"/>
                      <a:pt x="10" y="15"/>
                      <a:pt x="10" y="15"/>
                    </a:cubicBezTo>
                    <a:cubicBezTo>
                      <a:pt x="15" y="13"/>
                      <a:pt x="20" y="11"/>
                      <a:pt x="26" y="11"/>
                    </a:cubicBezTo>
                    <a:cubicBezTo>
                      <a:pt x="26" y="11"/>
                      <a:pt x="26" y="12"/>
                      <a:pt x="26" y="12"/>
                    </a:cubicBezTo>
                    <a:cubicBezTo>
                      <a:pt x="26" y="13"/>
                      <a:pt x="26" y="13"/>
                      <a:pt x="26" y="13"/>
                    </a:cubicBezTo>
                    <a:cubicBezTo>
                      <a:pt x="26" y="13"/>
                      <a:pt x="26" y="13"/>
                      <a:pt x="26" y="13"/>
                    </a:cubicBezTo>
                    <a:cubicBezTo>
                      <a:pt x="26" y="14"/>
                      <a:pt x="26" y="14"/>
                      <a:pt x="27" y="14"/>
                    </a:cubicBezTo>
                    <a:cubicBezTo>
                      <a:pt x="27" y="15"/>
                      <a:pt x="28" y="16"/>
                      <a:pt x="29" y="16"/>
                    </a:cubicBezTo>
                    <a:cubicBezTo>
                      <a:pt x="28" y="16"/>
                      <a:pt x="26" y="16"/>
                      <a:pt x="25" y="15"/>
                    </a:cubicBezTo>
                    <a:cubicBezTo>
                      <a:pt x="25" y="15"/>
                      <a:pt x="25" y="15"/>
                      <a:pt x="25" y="15"/>
                    </a:cubicBezTo>
                    <a:cubicBezTo>
                      <a:pt x="24" y="15"/>
                      <a:pt x="24" y="15"/>
                      <a:pt x="24" y="15"/>
                    </a:cubicBezTo>
                    <a:cubicBezTo>
                      <a:pt x="23" y="15"/>
                      <a:pt x="21" y="15"/>
                      <a:pt x="20" y="16"/>
                    </a:cubicBezTo>
                    <a:cubicBezTo>
                      <a:pt x="19" y="16"/>
                      <a:pt x="18" y="16"/>
                      <a:pt x="17" y="17"/>
                    </a:cubicBezTo>
                    <a:cubicBezTo>
                      <a:pt x="16" y="17"/>
                      <a:pt x="16" y="17"/>
                      <a:pt x="16" y="17"/>
                    </a:cubicBezTo>
                    <a:cubicBezTo>
                      <a:pt x="16" y="18"/>
                      <a:pt x="16" y="18"/>
                      <a:pt x="16" y="18"/>
                    </a:cubicBezTo>
                    <a:cubicBezTo>
                      <a:pt x="16" y="18"/>
                      <a:pt x="16" y="18"/>
                      <a:pt x="16" y="19"/>
                    </a:cubicBezTo>
                    <a:cubicBezTo>
                      <a:pt x="16" y="19"/>
                      <a:pt x="16" y="19"/>
                      <a:pt x="16" y="19"/>
                    </a:cubicBezTo>
                    <a:cubicBezTo>
                      <a:pt x="16" y="19"/>
                      <a:pt x="16" y="19"/>
                      <a:pt x="16" y="19"/>
                    </a:cubicBezTo>
                    <a:cubicBezTo>
                      <a:pt x="17" y="21"/>
                      <a:pt x="19" y="21"/>
                      <a:pt x="21" y="22"/>
                    </a:cubicBezTo>
                    <a:cubicBezTo>
                      <a:pt x="22" y="22"/>
                      <a:pt x="23" y="23"/>
                      <a:pt x="24" y="23"/>
                    </a:cubicBezTo>
                    <a:cubicBezTo>
                      <a:pt x="23" y="24"/>
                      <a:pt x="23" y="24"/>
                      <a:pt x="23" y="24"/>
                    </a:cubicBezTo>
                    <a:cubicBezTo>
                      <a:pt x="23" y="25"/>
                      <a:pt x="23" y="25"/>
                      <a:pt x="23" y="25"/>
                    </a:cubicBezTo>
                    <a:cubicBezTo>
                      <a:pt x="22" y="25"/>
                      <a:pt x="22" y="25"/>
                      <a:pt x="22" y="25"/>
                    </a:cubicBezTo>
                    <a:cubicBezTo>
                      <a:pt x="15" y="24"/>
                      <a:pt x="9" y="22"/>
                      <a:pt x="7" y="19"/>
                    </a:cubicBezTo>
                    <a:cubicBezTo>
                      <a:pt x="6" y="19"/>
                      <a:pt x="6" y="19"/>
                      <a:pt x="6" y="19"/>
                    </a:cubicBezTo>
                    <a:cubicBezTo>
                      <a:pt x="6" y="18"/>
                      <a:pt x="6" y="18"/>
                      <a:pt x="6" y="18"/>
                    </a:cubicBezTo>
                    <a:cubicBezTo>
                      <a:pt x="7" y="18"/>
                      <a:pt x="7" y="18"/>
                      <a:pt x="7" y="17"/>
                    </a:cubicBezTo>
                    <a:cubicBezTo>
                      <a:pt x="8" y="17"/>
                      <a:pt x="9" y="16"/>
                      <a:pt x="9" y="16"/>
                    </a:cubicBezTo>
                    <a:cubicBezTo>
                      <a:pt x="9" y="16"/>
                      <a:pt x="9" y="16"/>
                      <a:pt x="9" y="16"/>
                    </a:cubicBezTo>
                    <a:moveTo>
                      <a:pt x="40" y="9"/>
                    </a:moveTo>
                    <a:cubicBezTo>
                      <a:pt x="40" y="9"/>
                      <a:pt x="41" y="9"/>
                      <a:pt x="41" y="9"/>
                    </a:cubicBezTo>
                    <a:cubicBezTo>
                      <a:pt x="42" y="7"/>
                      <a:pt x="42" y="7"/>
                      <a:pt x="42" y="7"/>
                    </a:cubicBezTo>
                    <a:cubicBezTo>
                      <a:pt x="43" y="7"/>
                      <a:pt x="44" y="8"/>
                      <a:pt x="45" y="8"/>
                    </a:cubicBezTo>
                    <a:cubicBezTo>
                      <a:pt x="45" y="8"/>
                      <a:pt x="45" y="8"/>
                      <a:pt x="45" y="8"/>
                    </a:cubicBezTo>
                    <a:cubicBezTo>
                      <a:pt x="44" y="8"/>
                      <a:pt x="44" y="9"/>
                      <a:pt x="44" y="9"/>
                    </a:cubicBezTo>
                    <a:cubicBezTo>
                      <a:pt x="45" y="10"/>
                      <a:pt x="45" y="10"/>
                      <a:pt x="45" y="10"/>
                    </a:cubicBezTo>
                    <a:cubicBezTo>
                      <a:pt x="47" y="10"/>
                      <a:pt x="49" y="11"/>
                      <a:pt x="51" y="12"/>
                    </a:cubicBezTo>
                    <a:cubicBezTo>
                      <a:pt x="51" y="12"/>
                      <a:pt x="52" y="12"/>
                      <a:pt x="53" y="13"/>
                    </a:cubicBezTo>
                    <a:cubicBezTo>
                      <a:pt x="52" y="13"/>
                      <a:pt x="52" y="13"/>
                      <a:pt x="51" y="13"/>
                    </a:cubicBezTo>
                    <a:cubicBezTo>
                      <a:pt x="51" y="13"/>
                      <a:pt x="50" y="13"/>
                      <a:pt x="50" y="13"/>
                    </a:cubicBezTo>
                    <a:cubicBezTo>
                      <a:pt x="50" y="13"/>
                      <a:pt x="50" y="13"/>
                      <a:pt x="50" y="13"/>
                    </a:cubicBezTo>
                    <a:cubicBezTo>
                      <a:pt x="50" y="13"/>
                      <a:pt x="49" y="13"/>
                      <a:pt x="48" y="13"/>
                    </a:cubicBezTo>
                    <a:cubicBezTo>
                      <a:pt x="47" y="13"/>
                      <a:pt x="46" y="12"/>
                      <a:pt x="45" y="12"/>
                    </a:cubicBezTo>
                    <a:cubicBezTo>
                      <a:pt x="43" y="11"/>
                      <a:pt x="42" y="11"/>
                      <a:pt x="41" y="11"/>
                    </a:cubicBezTo>
                    <a:cubicBezTo>
                      <a:pt x="40" y="11"/>
                      <a:pt x="40" y="11"/>
                      <a:pt x="40" y="11"/>
                    </a:cubicBezTo>
                    <a:cubicBezTo>
                      <a:pt x="39" y="11"/>
                      <a:pt x="38" y="11"/>
                      <a:pt x="37" y="11"/>
                    </a:cubicBezTo>
                    <a:cubicBezTo>
                      <a:pt x="36" y="12"/>
                      <a:pt x="36" y="12"/>
                      <a:pt x="36" y="12"/>
                    </a:cubicBezTo>
                    <a:cubicBezTo>
                      <a:pt x="36" y="12"/>
                      <a:pt x="36" y="12"/>
                      <a:pt x="36" y="12"/>
                    </a:cubicBezTo>
                    <a:cubicBezTo>
                      <a:pt x="36" y="12"/>
                      <a:pt x="36" y="12"/>
                      <a:pt x="36" y="12"/>
                    </a:cubicBezTo>
                    <a:cubicBezTo>
                      <a:pt x="36" y="13"/>
                      <a:pt x="36" y="13"/>
                      <a:pt x="36" y="13"/>
                    </a:cubicBezTo>
                    <a:cubicBezTo>
                      <a:pt x="36" y="14"/>
                      <a:pt x="36" y="14"/>
                      <a:pt x="36" y="15"/>
                    </a:cubicBezTo>
                    <a:cubicBezTo>
                      <a:pt x="37" y="15"/>
                      <a:pt x="37" y="15"/>
                      <a:pt x="38" y="16"/>
                    </a:cubicBezTo>
                    <a:cubicBezTo>
                      <a:pt x="39" y="17"/>
                      <a:pt x="42" y="18"/>
                      <a:pt x="44" y="19"/>
                    </a:cubicBezTo>
                    <a:cubicBezTo>
                      <a:pt x="44" y="19"/>
                      <a:pt x="44" y="19"/>
                      <a:pt x="45" y="20"/>
                    </a:cubicBezTo>
                    <a:cubicBezTo>
                      <a:pt x="45" y="20"/>
                      <a:pt x="45" y="21"/>
                      <a:pt x="45" y="21"/>
                    </a:cubicBezTo>
                    <a:cubicBezTo>
                      <a:pt x="45" y="22"/>
                      <a:pt x="45" y="22"/>
                      <a:pt x="45" y="22"/>
                    </a:cubicBezTo>
                    <a:cubicBezTo>
                      <a:pt x="45" y="22"/>
                      <a:pt x="43" y="22"/>
                      <a:pt x="42" y="23"/>
                    </a:cubicBezTo>
                    <a:cubicBezTo>
                      <a:pt x="41" y="23"/>
                      <a:pt x="40" y="23"/>
                      <a:pt x="38" y="23"/>
                    </a:cubicBezTo>
                    <a:cubicBezTo>
                      <a:pt x="37" y="23"/>
                      <a:pt x="35" y="23"/>
                      <a:pt x="35" y="23"/>
                    </a:cubicBezTo>
                    <a:cubicBezTo>
                      <a:pt x="35" y="23"/>
                      <a:pt x="35" y="23"/>
                      <a:pt x="35" y="23"/>
                    </a:cubicBezTo>
                    <a:cubicBezTo>
                      <a:pt x="34" y="23"/>
                      <a:pt x="34" y="23"/>
                      <a:pt x="34" y="23"/>
                    </a:cubicBezTo>
                    <a:cubicBezTo>
                      <a:pt x="34" y="23"/>
                      <a:pt x="34" y="23"/>
                      <a:pt x="34" y="23"/>
                    </a:cubicBezTo>
                    <a:cubicBezTo>
                      <a:pt x="33" y="23"/>
                      <a:pt x="32" y="24"/>
                      <a:pt x="32" y="24"/>
                    </a:cubicBezTo>
                    <a:cubicBezTo>
                      <a:pt x="31" y="25"/>
                      <a:pt x="31" y="25"/>
                      <a:pt x="30" y="25"/>
                    </a:cubicBezTo>
                    <a:cubicBezTo>
                      <a:pt x="30" y="25"/>
                      <a:pt x="30" y="25"/>
                      <a:pt x="30" y="25"/>
                    </a:cubicBezTo>
                    <a:cubicBezTo>
                      <a:pt x="30" y="25"/>
                      <a:pt x="29" y="25"/>
                      <a:pt x="29" y="25"/>
                    </a:cubicBezTo>
                    <a:cubicBezTo>
                      <a:pt x="29" y="25"/>
                      <a:pt x="29" y="25"/>
                      <a:pt x="29" y="25"/>
                    </a:cubicBezTo>
                    <a:cubicBezTo>
                      <a:pt x="28" y="25"/>
                      <a:pt x="27" y="25"/>
                      <a:pt x="26" y="25"/>
                    </a:cubicBezTo>
                    <a:cubicBezTo>
                      <a:pt x="27" y="24"/>
                      <a:pt x="27" y="24"/>
                      <a:pt x="27" y="24"/>
                    </a:cubicBezTo>
                    <a:cubicBezTo>
                      <a:pt x="27" y="23"/>
                      <a:pt x="27" y="23"/>
                      <a:pt x="27" y="23"/>
                    </a:cubicBezTo>
                    <a:cubicBezTo>
                      <a:pt x="27" y="23"/>
                      <a:pt x="28" y="23"/>
                      <a:pt x="28" y="23"/>
                    </a:cubicBezTo>
                    <a:cubicBezTo>
                      <a:pt x="28" y="22"/>
                      <a:pt x="28" y="22"/>
                      <a:pt x="28" y="22"/>
                    </a:cubicBezTo>
                    <a:cubicBezTo>
                      <a:pt x="28" y="21"/>
                      <a:pt x="27" y="21"/>
                      <a:pt x="27" y="21"/>
                    </a:cubicBezTo>
                    <a:cubicBezTo>
                      <a:pt x="25" y="21"/>
                      <a:pt x="23" y="20"/>
                      <a:pt x="22" y="20"/>
                    </a:cubicBezTo>
                    <a:cubicBezTo>
                      <a:pt x="21" y="19"/>
                      <a:pt x="20" y="19"/>
                      <a:pt x="19" y="19"/>
                    </a:cubicBezTo>
                    <a:cubicBezTo>
                      <a:pt x="21" y="18"/>
                      <a:pt x="23" y="18"/>
                      <a:pt x="24" y="18"/>
                    </a:cubicBezTo>
                    <a:cubicBezTo>
                      <a:pt x="24" y="18"/>
                      <a:pt x="24" y="18"/>
                      <a:pt x="24" y="18"/>
                    </a:cubicBezTo>
                    <a:cubicBezTo>
                      <a:pt x="30" y="19"/>
                      <a:pt x="33" y="20"/>
                      <a:pt x="35" y="20"/>
                    </a:cubicBezTo>
                    <a:cubicBezTo>
                      <a:pt x="36" y="20"/>
                      <a:pt x="36" y="20"/>
                      <a:pt x="36" y="20"/>
                    </a:cubicBezTo>
                    <a:cubicBezTo>
                      <a:pt x="37" y="19"/>
                      <a:pt x="37" y="19"/>
                      <a:pt x="37" y="19"/>
                    </a:cubicBezTo>
                    <a:cubicBezTo>
                      <a:pt x="37" y="19"/>
                      <a:pt x="38" y="19"/>
                      <a:pt x="38" y="18"/>
                    </a:cubicBezTo>
                    <a:cubicBezTo>
                      <a:pt x="38" y="18"/>
                      <a:pt x="37" y="18"/>
                      <a:pt x="37" y="17"/>
                    </a:cubicBezTo>
                    <a:cubicBezTo>
                      <a:pt x="36" y="17"/>
                      <a:pt x="36" y="17"/>
                      <a:pt x="36" y="17"/>
                    </a:cubicBezTo>
                    <a:cubicBezTo>
                      <a:pt x="35" y="16"/>
                      <a:pt x="33" y="15"/>
                      <a:pt x="31" y="15"/>
                    </a:cubicBezTo>
                    <a:cubicBezTo>
                      <a:pt x="31" y="15"/>
                      <a:pt x="30" y="14"/>
                      <a:pt x="30" y="14"/>
                    </a:cubicBezTo>
                    <a:cubicBezTo>
                      <a:pt x="29" y="13"/>
                      <a:pt x="29" y="13"/>
                      <a:pt x="29" y="13"/>
                    </a:cubicBezTo>
                    <a:cubicBezTo>
                      <a:pt x="29" y="13"/>
                      <a:pt x="29" y="13"/>
                      <a:pt x="29" y="13"/>
                    </a:cubicBezTo>
                    <a:cubicBezTo>
                      <a:pt x="29" y="13"/>
                      <a:pt x="29" y="13"/>
                      <a:pt x="29" y="13"/>
                    </a:cubicBezTo>
                    <a:cubicBezTo>
                      <a:pt x="29" y="12"/>
                      <a:pt x="29" y="12"/>
                      <a:pt x="29" y="12"/>
                    </a:cubicBezTo>
                    <a:cubicBezTo>
                      <a:pt x="28" y="12"/>
                      <a:pt x="29" y="11"/>
                      <a:pt x="30" y="10"/>
                    </a:cubicBezTo>
                    <a:cubicBezTo>
                      <a:pt x="31" y="10"/>
                      <a:pt x="31" y="10"/>
                      <a:pt x="31" y="10"/>
                    </a:cubicBezTo>
                    <a:cubicBezTo>
                      <a:pt x="31" y="10"/>
                      <a:pt x="31" y="10"/>
                      <a:pt x="32" y="9"/>
                    </a:cubicBezTo>
                    <a:cubicBezTo>
                      <a:pt x="32" y="9"/>
                      <a:pt x="32" y="9"/>
                      <a:pt x="33" y="9"/>
                    </a:cubicBezTo>
                    <a:cubicBezTo>
                      <a:pt x="34" y="9"/>
                      <a:pt x="35" y="9"/>
                      <a:pt x="37" y="9"/>
                    </a:cubicBezTo>
                    <a:cubicBezTo>
                      <a:pt x="37" y="9"/>
                      <a:pt x="37" y="9"/>
                      <a:pt x="37" y="9"/>
                    </a:cubicBezTo>
                    <a:cubicBezTo>
                      <a:pt x="38" y="9"/>
                      <a:pt x="39" y="9"/>
                      <a:pt x="40" y="9"/>
                    </a:cubicBezTo>
                    <a:cubicBezTo>
                      <a:pt x="40" y="9"/>
                      <a:pt x="40" y="9"/>
                      <a:pt x="40" y="9"/>
                    </a:cubicBezTo>
                    <a:moveTo>
                      <a:pt x="4" y="16"/>
                    </a:moveTo>
                    <a:cubicBezTo>
                      <a:pt x="4" y="15"/>
                      <a:pt x="4" y="15"/>
                      <a:pt x="4" y="15"/>
                    </a:cubicBezTo>
                    <a:cubicBezTo>
                      <a:pt x="4" y="15"/>
                      <a:pt x="4" y="15"/>
                      <a:pt x="4" y="15"/>
                    </a:cubicBezTo>
                    <a:cubicBezTo>
                      <a:pt x="4" y="13"/>
                      <a:pt x="5" y="11"/>
                      <a:pt x="7" y="11"/>
                    </a:cubicBezTo>
                    <a:cubicBezTo>
                      <a:pt x="16" y="5"/>
                      <a:pt x="27" y="3"/>
                      <a:pt x="37" y="3"/>
                    </a:cubicBezTo>
                    <a:cubicBezTo>
                      <a:pt x="45" y="3"/>
                      <a:pt x="53" y="4"/>
                      <a:pt x="61" y="7"/>
                    </a:cubicBezTo>
                    <a:cubicBezTo>
                      <a:pt x="63" y="8"/>
                      <a:pt x="65" y="9"/>
                      <a:pt x="66" y="10"/>
                    </a:cubicBezTo>
                    <a:cubicBezTo>
                      <a:pt x="68" y="11"/>
                      <a:pt x="68" y="13"/>
                      <a:pt x="68" y="14"/>
                    </a:cubicBezTo>
                    <a:cubicBezTo>
                      <a:pt x="68" y="15"/>
                      <a:pt x="68" y="15"/>
                      <a:pt x="68" y="15"/>
                    </a:cubicBezTo>
                    <a:cubicBezTo>
                      <a:pt x="68" y="15"/>
                      <a:pt x="68" y="16"/>
                      <a:pt x="67" y="16"/>
                    </a:cubicBezTo>
                    <a:cubicBezTo>
                      <a:pt x="67" y="15"/>
                      <a:pt x="66" y="14"/>
                      <a:pt x="65" y="14"/>
                    </a:cubicBezTo>
                    <a:cubicBezTo>
                      <a:pt x="63" y="12"/>
                      <a:pt x="61" y="11"/>
                      <a:pt x="58" y="10"/>
                    </a:cubicBezTo>
                    <a:cubicBezTo>
                      <a:pt x="58" y="10"/>
                      <a:pt x="56" y="10"/>
                      <a:pt x="54" y="9"/>
                    </a:cubicBezTo>
                    <a:cubicBezTo>
                      <a:pt x="52" y="9"/>
                      <a:pt x="50" y="8"/>
                      <a:pt x="50" y="8"/>
                    </a:cubicBezTo>
                    <a:cubicBezTo>
                      <a:pt x="49" y="8"/>
                      <a:pt x="49" y="8"/>
                      <a:pt x="49" y="8"/>
                    </a:cubicBezTo>
                    <a:cubicBezTo>
                      <a:pt x="50" y="7"/>
                      <a:pt x="50" y="7"/>
                      <a:pt x="50" y="7"/>
                    </a:cubicBezTo>
                    <a:cubicBezTo>
                      <a:pt x="50" y="7"/>
                      <a:pt x="49" y="6"/>
                      <a:pt x="49" y="6"/>
                    </a:cubicBezTo>
                    <a:cubicBezTo>
                      <a:pt x="47" y="5"/>
                      <a:pt x="44" y="5"/>
                      <a:pt x="42" y="5"/>
                    </a:cubicBezTo>
                    <a:cubicBezTo>
                      <a:pt x="42" y="5"/>
                      <a:pt x="42" y="5"/>
                      <a:pt x="42" y="5"/>
                    </a:cubicBezTo>
                    <a:cubicBezTo>
                      <a:pt x="41" y="5"/>
                      <a:pt x="41" y="5"/>
                      <a:pt x="41" y="5"/>
                    </a:cubicBezTo>
                    <a:cubicBezTo>
                      <a:pt x="40" y="7"/>
                      <a:pt x="40" y="7"/>
                      <a:pt x="40" y="7"/>
                    </a:cubicBezTo>
                    <a:cubicBezTo>
                      <a:pt x="39" y="6"/>
                      <a:pt x="38" y="6"/>
                      <a:pt x="37" y="6"/>
                    </a:cubicBezTo>
                    <a:cubicBezTo>
                      <a:pt x="35" y="6"/>
                      <a:pt x="34" y="6"/>
                      <a:pt x="32" y="7"/>
                    </a:cubicBezTo>
                    <a:cubicBezTo>
                      <a:pt x="32" y="7"/>
                      <a:pt x="32" y="7"/>
                      <a:pt x="31" y="7"/>
                    </a:cubicBezTo>
                    <a:cubicBezTo>
                      <a:pt x="31" y="7"/>
                      <a:pt x="31" y="7"/>
                      <a:pt x="30" y="7"/>
                    </a:cubicBezTo>
                    <a:cubicBezTo>
                      <a:pt x="30" y="7"/>
                      <a:pt x="30" y="7"/>
                      <a:pt x="30" y="7"/>
                    </a:cubicBezTo>
                    <a:cubicBezTo>
                      <a:pt x="22" y="7"/>
                      <a:pt x="15" y="9"/>
                      <a:pt x="8" y="12"/>
                    </a:cubicBezTo>
                    <a:cubicBezTo>
                      <a:pt x="8" y="12"/>
                      <a:pt x="8" y="12"/>
                      <a:pt x="8" y="12"/>
                    </a:cubicBezTo>
                    <a:cubicBezTo>
                      <a:pt x="8" y="12"/>
                      <a:pt x="8" y="12"/>
                      <a:pt x="8" y="12"/>
                    </a:cubicBezTo>
                    <a:cubicBezTo>
                      <a:pt x="8" y="13"/>
                      <a:pt x="8" y="13"/>
                      <a:pt x="8" y="13"/>
                    </a:cubicBezTo>
                    <a:cubicBezTo>
                      <a:pt x="8" y="13"/>
                      <a:pt x="8" y="13"/>
                      <a:pt x="8" y="13"/>
                    </a:cubicBezTo>
                    <a:cubicBezTo>
                      <a:pt x="7" y="13"/>
                      <a:pt x="6" y="14"/>
                      <a:pt x="5" y="14"/>
                    </a:cubicBezTo>
                    <a:cubicBezTo>
                      <a:pt x="5" y="15"/>
                      <a:pt x="4" y="15"/>
                      <a:pt x="4" y="16"/>
                    </a:cubicBezTo>
                    <a:moveTo>
                      <a:pt x="37" y="0"/>
                    </a:moveTo>
                    <a:cubicBezTo>
                      <a:pt x="26" y="0"/>
                      <a:pt x="15" y="2"/>
                      <a:pt x="5" y="8"/>
                    </a:cubicBezTo>
                    <a:cubicBezTo>
                      <a:pt x="3" y="9"/>
                      <a:pt x="1" y="12"/>
                      <a:pt x="0" y="14"/>
                    </a:cubicBezTo>
                    <a:cubicBezTo>
                      <a:pt x="0" y="14"/>
                      <a:pt x="0" y="15"/>
                      <a:pt x="0" y="15"/>
                    </a:cubicBezTo>
                    <a:cubicBezTo>
                      <a:pt x="0" y="18"/>
                      <a:pt x="2" y="20"/>
                      <a:pt x="4" y="21"/>
                    </a:cubicBezTo>
                    <a:cubicBezTo>
                      <a:pt x="8" y="25"/>
                      <a:pt x="17" y="29"/>
                      <a:pt x="32" y="29"/>
                    </a:cubicBezTo>
                    <a:cubicBezTo>
                      <a:pt x="37" y="29"/>
                      <a:pt x="46" y="28"/>
                      <a:pt x="54" y="26"/>
                    </a:cubicBezTo>
                    <a:cubicBezTo>
                      <a:pt x="58" y="25"/>
                      <a:pt x="62" y="24"/>
                      <a:pt x="65" y="22"/>
                    </a:cubicBezTo>
                    <a:cubicBezTo>
                      <a:pt x="68" y="21"/>
                      <a:pt x="70" y="19"/>
                      <a:pt x="71" y="16"/>
                    </a:cubicBezTo>
                    <a:cubicBezTo>
                      <a:pt x="72" y="15"/>
                      <a:pt x="72" y="15"/>
                      <a:pt x="72" y="14"/>
                    </a:cubicBezTo>
                    <a:cubicBezTo>
                      <a:pt x="72" y="11"/>
                      <a:pt x="70" y="9"/>
                      <a:pt x="69" y="8"/>
                    </a:cubicBezTo>
                    <a:cubicBezTo>
                      <a:pt x="67" y="6"/>
                      <a:pt x="64" y="5"/>
                      <a:pt x="62" y="4"/>
                    </a:cubicBezTo>
                    <a:cubicBezTo>
                      <a:pt x="54" y="1"/>
                      <a:pt x="46" y="0"/>
                      <a:pt x="3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84"/>
              <p:cNvSpPr>
                <a:spLocks noEditPoints="1"/>
              </p:cNvSpPr>
              <p:nvPr/>
            </p:nvSpPr>
            <p:spPr bwMode="auto">
              <a:xfrm>
                <a:off x="3009" y="2501"/>
                <a:ext cx="220" cy="128"/>
              </a:xfrm>
              <a:custGeom>
                <a:avLst/>
                <a:gdLst>
                  <a:gd name="T0" fmla="*/ 43 w 93"/>
                  <a:gd name="T1" fmla="*/ 41 h 54"/>
                  <a:gd name="T2" fmla="*/ 42 w 93"/>
                  <a:gd name="T3" fmla="*/ 51 h 54"/>
                  <a:gd name="T4" fmla="*/ 35 w 93"/>
                  <a:gd name="T5" fmla="*/ 50 h 54"/>
                  <a:gd name="T6" fmla="*/ 41 w 93"/>
                  <a:gd name="T7" fmla="*/ 47 h 54"/>
                  <a:gd name="T8" fmla="*/ 48 w 93"/>
                  <a:gd name="T9" fmla="*/ 41 h 54"/>
                  <a:gd name="T10" fmla="*/ 52 w 93"/>
                  <a:gd name="T11" fmla="*/ 47 h 54"/>
                  <a:gd name="T12" fmla="*/ 54 w 93"/>
                  <a:gd name="T13" fmla="*/ 50 h 54"/>
                  <a:gd name="T14" fmla="*/ 54 w 93"/>
                  <a:gd name="T15" fmla="*/ 47 h 54"/>
                  <a:gd name="T16" fmla="*/ 55 w 93"/>
                  <a:gd name="T17" fmla="*/ 50 h 54"/>
                  <a:gd name="T18" fmla="*/ 28 w 93"/>
                  <a:gd name="T19" fmla="*/ 50 h 54"/>
                  <a:gd name="T20" fmla="*/ 33 w 93"/>
                  <a:gd name="T21" fmla="*/ 41 h 54"/>
                  <a:gd name="T22" fmla="*/ 57 w 93"/>
                  <a:gd name="T23" fmla="*/ 49 h 54"/>
                  <a:gd name="T24" fmla="*/ 58 w 93"/>
                  <a:gd name="T25" fmla="*/ 49 h 54"/>
                  <a:gd name="T26" fmla="*/ 60 w 93"/>
                  <a:gd name="T27" fmla="*/ 39 h 54"/>
                  <a:gd name="T28" fmla="*/ 63 w 93"/>
                  <a:gd name="T29" fmla="*/ 48 h 54"/>
                  <a:gd name="T30" fmla="*/ 26 w 93"/>
                  <a:gd name="T31" fmla="*/ 49 h 54"/>
                  <a:gd name="T32" fmla="*/ 21 w 93"/>
                  <a:gd name="T33" fmla="*/ 38 h 54"/>
                  <a:gd name="T34" fmla="*/ 26 w 93"/>
                  <a:gd name="T35" fmla="*/ 49 h 54"/>
                  <a:gd name="T36" fmla="*/ 64 w 93"/>
                  <a:gd name="T37" fmla="*/ 47 h 54"/>
                  <a:gd name="T38" fmla="*/ 67 w 93"/>
                  <a:gd name="T39" fmla="*/ 43 h 54"/>
                  <a:gd name="T40" fmla="*/ 69 w 93"/>
                  <a:gd name="T41" fmla="*/ 47 h 54"/>
                  <a:gd name="T42" fmla="*/ 70 w 93"/>
                  <a:gd name="T43" fmla="*/ 37 h 54"/>
                  <a:gd name="T44" fmla="*/ 73 w 93"/>
                  <a:gd name="T45" fmla="*/ 46 h 54"/>
                  <a:gd name="T46" fmla="*/ 13 w 93"/>
                  <a:gd name="T47" fmla="*/ 44 h 54"/>
                  <a:gd name="T48" fmla="*/ 19 w 93"/>
                  <a:gd name="T49" fmla="*/ 44 h 54"/>
                  <a:gd name="T50" fmla="*/ 75 w 93"/>
                  <a:gd name="T51" fmla="*/ 45 h 54"/>
                  <a:gd name="T52" fmla="*/ 78 w 93"/>
                  <a:gd name="T53" fmla="*/ 44 h 54"/>
                  <a:gd name="T54" fmla="*/ 9 w 93"/>
                  <a:gd name="T55" fmla="*/ 42 h 54"/>
                  <a:gd name="T56" fmla="*/ 11 w 93"/>
                  <a:gd name="T57" fmla="*/ 35 h 54"/>
                  <a:gd name="T58" fmla="*/ 79 w 93"/>
                  <a:gd name="T59" fmla="*/ 34 h 54"/>
                  <a:gd name="T60" fmla="*/ 84 w 93"/>
                  <a:gd name="T61" fmla="*/ 40 h 54"/>
                  <a:gd name="T62" fmla="*/ 7 w 93"/>
                  <a:gd name="T63" fmla="*/ 40 h 54"/>
                  <a:gd name="T64" fmla="*/ 6 w 93"/>
                  <a:gd name="T65" fmla="*/ 31 h 54"/>
                  <a:gd name="T66" fmla="*/ 4 w 93"/>
                  <a:gd name="T67" fmla="*/ 32 h 54"/>
                  <a:gd name="T68" fmla="*/ 4 w 93"/>
                  <a:gd name="T69" fmla="*/ 29 h 54"/>
                  <a:gd name="T70" fmla="*/ 86 w 93"/>
                  <a:gd name="T71" fmla="*/ 30 h 54"/>
                  <a:gd name="T72" fmla="*/ 89 w 93"/>
                  <a:gd name="T73" fmla="*/ 35 h 54"/>
                  <a:gd name="T74" fmla="*/ 8 w 93"/>
                  <a:gd name="T75" fmla="*/ 28 h 54"/>
                  <a:gd name="T76" fmla="*/ 7 w 93"/>
                  <a:gd name="T77" fmla="*/ 17 h 54"/>
                  <a:gd name="T78" fmla="*/ 79 w 93"/>
                  <a:gd name="T79" fmla="*/ 9 h 54"/>
                  <a:gd name="T80" fmla="*/ 89 w 93"/>
                  <a:gd name="T81" fmla="*/ 21 h 54"/>
                  <a:gd name="T82" fmla="*/ 41 w 93"/>
                  <a:gd name="T83" fmla="*/ 38 h 54"/>
                  <a:gd name="T84" fmla="*/ 10 w 93"/>
                  <a:gd name="T85" fmla="*/ 9 h 54"/>
                  <a:gd name="T86" fmla="*/ 2 w 93"/>
                  <a:gd name="T87" fmla="*/ 21 h 54"/>
                  <a:gd name="T88" fmla="*/ 1 w 93"/>
                  <a:gd name="T89" fmla="*/ 36 h 54"/>
                  <a:gd name="T90" fmla="*/ 41 w 93"/>
                  <a:gd name="T91" fmla="*/ 54 h 54"/>
                  <a:gd name="T92" fmla="*/ 79 w 93"/>
                  <a:gd name="T93" fmla="*/ 47 h 54"/>
                  <a:gd name="T94" fmla="*/ 84 w 93"/>
                  <a:gd name="T95" fmla="*/ 45 h 54"/>
                  <a:gd name="T96" fmla="*/ 86 w 93"/>
                  <a:gd name="T97" fmla="*/ 43 h 54"/>
                  <a:gd name="T98" fmla="*/ 92 w 93"/>
                  <a:gd name="T99" fmla="*/ 32 h 54"/>
                  <a:gd name="T100" fmla="*/ 89 w 93"/>
                  <a:gd name="T101"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3" h="54">
                    <a:moveTo>
                      <a:pt x="42" y="51"/>
                    </a:moveTo>
                    <a:cubicBezTo>
                      <a:pt x="42" y="50"/>
                      <a:pt x="42" y="48"/>
                      <a:pt x="42" y="47"/>
                    </a:cubicBezTo>
                    <a:cubicBezTo>
                      <a:pt x="42" y="45"/>
                      <a:pt x="42" y="43"/>
                      <a:pt x="43" y="41"/>
                    </a:cubicBezTo>
                    <a:cubicBezTo>
                      <a:pt x="44" y="41"/>
                      <a:pt x="45" y="41"/>
                      <a:pt x="47" y="41"/>
                    </a:cubicBezTo>
                    <a:cubicBezTo>
                      <a:pt x="47" y="44"/>
                      <a:pt x="47" y="47"/>
                      <a:pt x="48" y="50"/>
                    </a:cubicBezTo>
                    <a:cubicBezTo>
                      <a:pt x="46" y="51"/>
                      <a:pt x="44" y="51"/>
                      <a:pt x="42" y="51"/>
                    </a:cubicBezTo>
                    <a:moveTo>
                      <a:pt x="41" y="51"/>
                    </a:moveTo>
                    <a:cubicBezTo>
                      <a:pt x="39" y="51"/>
                      <a:pt x="37" y="51"/>
                      <a:pt x="35" y="50"/>
                    </a:cubicBezTo>
                    <a:cubicBezTo>
                      <a:pt x="35" y="50"/>
                      <a:pt x="35" y="50"/>
                      <a:pt x="35" y="50"/>
                    </a:cubicBezTo>
                    <a:cubicBezTo>
                      <a:pt x="35" y="47"/>
                      <a:pt x="35" y="44"/>
                      <a:pt x="35" y="41"/>
                    </a:cubicBezTo>
                    <a:cubicBezTo>
                      <a:pt x="37" y="41"/>
                      <a:pt x="39" y="41"/>
                      <a:pt x="41" y="41"/>
                    </a:cubicBezTo>
                    <a:cubicBezTo>
                      <a:pt x="41" y="43"/>
                      <a:pt x="41" y="45"/>
                      <a:pt x="41" y="47"/>
                    </a:cubicBezTo>
                    <a:cubicBezTo>
                      <a:pt x="41" y="48"/>
                      <a:pt x="41" y="50"/>
                      <a:pt x="41" y="51"/>
                    </a:cubicBezTo>
                    <a:moveTo>
                      <a:pt x="49" y="50"/>
                    </a:moveTo>
                    <a:cubicBezTo>
                      <a:pt x="49" y="47"/>
                      <a:pt x="49" y="44"/>
                      <a:pt x="48" y="41"/>
                    </a:cubicBezTo>
                    <a:cubicBezTo>
                      <a:pt x="49" y="41"/>
                      <a:pt x="49" y="41"/>
                      <a:pt x="49" y="41"/>
                    </a:cubicBezTo>
                    <a:cubicBezTo>
                      <a:pt x="50" y="41"/>
                      <a:pt x="51" y="41"/>
                      <a:pt x="52" y="40"/>
                    </a:cubicBezTo>
                    <a:cubicBezTo>
                      <a:pt x="52" y="42"/>
                      <a:pt x="52" y="45"/>
                      <a:pt x="52" y="47"/>
                    </a:cubicBezTo>
                    <a:cubicBezTo>
                      <a:pt x="52" y="48"/>
                      <a:pt x="52" y="49"/>
                      <a:pt x="52" y="50"/>
                    </a:cubicBezTo>
                    <a:cubicBezTo>
                      <a:pt x="51" y="50"/>
                      <a:pt x="50" y="50"/>
                      <a:pt x="49" y="50"/>
                    </a:cubicBezTo>
                    <a:moveTo>
                      <a:pt x="54" y="50"/>
                    </a:moveTo>
                    <a:cubicBezTo>
                      <a:pt x="54" y="49"/>
                      <a:pt x="54" y="49"/>
                      <a:pt x="54" y="49"/>
                    </a:cubicBezTo>
                    <a:cubicBezTo>
                      <a:pt x="54" y="48"/>
                      <a:pt x="54" y="48"/>
                      <a:pt x="54" y="48"/>
                    </a:cubicBezTo>
                    <a:cubicBezTo>
                      <a:pt x="54" y="47"/>
                      <a:pt x="54" y="47"/>
                      <a:pt x="54" y="47"/>
                    </a:cubicBezTo>
                    <a:cubicBezTo>
                      <a:pt x="54" y="44"/>
                      <a:pt x="54" y="42"/>
                      <a:pt x="54" y="40"/>
                    </a:cubicBezTo>
                    <a:cubicBezTo>
                      <a:pt x="54" y="40"/>
                      <a:pt x="55" y="40"/>
                      <a:pt x="55" y="40"/>
                    </a:cubicBezTo>
                    <a:cubicBezTo>
                      <a:pt x="55" y="43"/>
                      <a:pt x="55" y="46"/>
                      <a:pt x="55" y="50"/>
                    </a:cubicBezTo>
                    <a:cubicBezTo>
                      <a:pt x="54" y="50"/>
                      <a:pt x="54" y="50"/>
                      <a:pt x="54" y="50"/>
                    </a:cubicBezTo>
                    <a:moveTo>
                      <a:pt x="34" y="50"/>
                    </a:moveTo>
                    <a:cubicBezTo>
                      <a:pt x="32" y="50"/>
                      <a:pt x="30" y="50"/>
                      <a:pt x="28" y="50"/>
                    </a:cubicBezTo>
                    <a:cubicBezTo>
                      <a:pt x="28" y="48"/>
                      <a:pt x="28" y="47"/>
                      <a:pt x="28" y="46"/>
                    </a:cubicBezTo>
                    <a:cubicBezTo>
                      <a:pt x="28" y="44"/>
                      <a:pt x="28" y="42"/>
                      <a:pt x="28" y="40"/>
                    </a:cubicBezTo>
                    <a:cubicBezTo>
                      <a:pt x="30" y="40"/>
                      <a:pt x="32" y="41"/>
                      <a:pt x="33" y="41"/>
                    </a:cubicBezTo>
                    <a:cubicBezTo>
                      <a:pt x="34" y="44"/>
                      <a:pt x="34" y="47"/>
                      <a:pt x="34" y="50"/>
                    </a:cubicBezTo>
                    <a:cubicBezTo>
                      <a:pt x="34" y="50"/>
                      <a:pt x="34" y="50"/>
                      <a:pt x="34" y="50"/>
                    </a:cubicBezTo>
                    <a:moveTo>
                      <a:pt x="57" y="49"/>
                    </a:moveTo>
                    <a:cubicBezTo>
                      <a:pt x="57" y="46"/>
                      <a:pt x="57" y="43"/>
                      <a:pt x="57" y="40"/>
                    </a:cubicBezTo>
                    <a:cubicBezTo>
                      <a:pt x="58" y="40"/>
                      <a:pt x="58" y="40"/>
                      <a:pt x="58" y="40"/>
                    </a:cubicBezTo>
                    <a:cubicBezTo>
                      <a:pt x="58" y="43"/>
                      <a:pt x="58" y="46"/>
                      <a:pt x="58" y="49"/>
                    </a:cubicBezTo>
                    <a:cubicBezTo>
                      <a:pt x="58" y="49"/>
                      <a:pt x="57" y="49"/>
                      <a:pt x="57" y="49"/>
                    </a:cubicBezTo>
                    <a:moveTo>
                      <a:pt x="60" y="49"/>
                    </a:moveTo>
                    <a:cubicBezTo>
                      <a:pt x="60" y="46"/>
                      <a:pt x="60" y="43"/>
                      <a:pt x="60" y="39"/>
                    </a:cubicBezTo>
                    <a:cubicBezTo>
                      <a:pt x="61" y="39"/>
                      <a:pt x="62" y="39"/>
                      <a:pt x="63" y="39"/>
                    </a:cubicBezTo>
                    <a:cubicBezTo>
                      <a:pt x="63" y="42"/>
                      <a:pt x="63" y="45"/>
                      <a:pt x="63" y="48"/>
                    </a:cubicBezTo>
                    <a:cubicBezTo>
                      <a:pt x="63" y="48"/>
                      <a:pt x="63" y="48"/>
                      <a:pt x="63" y="48"/>
                    </a:cubicBezTo>
                    <a:cubicBezTo>
                      <a:pt x="63" y="48"/>
                      <a:pt x="63" y="48"/>
                      <a:pt x="63" y="48"/>
                    </a:cubicBezTo>
                    <a:cubicBezTo>
                      <a:pt x="62" y="49"/>
                      <a:pt x="61" y="49"/>
                      <a:pt x="60" y="49"/>
                    </a:cubicBezTo>
                    <a:moveTo>
                      <a:pt x="26" y="49"/>
                    </a:moveTo>
                    <a:cubicBezTo>
                      <a:pt x="24" y="49"/>
                      <a:pt x="22" y="48"/>
                      <a:pt x="20" y="48"/>
                    </a:cubicBezTo>
                    <a:cubicBezTo>
                      <a:pt x="20" y="46"/>
                      <a:pt x="20" y="45"/>
                      <a:pt x="20" y="44"/>
                    </a:cubicBezTo>
                    <a:cubicBezTo>
                      <a:pt x="20" y="42"/>
                      <a:pt x="20" y="40"/>
                      <a:pt x="21" y="38"/>
                    </a:cubicBezTo>
                    <a:cubicBezTo>
                      <a:pt x="22" y="39"/>
                      <a:pt x="24" y="39"/>
                      <a:pt x="26" y="40"/>
                    </a:cubicBezTo>
                    <a:cubicBezTo>
                      <a:pt x="26" y="42"/>
                      <a:pt x="26" y="44"/>
                      <a:pt x="26" y="46"/>
                    </a:cubicBezTo>
                    <a:cubicBezTo>
                      <a:pt x="26" y="47"/>
                      <a:pt x="26" y="48"/>
                      <a:pt x="26" y="49"/>
                    </a:cubicBezTo>
                    <a:moveTo>
                      <a:pt x="65" y="48"/>
                    </a:moveTo>
                    <a:cubicBezTo>
                      <a:pt x="65" y="47"/>
                      <a:pt x="65" y="47"/>
                      <a:pt x="65" y="47"/>
                    </a:cubicBezTo>
                    <a:cubicBezTo>
                      <a:pt x="64" y="47"/>
                      <a:pt x="64" y="47"/>
                      <a:pt x="64" y="47"/>
                    </a:cubicBezTo>
                    <a:cubicBezTo>
                      <a:pt x="64" y="44"/>
                      <a:pt x="64" y="42"/>
                      <a:pt x="64" y="39"/>
                    </a:cubicBezTo>
                    <a:cubicBezTo>
                      <a:pt x="65" y="38"/>
                      <a:pt x="66" y="38"/>
                      <a:pt x="67" y="38"/>
                    </a:cubicBezTo>
                    <a:cubicBezTo>
                      <a:pt x="67" y="40"/>
                      <a:pt x="67" y="41"/>
                      <a:pt x="67" y="43"/>
                    </a:cubicBezTo>
                    <a:cubicBezTo>
                      <a:pt x="67" y="44"/>
                      <a:pt x="67" y="46"/>
                      <a:pt x="67" y="47"/>
                    </a:cubicBezTo>
                    <a:cubicBezTo>
                      <a:pt x="66" y="48"/>
                      <a:pt x="66" y="48"/>
                      <a:pt x="65" y="48"/>
                    </a:cubicBezTo>
                    <a:moveTo>
                      <a:pt x="69" y="47"/>
                    </a:moveTo>
                    <a:cubicBezTo>
                      <a:pt x="69" y="46"/>
                      <a:pt x="69" y="44"/>
                      <a:pt x="69" y="43"/>
                    </a:cubicBezTo>
                    <a:cubicBezTo>
                      <a:pt x="69" y="41"/>
                      <a:pt x="69" y="39"/>
                      <a:pt x="69" y="38"/>
                    </a:cubicBezTo>
                    <a:cubicBezTo>
                      <a:pt x="70" y="37"/>
                      <a:pt x="70" y="37"/>
                      <a:pt x="70" y="37"/>
                    </a:cubicBezTo>
                    <a:cubicBezTo>
                      <a:pt x="71" y="37"/>
                      <a:pt x="72" y="37"/>
                      <a:pt x="73" y="36"/>
                    </a:cubicBezTo>
                    <a:cubicBezTo>
                      <a:pt x="73" y="39"/>
                      <a:pt x="73" y="42"/>
                      <a:pt x="73" y="45"/>
                    </a:cubicBezTo>
                    <a:cubicBezTo>
                      <a:pt x="73" y="46"/>
                      <a:pt x="73" y="46"/>
                      <a:pt x="73" y="46"/>
                    </a:cubicBezTo>
                    <a:cubicBezTo>
                      <a:pt x="72" y="46"/>
                      <a:pt x="70" y="47"/>
                      <a:pt x="69" y="47"/>
                    </a:cubicBezTo>
                    <a:moveTo>
                      <a:pt x="19" y="47"/>
                    </a:moveTo>
                    <a:cubicBezTo>
                      <a:pt x="17" y="46"/>
                      <a:pt x="15" y="45"/>
                      <a:pt x="13" y="44"/>
                    </a:cubicBezTo>
                    <a:cubicBezTo>
                      <a:pt x="13" y="41"/>
                      <a:pt x="13" y="38"/>
                      <a:pt x="13" y="35"/>
                    </a:cubicBezTo>
                    <a:cubicBezTo>
                      <a:pt x="15" y="36"/>
                      <a:pt x="17" y="37"/>
                      <a:pt x="19" y="38"/>
                    </a:cubicBezTo>
                    <a:cubicBezTo>
                      <a:pt x="19" y="40"/>
                      <a:pt x="19" y="42"/>
                      <a:pt x="19" y="44"/>
                    </a:cubicBezTo>
                    <a:cubicBezTo>
                      <a:pt x="19" y="45"/>
                      <a:pt x="19" y="46"/>
                      <a:pt x="19" y="47"/>
                    </a:cubicBezTo>
                    <a:moveTo>
                      <a:pt x="75" y="45"/>
                    </a:moveTo>
                    <a:cubicBezTo>
                      <a:pt x="75" y="45"/>
                      <a:pt x="75" y="45"/>
                      <a:pt x="75" y="45"/>
                    </a:cubicBezTo>
                    <a:cubicBezTo>
                      <a:pt x="75" y="42"/>
                      <a:pt x="75" y="39"/>
                      <a:pt x="74" y="36"/>
                    </a:cubicBezTo>
                    <a:cubicBezTo>
                      <a:pt x="75" y="36"/>
                      <a:pt x="76" y="35"/>
                      <a:pt x="77" y="35"/>
                    </a:cubicBezTo>
                    <a:cubicBezTo>
                      <a:pt x="78" y="38"/>
                      <a:pt x="78" y="41"/>
                      <a:pt x="78" y="44"/>
                    </a:cubicBezTo>
                    <a:cubicBezTo>
                      <a:pt x="77" y="44"/>
                      <a:pt x="76" y="45"/>
                      <a:pt x="75" y="45"/>
                    </a:cubicBezTo>
                    <a:moveTo>
                      <a:pt x="11" y="43"/>
                    </a:moveTo>
                    <a:cubicBezTo>
                      <a:pt x="10" y="43"/>
                      <a:pt x="10" y="42"/>
                      <a:pt x="9" y="42"/>
                    </a:cubicBezTo>
                    <a:cubicBezTo>
                      <a:pt x="9" y="39"/>
                      <a:pt x="9" y="36"/>
                      <a:pt x="9" y="33"/>
                    </a:cubicBezTo>
                    <a:cubicBezTo>
                      <a:pt x="10" y="33"/>
                      <a:pt x="10" y="34"/>
                      <a:pt x="11" y="34"/>
                    </a:cubicBezTo>
                    <a:cubicBezTo>
                      <a:pt x="11" y="35"/>
                      <a:pt x="11" y="35"/>
                      <a:pt x="11" y="35"/>
                    </a:cubicBezTo>
                    <a:cubicBezTo>
                      <a:pt x="11" y="38"/>
                      <a:pt x="11" y="40"/>
                      <a:pt x="11" y="43"/>
                    </a:cubicBezTo>
                    <a:moveTo>
                      <a:pt x="79" y="43"/>
                    </a:moveTo>
                    <a:cubicBezTo>
                      <a:pt x="79" y="40"/>
                      <a:pt x="79" y="37"/>
                      <a:pt x="79" y="34"/>
                    </a:cubicBezTo>
                    <a:cubicBezTo>
                      <a:pt x="81" y="33"/>
                      <a:pt x="82" y="33"/>
                      <a:pt x="84" y="32"/>
                    </a:cubicBezTo>
                    <a:cubicBezTo>
                      <a:pt x="84" y="32"/>
                      <a:pt x="84" y="32"/>
                      <a:pt x="84" y="32"/>
                    </a:cubicBezTo>
                    <a:cubicBezTo>
                      <a:pt x="84" y="34"/>
                      <a:pt x="84" y="37"/>
                      <a:pt x="84" y="40"/>
                    </a:cubicBezTo>
                    <a:cubicBezTo>
                      <a:pt x="84" y="41"/>
                      <a:pt x="83" y="41"/>
                      <a:pt x="82" y="42"/>
                    </a:cubicBezTo>
                    <a:cubicBezTo>
                      <a:pt x="81" y="42"/>
                      <a:pt x="80" y="43"/>
                      <a:pt x="79" y="43"/>
                    </a:cubicBezTo>
                    <a:moveTo>
                      <a:pt x="7" y="40"/>
                    </a:moveTo>
                    <a:cubicBezTo>
                      <a:pt x="7" y="40"/>
                      <a:pt x="6" y="39"/>
                      <a:pt x="6" y="38"/>
                    </a:cubicBezTo>
                    <a:cubicBezTo>
                      <a:pt x="6" y="38"/>
                      <a:pt x="6" y="38"/>
                      <a:pt x="6" y="38"/>
                    </a:cubicBezTo>
                    <a:cubicBezTo>
                      <a:pt x="6" y="36"/>
                      <a:pt x="6" y="33"/>
                      <a:pt x="6" y="31"/>
                    </a:cubicBezTo>
                    <a:cubicBezTo>
                      <a:pt x="7" y="31"/>
                      <a:pt x="7" y="31"/>
                      <a:pt x="7" y="31"/>
                    </a:cubicBezTo>
                    <a:cubicBezTo>
                      <a:pt x="7" y="34"/>
                      <a:pt x="7" y="37"/>
                      <a:pt x="7" y="40"/>
                    </a:cubicBezTo>
                    <a:moveTo>
                      <a:pt x="4" y="32"/>
                    </a:moveTo>
                    <a:cubicBezTo>
                      <a:pt x="4" y="32"/>
                      <a:pt x="4" y="32"/>
                      <a:pt x="4" y="32"/>
                    </a:cubicBezTo>
                    <a:cubicBezTo>
                      <a:pt x="4" y="31"/>
                      <a:pt x="4" y="30"/>
                      <a:pt x="4" y="28"/>
                    </a:cubicBezTo>
                    <a:cubicBezTo>
                      <a:pt x="4" y="29"/>
                      <a:pt x="4" y="29"/>
                      <a:pt x="4" y="29"/>
                    </a:cubicBezTo>
                    <a:cubicBezTo>
                      <a:pt x="4" y="30"/>
                      <a:pt x="4" y="31"/>
                      <a:pt x="4" y="32"/>
                    </a:cubicBezTo>
                    <a:moveTo>
                      <a:pt x="86" y="39"/>
                    </a:moveTo>
                    <a:cubicBezTo>
                      <a:pt x="86" y="36"/>
                      <a:pt x="86" y="33"/>
                      <a:pt x="86" y="30"/>
                    </a:cubicBezTo>
                    <a:cubicBezTo>
                      <a:pt x="87" y="30"/>
                      <a:pt x="88" y="29"/>
                      <a:pt x="89" y="28"/>
                    </a:cubicBezTo>
                    <a:cubicBezTo>
                      <a:pt x="89" y="30"/>
                      <a:pt x="89" y="32"/>
                      <a:pt x="89" y="35"/>
                    </a:cubicBezTo>
                    <a:cubicBezTo>
                      <a:pt x="89" y="35"/>
                      <a:pt x="89" y="35"/>
                      <a:pt x="89" y="35"/>
                    </a:cubicBezTo>
                    <a:cubicBezTo>
                      <a:pt x="88" y="36"/>
                      <a:pt x="87" y="38"/>
                      <a:pt x="86" y="39"/>
                    </a:cubicBezTo>
                    <a:moveTo>
                      <a:pt x="41" y="38"/>
                    </a:moveTo>
                    <a:cubicBezTo>
                      <a:pt x="23" y="38"/>
                      <a:pt x="12" y="32"/>
                      <a:pt x="8" y="28"/>
                    </a:cubicBezTo>
                    <a:cubicBezTo>
                      <a:pt x="6" y="26"/>
                      <a:pt x="5" y="24"/>
                      <a:pt x="5" y="22"/>
                    </a:cubicBezTo>
                    <a:cubicBezTo>
                      <a:pt x="5" y="21"/>
                      <a:pt x="5" y="21"/>
                      <a:pt x="5" y="21"/>
                    </a:cubicBezTo>
                    <a:cubicBezTo>
                      <a:pt x="5" y="20"/>
                      <a:pt x="6" y="18"/>
                      <a:pt x="7" y="17"/>
                    </a:cubicBezTo>
                    <a:cubicBezTo>
                      <a:pt x="8" y="15"/>
                      <a:pt x="10" y="13"/>
                      <a:pt x="12" y="12"/>
                    </a:cubicBezTo>
                    <a:cubicBezTo>
                      <a:pt x="23" y="6"/>
                      <a:pt x="35" y="3"/>
                      <a:pt x="48" y="3"/>
                    </a:cubicBezTo>
                    <a:cubicBezTo>
                      <a:pt x="58" y="3"/>
                      <a:pt x="69" y="5"/>
                      <a:pt x="79" y="9"/>
                    </a:cubicBezTo>
                    <a:cubicBezTo>
                      <a:pt x="82" y="10"/>
                      <a:pt x="85" y="12"/>
                      <a:pt x="86" y="14"/>
                    </a:cubicBezTo>
                    <a:cubicBezTo>
                      <a:pt x="88" y="16"/>
                      <a:pt x="89" y="18"/>
                      <a:pt x="89" y="20"/>
                    </a:cubicBezTo>
                    <a:cubicBezTo>
                      <a:pt x="89" y="20"/>
                      <a:pt x="89" y="21"/>
                      <a:pt x="89" y="21"/>
                    </a:cubicBezTo>
                    <a:cubicBezTo>
                      <a:pt x="88" y="24"/>
                      <a:pt x="86" y="27"/>
                      <a:pt x="82" y="29"/>
                    </a:cubicBezTo>
                    <a:cubicBezTo>
                      <a:pt x="71" y="35"/>
                      <a:pt x="52" y="38"/>
                      <a:pt x="42" y="38"/>
                    </a:cubicBezTo>
                    <a:cubicBezTo>
                      <a:pt x="42" y="38"/>
                      <a:pt x="41" y="38"/>
                      <a:pt x="41" y="38"/>
                    </a:cubicBezTo>
                    <a:cubicBezTo>
                      <a:pt x="41" y="38"/>
                      <a:pt x="41" y="38"/>
                      <a:pt x="41" y="38"/>
                    </a:cubicBezTo>
                    <a:moveTo>
                      <a:pt x="48" y="0"/>
                    </a:moveTo>
                    <a:cubicBezTo>
                      <a:pt x="35" y="0"/>
                      <a:pt x="22" y="3"/>
                      <a:pt x="10" y="9"/>
                    </a:cubicBezTo>
                    <a:cubicBezTo>
                      <a:pt x="8" y="11"/>
                      <a:pt x="6" y="13"/>
                      <a:pt x="4" y="15"/>
                    </a:cubicBezTo>
                    <a:cubicBezTo>
                      <a:pt x="3" y="17"/>
                      <a:pt x="2" y="19"/>
                      <a:pt x="2" y="20"/>
                    </a:cubicBezTo>
                    <a:cubicBezTo>
                      <a:pt x="2" y="21"/>
                      <a:pt x="2" y="21"/>
                      <a:pt x="2" y="21"/>
                    </a:cubicBezTo>
                    <a:cubicBezTo>
                      <a:pt x="1" y="21"/>
                      <a:pt x="1" y="22"/>
                      <a:pt x="1" y="22"/>
                    </a:cubicBezTo>
                    <a:cubicBezTo>
                      <a:pt x="1" y="24"/>
                      <a:pt x="0" y="26"/>
                      <a:pt x="0" y="28"/>
                    </a:cubicBezTo>
                    <a:cubicBezTo>
                      <a:pt x="0" y="30"/>
                      <a:pt x="1" y="33"/>
                      <a:pt x="1" y="36"/>
                    </a:cubicBezTo>
                    <a:cubicBezTo>
                      <a:pt x="1" y="37"/>
                      <a:pt x="1" y="37"/>
                      <a:pt x="2" y="37"/>
                    </a:cubicBezTo>
                    <a:cubicBezTo>
                      <a:pt x="2" y="39"/>
                      <a:pt x="4" y="42"/>
                      <a:pt x="5" y="43"/>
                    </a:cubicBezTo>
                    <a:cubicBezTo>
                      <a:pt x="11" y="49"/>
                      <a:pt x="23" y="54"/>
                      <a:pt x="41" y="54"/>
                    </a:cubicBezTo>
                    <a:cubicBezTo>
                      <a:pt x="49" y="54"/>
                      <a:pt x="60" y="53"/>
                      <a:pt x="70" y="50"/>
                    </a:cubicBezTo>
                    <a:cubicBezTo>
                      <a:pt x="73" y="49"/>
                      <a:pt x="76" y="48"/>
                      <a:pt x="79" y="47"/>
                    </a:cubicBezTo>
                    <a:cubicBezTo>
                      <a:pt x="79" y="47"/>
                      <a:pt x="79" y="47"/>
                      <a:pt x="79" y="47"/>
                    </a:cubicBezTo>
                    <a:cubicBezTo>
                      <a:pt x="80" y="47"/>
                      <a:pt x="80" y="47"/>
                      <a:pt x="80" y="47"/>
                    </a:cubicBezTo>
                    <a:cubicBezTo>
                      <a:pt x="80" y="47"/>
                      <a:pt x="80" y="47"/>
                      <a:pt x="80" y="47"/>
                    </a:cubicBezTo>
                    <a:cubicBezTo>
                      <a:pt x="81" y="46"/>
                      <a:pt x="83" y="45"/>
                      <a:pt x="84" y="45"/>
                    </a:cubicBezTo>
                    <a:cubicBezTo>
                      <a:pt x="84" y="44"/>
                      <a:pt x="85" y="44"/>
                      <a:pt x="86" y="43"/>
                    </a:cubicBezTo>
                    <a:cubicBezTo>
                      <a:pt x="86" y="43"/>
                      <a:pt x="86" y="43"/>
                      <a:pt x="86" y="43"/>
                    </a:cubicBezTo>
                    <a:cubicBezTo>
                      <a:pt x="86" y="43"/>
                      <a:pt x="86" y="43"/>
                      <a:pt x="86" y="43"/>
                    </a:cubicBezTo>
                    <a:cubicBezTo>
                      <a:pt x="89" y="41"/>
                      <a:pt x="91" y="39"/>
                      <a:pt x="92" y="35"/>
                    </a:cubicBezTo>
                    <a:cubicBezTo>
                      <a:pt x="92" y="35"/>
                      <a:pt x="93" y="34"/>
                      <a:pt x="93" y="34"/>
                    </a:cubicBezTo>
                    <a:cubicBezTo>
                      <a:pt x="93" y="33"/>
                      <a:pt x="92" y="33"/>
                      <a:pt x="92" y="32"/>
                    </a:cubicBezTo>
                    <a:cubicBezTo>
                      <a:pt x="92" y="28"/>
                      <a:pt x="93" y="24"/>
                      <a:pt x="93" y="19"/>
                    </a:cubicBezTo>
                    <a:cubicBezTo>
                      <a:pt x="93" y="19"/>
                      <a:pt x="93" y="18"/>
                      <a:pt x="92" y="18"/>
                    </a:cubicBezTo>
                    <a:cubicBezTo>
                      <a:pt x="92" y="16"/>
                      <a:pt x="91" y="13"/>
                      <a:pt x="89" y="12"/>
                    </a:cubicBezTo>
                    <a:cubicBezTo>
                      <a:pt x="86" y="9"/>
                      <a:pt x="83" y="7"/>
                      <a:pt x="80" y="6"/>
                    </a:cubicBezTo>
                    <a:cubicBezTo>
                      <a:pt x="70" y="2"/>
                      <a:pt x="59" y="0"/>
                      <a:pt x="4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85"/>
              <p:cNvSpPr>
                <a:spLocks noEditPoints="1"/>
              </p:cNvSpPr>
              <p:nvPr/>
            </p:nvSpPr>
            <p:spPr bwMode="auto">
              <a:xfrm>
                <a:off x="3009" y="2596"/>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2 h 37"/>
                  <a:gd name="T32" fmla="*/ 63 w 93"/>
                  <a:gd name="T33" fmla="*/ 31 h 37"/>
                  <a:gd name="T34" fmla="*/ 20 w 93"/>
                  <a:gd name="T35" fmla="*/ 31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6 w 93"/>
                  <a:gd name="T81" fmla="*/ 10 h 37"/>
                  <a:gd name="T82" fmla="*/ 4 w 93"/>
                  <a:gd name="T83" fmla="*/ 4 h 37"/>
                  <a:gd name="T84" fmla="*/ 1 w 93"/>
                  <a:gd name="T85" fmla="*/ 4 h 37"/>
                  <a:gd name="T86" fmla="*/ 0 w 93"/>
                  <a:gd name="T87" fmla="*/ 10 h 37"/>
                  <a:gd name="T88" fmla="*/ 5 w 93"/>
                  <a:gd name="T89" fmla="*/ 26 h 37"/>
                  <a:gd name="T90" fmla="*/ 79 w 93"/>
                  <a:gd name="T91" fmla="*/ 30 h 37"/>
                  <a:gd name="T92" fmla="*/ 80 w 93"/>
                  <a:gd name="T93" fmla="*/ 30 h 37"/>
                  <a:gd name="T94" fmla="*/ 86 w 93"/>
                  <a:gd name="T95" fmla="*/ 26 h 37"/>
                  <a:gd name="T96" fmla="*/ 93 w 93"/>
                  <a:gd name="T97" fmla="*/ 17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1"/>
                      <a:pt x="52" y="32"/>
                      <a:pt x="52" y="33"/>
                    </a:cubicBezTo>
                    <a:cubicBezTo>
                      <a:pt x="51" y="33"/>
                      <a:pt x="50" y="33"/>
                      <a:pt x="49" y="33"/>
                    </a:cubicBezTo>
                    <a:moveTo>
                      <a:pt x="54" y="33"/>
                    </a:moveTo>
                    <a:cubicBezTo>
                      <a:pt x="54" y="32"/>
                      <a:pt x="54" y="32"/>
                      <a:pt x="54" y="32"/>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9"/>
                      <a:pt x="60" y="25"/>
                      <a:pt x="59" y="22"/>
                    </a:cubicBezTo>
                    <a:cubicBezTo>
                      <a:pt x="61" y="22"/>
                      <a:pt x="62" y="22"/>
                      <a:pt x="63" y="22"/>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1"/>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8"/>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5"/>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10"/>
                    </a:cubicBezTo>
                    <a:cubicBezTo>
                      <a:pt x="5" y="9"/>
                      <a:pt x="4" y="8"/>
                      <a:pt x="4" y="8"/>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8"/>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86"/>
              <p:cNvSpPr>
                <a:spLocks noEditPoints="1"/>
              </p:cNvSpPr>
              <p:nvPr/>
            </p:nvSpPr>
            <p:spPr bwMode="auto">
              <a:xfrm>
                <a:off x="3009" y="2648"/>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4"/>
                      <a:pt x="47" y="24"/>
                      <a:pt x="47" y="24"/>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6"/>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6"/>
                      <a:pt x="58" y="29"/>
                      <a:pt x="58" y="32"/>
                    </a:cubicBezTo>
                    <a:cubicBezTo>
                      <a:pt x="58" y="32"/>
                      <a:pt x="57" y="32"/>
                      <a:pt x="57" y="32"/>
                    </a:cubicBezTo>
                    <a:moveTo>
                      <a:pt x="34" y="33"/>
                    </a:moveTo>
                    <a:cubicBezTo>
                      <a:pt x="32" y="33"/>
                      <a:pt x="30" y="33"/>
                      <a:pt x="28" y="32"/>
                    </a:cubicBezTo>
                    <a:cubicBezTo>
                      <a:pt x="28" y="31"/>
                      <a:pt x="28" y="30"/>
                      <a:pt x="28" y="29"/>
                    </a:cubicBezTo>
                    <a:cubicBezTo>
                      <a:pt x="28" y="27"/>
                      <a:pt x="28" y="25"/>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9"/>
                      <a:pt x="73" y="29"/>
                      <a:pt x="73" y="29"/>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8"/>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3"/>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4"/>
                    </a:cubicBezTo>
                    <a:cubicBezTo>
                      <a:pt x="84" y="17"/>
                      <a:pt x="84" y="20"/>
                      <a:pt x="84" y="23"/>
                    </a:cubicBezTo>
                    <a:cubicBezTo>
                      <a:pt x="84" y="24"/>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2"/>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2"/>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30"/>
                      <a:pt x="80" y="30"/>
                      <a:pt x="80" y="30"/>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787"/>
              <p:cNvSpPr>
                <a:spLocks noEditPoints="1"/>
              </p:cNvSpPr>
              <p:nvPr/>
            </p:nvSpPr>
            <p:spPr bwMode="auto">
              <a:xfrm>
                <a:off x="3009" y="2700"/>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44 w 93"/>
                  <a:gd name="T79" fmla="*/ 20 h 37"/>
                  <a:gd name="T80" fmla="*/ 4 w 93"/>
                  <a:gd name="T81" fmla="*/ 7 h 37"/>
                  <a:gd name="T82" fmla="*/ 3 w 93"/>
                  <a:gd name="T83" fmla="*/ 3 h 37"/>
                  <a:gd name="T84" fmla="*/ 0 w 93"/>
                  <a:gd name="T85" fmla="*/ 6 h 37"/>
                  <a:gd name="T86" fmla="*/ 1 w 93"/>
                  <a:gd name="T87" fmla="*/ 19 h 37"/>
                  <a:gd name="T88" fmla="*/ 41 w 93"/>
                  <a:gd name="T89" fmla="*/ 37 h 37"/>
                  <a:gd name="T90" fmla="*/ 79 w 93"/>
                  <a:gd name="T91" fmla="*/ 30 h 37"/>
                  <a:gd name="T92" fmla="*/ 84 w 93"/>
                  <a:gd name="T93" fmla="*/ 27 h 37"/>
                  <a:gd name="T94" fmla="*/ 86 w 93"/>
                  <a:gd name="T95" fmla="*/ 26 h 37"/>
                  <a:gd name="T96" fmla="*/ 92 w 93"/>
                  <a:gd name="T97" fmla="*/ 15 h 37"/>
                  <a:gd name="T98" fmla="*/ 91 w 93"/>
                  <a:gd name="T9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6"/>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3"/>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3"/>
                      <a:pt x="54" y="33"/>
                      <a:pt x="54" y="33"/>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3"/>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2"/>
                      <a:pt x="60" y="32"/>
                    </a:cubicBezTo>
                    <a:moveTo>
                      <a:pt x="26" y="32"/>
                    </a:moveTo>
                    <a:cubicBezTo>
                      <a:pt x="24" y="32"/>
                      <a:pt x="22" y="31"/>
                      <a:pt x="20" y="30"/>
                    </a:cubicBezTo>
                    <a:cubicBezTo>
                      <a:pt x="20" y="29"/>
                      <a:pt x="20" y="28"/>
                      <a:pt x="20" y="26"/>
                    </a:cubicBezTo>
                    <a:cubicBezTo>
                      <a:pt x="20" y="25"/>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20"/>
                      <a:pt x="71" y="19"/>
                      <a:pt x="73" y="19"/>
                    </a:cubicBezTo>
                    <a:cubicBezTo>
                      <a:pt x="73" y="22"/>
                      <a:pt x="73" y="25"/>
                      <a:pt x="73" y="28"/>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8"/>
                      <a:pt x="19" y="29"/>
                      <a:pt x="19" y="30"/>
                    </a:cubicBezTo>
                    <a:moveTo>
                      <a:pt x="75" y="28"/>
                    </a:moveTo>
                    <a:cubicBezTo>
                      <a:pt x="75" y="28"/>
                      <a:pt x="75" y="28"/>
                      <a:pt x="75" y="28"/>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9"/>
                      <a:pt x="86" y="16"/>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3"/>
                      <a:pt x="89" y="5"/>
                      <a:pt x="89" y="6"/>
                    </a:cubicBezTo>
                    <a:cubicBezTo>
                      <a:pt x="89" y="6"/>
                      <a:pt x="89" y="6"/>
                      <a:pt x="89" y="6"/>
                    </a:cubicBezTo>
                    <a:cubicBezTo>
                      <a:pt x="76" y="16"/>
                      <a:pt x="60" y="20"/>
                      <a:pt x="44" y="20"/>
                    </a:cubicBezTo>
                    <a:cubicBezTo>
                      <a:pt x="40" y="20"/>
                      <a:pt x="36" y="20"/>
                      <a:pt x="32" y="19"/>
                    </a:cubicBezTo>
                    <a:cubicBezTo>
                      <a:pt x="22" y="18"/>
                      <a:pt x="12" y="16"/>
                      <a:pt x="6" y="10"/>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30"/>
                      <a:pt x="80" y="30"/>
                      <a:pt x="80" y="30"/>
                    </a:cubicBezTo>
                    <a:cubicBezTo>
                      <a:pt x="80" y="29"/>
                      <a:pt x="80" y="29"/>
                      <a:pt x="80" y="29"/>
                    </a:cubicBezTo>
                    <a:cubicBezTo>
                      <a:pt x="81" y="29"/>
                      <a:pt x="83" y="28"/>
                      <a:pt x="84" y="27"/>
                    </a:cubicBezTo>
                    <a:cubicBezTo>
                      <a:pt x="84" y="27"/>
                      <a:pt x="85" y="27"/>
                      <a:pt x="86" y="26"/>
                    </a:cubicBezTo>
                    <a:cubicBezTo>
                      <a:pt x="86" y="26"/>
                      <a:pt x="86" y="26"/>
                      <a:pt x="86" y="26"/>
                    </a:cubicBezTo>
                    <a:cubicBezTo>
                      <a:pt x="86" y="26"/>
                      <a:pt x="86" y="26"/>
                      <a:pt x="86" y="26"/>
                    </a:cubicBezTo>
                    <a:cubicBezTo>
                      <a:pt x="89" y="24"/>
                      <a:pt x="91" y="21"/>
                      <a:pt x="92" y="18"/>
                    </a:cubicBezTo>
                    <a:cubicBezTo>
                      <a:pt x="92" y="18"/>
                      <a:pt x="93" y="17"/>
                      <a:pt x="93" y="17"/>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788"/>
              <p:cNvSpPr>
                <a:spLocks noEditPoints="1"/>
              </p:cNvSpPr>
              <p:nvPr/>
            </p:nvSpPr>
            <p:spPr bwMode="auto">
              <a:xfrm>
                <a:off x="3009" y="2752"/>
                <a:ext cx="220" cy="87"/>
              </a:xfrm>
              <a:custGeom>
                <a:avLst/>
                <a:gdLst>
                  <a:gd name="T0" fmla="*/ 47 w 93"/>
                  <a:gd name="T1" fmla="*/ 23 h 37"/>
                  <a:gd name="T2" fmla="*/ 42 w 93"/>
                  <a:gd name="T3" fmla="*/ 33 h 37"/>
                  <a:gd name="T4" fmla="*/ 44 w 93"/>
                  <a:gd name="T5" fmla="*/ 23 h 37"/>
                  <a:gd name="T6" fmla="*/ 35 w 93"/>
                  <a:gd name="T7" fmla="*/ 33 h 37"/>
                  <a:gd name="T8" fmla="*/ 41 w 93"/>
                  <a:gd name="T9" fmla="*/ 30 h 37"/>
                  <a:gd name="T10" fmla="*/ 48 w 93"/>
                  <a:gd name="T11" fmla="*/ 24 h 37"/>
                  <a:gd name="T12" fmla="*/ 52 w 93"/>
                  <a:gd name="T13" fmla="*/ 23 h 37"/>
                  <a:gd name="T14" fmla="*/ 49 w 93"/>
                  <a:gd name="T15" fmla="*/ 33 h 37"/>
                  <a:gd name="T16" fmla="*/ 54 w 93"/>
                  <a:gd name="T17" fmla="*/ 31 h 37"/>
                  <a:gd name="T18" fmla="*/ 55 w 93"/>
                  <a:gd name="T19" fmla="*/ 23 h 37"/>
                  <a:gd name="T20" fmla="*/ 57 w 93"/>
                  <a:gd name="T21" fmla="*/ 32 h 37"/>
                  <a:gd name="T22" fmla="*/ 58 w 93"/>
                  <a:gd name="T23" fmla="*/ 32 h 37"/>
                  <a:gd name="T24" fmla="*/ 28 w 93"/>
                  <a:gd name="T25" fmla="*/ 32 h 37"/>
                  <a:gd name="T26" fmla="*/ 32 w 93"/>
                  <a:gd name="T27" fmla="*/ 23 h 37"/>
                  <a:gd name="T28" fmla="*/ 34 w 93"/>
                  <a:gd name="T29" fmla="*/ 33 h 37"/>
                  <a:gd name="T30" fmla="*/ 63 w 93"/>
                  <a:gd name="T31" fmla="*/ 21 h 37"/>
                  <a:gd name="T32" fmla="*/ 63 w 93"/>
                  <a:gd name="T33" fmla="*/ 31 h 37"/>
                  <a:gd name="T34" fmla="*/ 20 w 93"/>
                  <a:gd name="T35" fmla="*/ 30 h 37"/>
                  <a:gd name="T36" fmla="*/ 26 w 93"/>
                  <a:gd name="T37" fmla="*/ 22 h 37"/>
                  <a:gd name="T38" fmla="*/ 65 w 93"/>
                  <a:gd name="T39" fmla="*/ 31 h 37"/>
                  <a:gd name="T40" fmla="*/ 64 w 93"/>
                  <a:gd name="T41" fmla="*/ 21 h 37"/>
                  <a:gd name="T42" fmla="*/ 67 w 93"/>
                  <a:gd name="T43" fmla="*/ 26 h 37"/>
                  <a:gd name="T44" fmla="*/ 69 w 93"/>
                  <a:gd name="T45" fmla="*/ 30 h 37"/>
                  <a:gd name="T46" fmla="*/ 73 w 93"/>
                  <a:gd name="T47" fmla="*/ 19 h 37"/>
                  <a:gd name="T48" fmla="*/ 69 w 93"/>
                  <a:gd name="T49" fmla="*/ 30 h 37"/>
                  <a:gd name="T50" fmla="*/ 13 w 93"/>
                  <a:gd name="T51" fmla="*/ 18 h 37"/>
                  <a:gd name="T52" fmla="*/ 19 w 93"/>
                  <a:gd name="T53" fmla="*/ 30 h 37"/>
                  <a:gd name="T54" fmla="*/ 74 w 93"/>
                  <a:gd name="T55" fmla="*/ 18 h 37"/>
                  <a:gd name="T56" fmla="*/ 75 w 93"/>
                  <a:gd name="T57" fmla="*/ 28 h 37"/>
                  <a:gd name="T58" fmla="*/ 9 w 93"/>
                  <a:gd name="T59" fmla="*/ 16 h 37"/>
                  <a:gd name="T60" fmla="*/ 7 w 93"/>
                  <a:gd name="T61" fmla="*/ 23 h 37"/>
                  <a:gd name="T62" fmla="*/ 6 w 93"/>
                  <a:gd name="T63" fmla="*/ 14 h 37"/>
                  <a:gd name="T64" fmla="*/ 79 w 93"/>
                  <a:gd name="T65" fmla="*/ 26 h 37"/>
                  <a:gd name="T66" fmla="*/ 84 w 93"/>
                  <a:gd name="T67" fmla="*/ 23 h 37"/>
                  <a:gd name="T68" fmla="*/ 4 w 93"/>
                  <a:gd name="T69" fmla="*/ 15 h 37"/>
                  <a:gd name="T70" fmla="*/ 4 w 93"/>
                  <a:gd name="T71" fmla="*/ 13 h 37"/>
                  <a:gd name="T72" fmla="*/ 86 w 93"/>
                  <a:gd name="T73" fmla="*/ 13 h 37"/>
                  <a:gd name="T74" fmla="*/ 89 w 93"/>
                  <a:gd name="T75" fmla="*/ 18 h 37"/>
                  <a:gd name="T76" fmla="*/ 89 w 93"/>
                  <a:gd name="T77" fmla="*/ 2 h 37"/>
                  <a:gd name="T78" fmla="*/ 89 w 93"/>
                  <a:gd name="T79" fmla="*/ 6 h 37"/>
                  <a:gd name="T80" fmla="*/ 32 w 93"/>
                  <a:gd name="T81" fmla="*/ 19 h 37"/>
                  <a:gd name="T82" fmla="*/ 4 w 93"/>
                  <a:gd name="T83" fmla="*/ 5 h 37"/>
                  <a:gd name="T84" fmla="*/ 2 w 93"/>
                  <a:gd name="T85" fmla="*/ 3 h 37"/>
                  <a:gd name="T86" fmla="*/ 1 w 93"/>
                  <a:gd name="T87" fmla="*/ 8 h 37"/>
                  <a:gd name="T88" fmla="*/ 2 w 93"/>
                  <a:gd name="T89" fmla="*/ 20 h 37"/>
                  <a:gd name="T90" fmla="*/ 70 w 93"/>
                  <a:gd name="T91" fmla="*/ 33 h 37"/>
                  <a:gd name="T92" fmla="*/ 80 w 93"/>
                  <a:gd name="T93" fmla="*/ 29 h 37"/>
                  <a:gd name="T94" fmla="*/ 86 w 93"/>
                  <a:gd name="T95" fmla="*/ 26 h 37"/>
                  <a:gd name="T96" fmla="*/ 92 w 93"/>
                  <a:gd name="T97" fmla="*/ 18 h 37"/>
                  <a:gd name="T98" fmla="*/ 93 w 93"/>
                  <a:gd name="T99"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37">
                    <a:moveTo>
                      <a:pt x="44" y="23"/>
                    </a:moveTo>
                    <a:cubicBezTo>
                      <a:pt x="45" y="23"/>
                      <a:pt x="46" y="23"/>
                      <a:pt x="47" y="23"/>
                    </a:cubicBezTo>
                    <a:cubicBezTo>
                      <a:pt x="47" y="23"/>
                      <a:pt x="47" y="23"/>
                      <a:pt x="47" y="23"/>
                    </a:cubicBezTo>
                    <a:cubicBezTo>
                      <a:pt x="47" y="23"/>
                      <a:pt x="47" y="23"/>
                      <a:pt x="47" y="23"/>
                    </a:cubicBezTo>
                    <a:cubicBezTo>
                      <a:pt x="47" y="27"/>
                      <a:pt x="47" y="30"/>
                      <a:pt x="48" y="33"/>
                    </a:cubicBezTo>
                    <a:cubicBezTo>
                      <a:pt x="46" y="33"/>
                      <a:pt x="44" y="33"/>
                      <a:pt x="42" y="33"/>
                    </a:cubicBezTo>
                    <a:cubicBezTo>
                      <a:pt x="42" y="32"/>
                      <a:pt x="42" y="31"/>
                      <a:pt x="42" y="30"/>
                    </a:cubicBezTo>
                    <a:cubicBezTo>
                      <a:pt x="42" y="28"/>
                      <a:pt x="42" y="25"/>
                      <a:pt x="43" y="23"/>
                    </a:cubicBezTo>
                    <a:cubicBezTo>
                      <a:pt x="44" y="23"/>
                      <a:pt x="44" y="23"/>
                      <a:pt x="44" y="23"/>
                    </a:cubicBezTo>
                    <a:moveTo>
                      <a:pt x="41" y="33"/>
                    </a:moveTo>
                    <a:cubicBezTo>
                      <a:pt x="39" y="33"/>
                      <a:pt x="37" y="33"/>
                      <a:pt x="35" y="33"/>
                    </a:cubicBezTo>
                    <a:cubicBezTo>
                      <a:pt x="35" y="33"/>
                      <a:pt x="35" y="33"/>
                      <a:pt x="35" y="33"/>
                    </a:cubicBezTo>
                    <a:cubicBezTo>
                      <a:pt x="35" y="30"/>
                      <a:pt x="35" y="26"/>
                      <a:pt x="35" y="23"/>
                    </a:cubicBezTo>
                    <a:cubicBezTo>
                      <a:pt x="37" y="23"/>
                      <a:pt x="39" y="23"/>
                      <a:pt x="41" y="23"/>
                    </a:cubicBezTo>
                    <a:cubicBezTo>
                      <a:pt x="41" y="25"/>
                      <a:pt x="41" y="28"/>
                      <a:pt x="41" y="30"/>
                    </a:cubicBezTo>
                    <a:cubicBezTo>
                      <a:pt x="41" y="31"/>
                      <a:pt x="41" y="32"/>
                      <a:pt x="41" y="33"/>
                    </a:cubicBezTo>
                    <a:moveTo>
                      <a:pt x="49" y="33"/>
                    </a:moveTo>
                    <a:cubicBezTo>
                      <a:pt x="49" y="30"/>
                      <a:pt x="49" y="27"/>
                      <a:pt x="48" y="24"/>
                    </a:cubicBezTo>
                    <a:cubicBezTo>
                      <a:pt x="49" y="23"/>
                      <a:pt x="49" y="23"/>
                      <a:pt x="49" y="23"/>
                    </a:cubicBezTo>
                    <a:cubicBezTo>
                      <a:pt x="49" y="23"/>
                      <a:pt x="49" y="23"/>
                      <a:pt x="49" y="23"/>
                    </a:cubicBezTo>
                    <a:cubicBezTo>
                      <a:pt x="50" y="23"/>
                      <a:pt x="51" y="23"/>
                      <a:pt x="52" y="23"/>
                    </a:cubicBezTo>
                    <a:cubicBezTo>
                      <a:pt x="52" y="25"/>
                      <a:pt x="52" y="27"/>
                      <a:pt x="52" y="29"/>
                    </a:cubicBezTo>
                    <a:cubicBezTo>
                      <a:pt x="52" y="30"/>
                      <a:pt x="52" y="32"/>
                      <a:pt x="52" y="33"/>
                    </a:cubicBezTo>
                    <a:cubicBezTo>
                      <a:pt x="51" y="33"/>
                      <a:pt x="50" y="33"/>
                      <a:pt x="49" y="33"/>
                    </a:cubicBezTo>
                    <a:moveTo>
                      <a:pt x="54" y="32"/>
                    </a:moveTo>
                    <a:cubicBezTo>
                      <a:pt x="54" y="32"/>
                      <a:pt x="54" y="32"/>
                      <a:pt x="54" y="31"/>
                    </a:cubicBezTo>
                    <a:cubicBezTo>
                      <a:pt x="54" y="31"/>
                      <a:pt x="54" y="31"/>
                      <a:pt x="54" y="31"/>
                    </a:cubicBezTo>
                    <a:cubicBezTo>
                      <a:pt x="54" y="30"/>
                      <a:pt x="54" y="30"/>
                      <a:pt x="54" y="29"/>
                    </a:cubicBezTo>
                    <a:cubicBezTo>
                      <a:pt x="54" y="27"/>
                      <a:pt x="54" y="25"/>
                      <a:pt x="54" y="23"/>
                    </a:cubicBezTo>
                    <a:cubicBezTo>
                      <a:pt x="54" y="23"/>
                      <a:pt x="55" y="23"/>
                      <a:pt x="55" y="23"/>
                    </a:cubicBezTo>
                    <a:cubicBezTo>
                      <a:pt x="55" y="26"/>
                      <a:pt x="55" y="29"/>
                      <a:pt x="55" y="32"/>
                    </a:cubicBezTo>
                    <a:cubicBezTo>
                      <a:pt x="54" y="32"/>
                      <a:pt x="54" y="32"/>
                      <a:pt x="54" y="32"/>
                    </a:cubicBezTo>
                    <a:moveTo>
                      <a:pt x="57" y="32"/>
                    </a:moveTo>
                    <a:cubicBezTo>
                      <a:pt x="57" y="29"/>
                      <a:pt x="57" y="26"/>
                      <a:pt x="57" y="22"/>
                    </a:cubicBezTo>
                    <a:cubicBezTo>
                      <a:pt x="58" y="22"/>
                      <a:pt x="58" y="22"/>
                      <a:pt x="58" y="22"/>
                    </a:cubicBezTo>
                    <a:cubicBezTo>
                      <a:pt x="58" y="25"/>
                      <a:pt x="58" y="29"/>
                      <a:pt x="58" y="32"/>
                    </a:cubicBezTo>
                    <a:cubicBezTo>
                      <a:pt x="58" y="32"/>
                      <a:pt x="57" y="32"/>
                      <a:pt x="57" y="32"/>
                    </a:cubicBezTo>
                    <a:moveTo>
                      <a:pt x="34" y="33"/>
                    </a:moveTo>
                    <a:cubicBezTo>
                      <a:pt x="32" y="33"/>
                      <a:pt x="30" y="33"/>
                      <a:pt x="28" y="32"/>
                    </a:cubicBezTo>
                    <a:cubicBezTo>
                      <a:pt x="28" y="31"/>
                      <a:pt x="28" y="30"/>
                      <a:pt x="28" y="29"/>
                    </a:cubicBezTo>
                    <a:cubicBezTo>
                      <a:pt x="28" y="27"/>
                      <a:pt x="28" y="24"/>
                      <a:pt x="28" y="22"/>
                    </a:cubicBezTo>
                    <a:cubicBezTo>
                      <a:pt x="29" y="22"/>
                      <a:pt x="31" y="22"/>
                      <a:pt x="32" y="23"/>
                    </a:cubicBezTo>
                    <a:cubicBezTo>
                      <a:pt x="32" y="23"/>
                      <a:pt x="33" y="23"/>
                      <a:pt x="33" y="23"/>
                    </a:cubicBezTo>
                    <a:cubicBezTo>
                      <a:pt x="34" y="26"/>
                      <a:pt x="34" y="30"/>
                      <a:pt x="34" y="33"/>
                    </a:cubicBezTo>
                    <a:cubicBezTo>
                      <a:pt x="34" y="33"/>
                      <a:pt x="34" y="33"/>
                      <a:pt x="34" y="33"/>
                    </a:cubicBezTo>
                    <a:moveTo>
                      <a:pt x="60" y="32"/>
                    </a:moveTo>
                    <a:cubicBezTo>
                      <a:pt x="60" y="28"/>
                      <a:pt x="60" y="25"/>
                      <a:pt x="59" y="22"/>
                    </a:cubicBezTo>
                    <a:cubicBezTo>
                      <a:pt x="61" y="22"/>
                      <a:pt x="62" y="22"/>
                      <a:pt x="63" y="21"/>
                    </a:cubicBezTo>
                    <a:cubicBezTo>
                      <a:pt x="63" y="24"/>
                      <a:pt x="63" y="27"/>
                      <a:pt x="63" y="30"/>
                    </a:cubicBezTo>
                    <a:cubicBezTo>
                      <a:pt x="63" y="31"/>
                      <a:pt x="63" y="31"/>
                      <a:pt x="63" y="31"/>
                    </a:cubicBezTo>
                    <a:cubicBezTo>
                      <a:pt x="63" y="31"/>
                      <a:pt x="63" y="31"/>
                      <a:pt x="63" y="31"/>
                    </a:cubicBezTo>
                    <a:cubicBezTo>
                      <a:pt x="62" y="31"/>
                      <a:pt x="61" y="31"/>
                      <a:pt x="60" y="32"/>
                    </a:cubicBezTo>
                    <a:moveTo>
                      <a:pt x="26" y="32"/>
                    </a:moveTo>
                    <a:cubicBezTo>
                      <a:pt x="24" y="31"/>
                      <a:pt x="22" y="31"/>
                      <a:pt x="20" y="30"/>
                    </a:cubicBezTo>
                    <a:cubicBezTo>
                      <a:pt x="20" y="29"/>
                      <a:pt x="20" y="28"/>
                      <a:pt x="20" y="26"/>
                    </a:cubicBezTo>
                    <a:cubicBezTo>
                      <a:pt x="20" y="24"/>
                      <a:pt x="20" y="23"/>
                      <a:pt x="21" y="21"/>
                    </a:cubicBezTo>
                    <a:cubicBezTo>
                      <a:pt x="23" y="21"/>
                      <a:pt x="24" y="22"/>
                      <a:pt x="26" y="22"/>
                    </a:cubicBezTo>
                    <a:cubicBezTo>
                      <a:pt x="26" y="24"/>
                      <a:pt x="26" y="27"/>
                      <a:pt x="26" y="29"/>
                    </a:cubicBezTo>
                    <a:cubicBezTo>
                      <a:pt x="26" y="30"/>
                      <a:pt x="26" y="31"/>
                      <a:pt x="26" y="32"/>
                    </a:cubicBezTo>
                    <a:moveTo>
                      <a:pt x="65" y="31"/>
                    </a:moveTo>
                    <a:cubicBezTo>
                      <a:pt x="65" y="30"/>
                      <a:pt x="65" y="30"/>
                      <a:pt x="65" y="30"/>
                    </a:cubicBezTo>
                    <a:cubicBezTo>
                      <a:pt x="64" y="30"/>
                      <a:pt x="64" y="30"/>
                      <a:pt x="64" y="30"/>
                    </a:cubicBezTo>
                    <a:cubicBezTo>
                      <a:pt x="64" y="27"/>
                      <a:pt x="64" y="24"/>
                      <a:pt x="64" y="21"/>
                    </a:cubicBezTo>
                    <a:cubicBezTo>
                      <a:pt x="64" y="21"/>
                      <a:pt x="64" y="21"/>
                      <a:pt x="64" y="21"/>
                    </a:cubicBezTo>
                    <a:cubicBezTo>
                      <a:pt x="65" y="21"/>
                      <a:pt x="66" y="21"/>
                      <a:pt x="67" y="20"/>
                    </a:cubicBezTo>
                    <a:cubicBezTo>
                      <a:pt x="67" y="22"/>
                      <a:pt x="67" y="24"/>
                      <a:pt x="67" y="26"/>
                    </a:cubicBezTo>
                    <a:cubicBezTo>
                      <a:pt x="67" y="27"/>
                      <a:pt x="67" y="29"/>
                      <a:pt x="67" y="30"/>
                    </a:cubicBezTo>
                    <a:cubicBezTo>
                      <a:pt x="66" y="30"/>
                      <a:pt x="66" y="31"/>
                      <a:pt x="65" y="31"/>
                    </a:cubicBezTo>
                    <a:moveTo>
                      <a:pt x="69" y="30"/>
                    </a:moveTo>
                    <a:cubicBezTo>
                      <a:pt x="69" y="28"/>
                      <a:pt x="69" y="27"/>
                      <a:pt x="69" y="26"/>
                    </a:cubicBezTo>
                    <a:cubicBezTo>
                      <a:pt x="69" y="24"/>
                      <a:pt x="69" y="22"/>
                      <a:pt x="69" y="20"/>
                    </a:cubicBezTo>
                    <a:cubicBezTo>
                      <a:pt x="70" y="19"/>
                      <a:pt x="71" y="19"/>
                      <a:pt x="73" y="19"/>
                    </a:cubicBezTo>
                    <a:cubicBezTo>
                      <a:pt x="73" y="22"/>
                      <a:pt x="73" y="25"/>
                      <a:pt x="73" y="27"/>
                    </a:cubicBezTo>
                    <a:cubicBezTo>
                      <a:pt x="73" y="28"/>
                      <a:pt x="73" y="28"/>
                      <a:pt x="73" y="28"/>
                    </a:cubicBezTo>
                    <a:cubicBezTo>
                      <a:pt x="72" y="29"/>
                      <a:pt x="70" y="29"/>
                      <a:pt x="69" y="30"/>
                    </a:cubicBezTo>
                    <a:moveTo>
                      <a:pt x="19" y="30"/>
                    </a:moveTo>
                    <a:cubicBezTo>
                      <a:pt x="17" y="29"/>
                      <a:pt x="15" y="28"/>
                      <a:pt x="13" y="27"/>
                    </a:cubicBezTo>
                    <a:cubicBezTo>
                      <a:pt x="13" y="24"/>
                      <a:pt x="13" y="21"/>
                      <a:pt x="13" y="18"/>
                    </a:cubicBezTo>
                    <a:cubicBezTo>
                      <a:pt x="15" y="19"/>
                      <a:pt x="17" y="20"/>
                      <a:pt x="19" y="20"/>
                    </a:cubicBezTo>
                    <a:cubicBezTo>
                      <a:pt x="19" y="22"/>
                      <a:pt x="19" y="24"/>
                      <a:pt x="19" y="26"/>
                    </a:cubicBezTo>
                    <a:cubicBezTo>
                      <a:pt x="19" y="27"/>
                      <a:pt x="19" y="29"/>
                      <a:pt x="19" y="30"/>
                    </a:cubicBezTo>
                    <a:moveTo>
                      <a:pt x="75" y="28"/>
                    </a:moveTo>
                    <a:cubicBezTo>
                      <a:pt x="75" y="27"/>
                      <a:pt x="75" y="27"/>
                      <a:pt x="75" y="27"/>
                    </a:cubicBezTo>
                    <a:cubicBezTo>
                      <a:pt x="75" y="24"/>
                      <a:pt x="75" y="21"/>
                      <a:pt x="74" y="18"/>
                    </a:cubicBezTo>
                    <a:cubicBezTo>
                      <a:pt x="75" y="18"/>
                      <a:pt x="76" y="17"/>
                      <a:pt x="77" y="17"/>
                    </a:cubicBezTo>
                    <a:cubicBezTo>
                      <a:pt x="78" y="20"/>
                      <a:pt x="78" y="23"/>
                      <a:pt x="78" y="27"/>
                    </a:cubicBezTo>
                    <a:cubicBezTo>
                      <a:pt x="77" y="27"/>
                      <a:pt x="76" y="27"/>
                      <a:pt x="75" y="28"/>
                    </a:cubicBezTo>
                    <a:moveTo>
                      <a:pt x="11" y="26"/>
                    </a:moveTo>
                    <a:cubicBezTo>
                      <a:pt x="10" y="26"/>
                      <a:pt x="10" y="25"/>
                      <a:pt x="9" y="25"/>
                    </a:cubicBezTo>
                    <a:cubicBezTo>
                      <a:pt x="9" y="22"/>
                      <a:pt x="9" y="19"/>
                      <a:pt x="9" y="16"/>
                    </a:cubicBezTo>
                    <a:cubicBezTo>
                      <a:pt x="10" y="17"/>
                      <a:pt x="10" y="17"/>
                      <a:pt x="11" y="17"/>
                    </a:cubicBezTo>
                    <a:cubicBezTo>
                      <a:pt x="11" y="20"/>
                      <a:pt x="11" y="23"/>
                      <a:pt x="11" y="26"/>
                    </a:cubicBezTo>
                    <a:moveTo>
                      <a:pt x="7" y="23"/>
                    </a:moveTo>
                    <a:cubicBezTo>
                      <a:pt x="7" y="22"/>
                      <a:pt x="6" y="22"/>
                      <a:pt x="6" y="21"/>
                    </a:cubicBezTo>
                    <a:cubicBezTo>
                      <a:pt x="6" y="21"/>
                      <a:pt x="6" y="21"/>
                      <a:pt x="6" y="21"/>
                    </a:cubicBezTo>
                    <a:cubicBezTo>
                      <a:pt x="6" y="19"/>
                      <a:pt x="6" y="17"/>
                      <a:pt x="6" y="14"/>
                    </a:cubicBezTo>
                    <a:cubicBezTo>
                      <a:pt x="7" y="15"/>
                      <a:pt x="7" y="15"/>
                      <a:pt x="7" y="15"/>
                    </a:cubicBezTo>
                    <a:cubicBezTo>
                      <a:pt x="7" y="18"/>
                      <a:pt x="7" y="20"/>
                      <a:pt x="7" y="23"/>
                    </a:cubicBezTo>
                    <a:moveTo>
                      <a:pt x="79" y="26"/>
                    </a:moveTo>
                    <a:cubicBezTo>
                      <a:pt x="79" y="23"/>
                      <a:pt x="79" y="19"/>
                      <a:pt x="79" y="16"/>
                    </a:cubicBezTo>
                    <a:cubicBezTo>
                      <a:pt x="81" y="15"/>
                      <a:pt x="82" y="14"/>
                      <a:pt x="84" y="13"/>
                    </a:cubicBezTo>
                    <a:cubicBezTo>
                      <a:pt x="84" y="17"/>
                      <a:pt x="84" y="20"/>
                      <a:pt x="84" y="23"/>
                    </a:cubicBezTo>
                    <a:cubicBezTo>
                      <a:pt x="84" y="23"/>
                      <a:pt x="83" y="24"/>
                      <a:pt x="82" y="25"/>
                    </a:cubicBezTo>
                    <a:cubicBezTo>
                      <a:pt x="81" y="25"/>
                      <a:pt x="80" y="25"/>
                      <a:pt x="79" y="26"/>
                    </a:cubicBezTo>
                    <a:moveTo>
                      <a:pt x="4" y="15"/>
                    </a:moveTo>
                    <a:cubicBezTo>
                      <a:pt x="4" y="15"/>
                      <a:pt x="4" y="15"/>
                      <a:pt x="4" y="15"/>
                    </a:cubicBezTo>
                    <a:cubicBezTo>
                      <a:pt x="4" y="14"/>
                      <a:pt x="4" y="13"/>
                      <a:pt x="4" y="13"/>
                    </a:cubicBezTo>
                    <a:cubicBezTo>
                      <a:pt x="4" y="13"/>
                      <a:pt x="4" y="13"/>
                      <a:pt x="4" y="13"/>
                    </a:cubicBezTo>
                    <a:cubicBezTo>
                      <a:pt x="4" y="14"/>
                      <a:pt x="4" y="14"/>
                      <a:pt x="4" y="15"/>
                    </a:cubicBezTo>
                    <a:moveTo>
                      <a:pt x="86" y="21"/>
                    </a:moveTo>
                    <a:cubicBezTo>
                      <a:pt x="86" y="18"/>
                      <a:pt x="86" y="15"/>
                      <a:pt x="86" y="13"/>
                    </a:cubicBezTo>
                    <a:cubicBezTo>
                      <a:pt x="87" y="12"/>
                      <a:pt x="88" y="11"/>
                      <a:pt x="89" y="10"/>
                    </a:cubicBezTo>
                    <a:cubicBezTo>
                      <a:pt x="89" y="13"/>
                      <a:pt x="89" y="15"/>
                      <a:pt x="89" y="17"/>
                    </a:cubicBezTo>
                    <a:cubicBezTo>
                      <a:pt x="89" y="18"/>
                      <a:pt x="89" y="18"/>
                      <a:pt x="89" y="18"/>
                    </a:cubicBezTo>
                    <a:cubicBezTo>
                      <a:pt x="88" y="19"/>
                      <a:pt x="87" y="20"/>
                      <a:pt x="86" y="21"/>
                    </a:cubicBezTo>
                    <a:moveTo>
                      <a:pt x="91" y="0"/>
                    </a:moveTo>
                    <a:cubicBezTo>
                      <a:pt x="90" y="0"/>
                      <a:pt x="89" y="1"/>
                      <a:pt x="89" y="2"/>
                    </a:cubicBezTo>
                    <a:cubicBezTo>
                      <a:pt x="89" y="2"/>
                      <a:pt x="89" y="2"/>
                      <a:pt x="89" y="2"/>
                    </a:cubicBezTo>
                    <a:cubicBezTo>
                      <a:pt x="89" y="3"/>
                      <a:pt x="89" y="5"/>
                      <a:pt x="89" y="6"/>
                    </a:cubicBezTo>
                    <a:cubicBezTo>
                      <a:pt x="89" y="6"/>
                      <a:pt x="89" y="6"/>
                      <a:pt x="89" y="6"/>
                    </a:cubicBezTo>
                    <a:cubicBezTo>
                      <a:pt x="76" y="16"/>
                      <a:pt x="60" y="20"/>
                      <a:pt x="44" y="20"/>
                    </a:cubicBezTo>
                    <a:cubicBezTo>
                      <a:pt x="44" y="20"/>
                      <a:pt x="44" y="20"/>
                      <a:pt x="44" y="20"/>
                    </a:cubicBezTo>
                    <a:cubicBezTo>
                      <a:pt x="40" y="20"/>
                      <a:pt x="36" y="20"/>
                      <a:pt x="32" y="19"/>
                    </a:cubicBezTo>
                    <a:cubicBezTo>
                      <a:pt x="22" y="18"/>
                      <a:pt x="12" y="16"/>
                      <a:pt x="6" y="9"/>
                    </a:cubicBezTo>
                    <a:cubicBezTo>
                      <a:pt x="5" y="9"/>
                      <a:pt x="4" y="8"/>
                      <a:pt x="4" y="7"/>
                    </a:cubicBezTo>
                    <a:cubicBezTo>
                      <a:pt x="4" y="7"/>
                      <a:pt x="4" y="6"/>
                      <a:pt x="4" y="5"/>
                    </a:cubicBezTo>
                    <a:cubicBezTo>
                      <a:pt x="4" y="4"/>
                      <a:pt x="4" y="4"/>
                      <a:pt x="4" y="4"/>
                    </a:cubicBezTo>
                    <a:cubicBezTo>
                      <a:pt x="4" y="4"/>
                      <a:pt x="4" y="3"/>
                      <a:pt x="3" y="3"/>
                    </a:cubicBezTo>
                    <a:cubicBezTo>
                      <a:pt x="3" y="3"/>
                      <a:pt x="3" y="3"/>
                      <a:pt x="2" y="3"/>
                    </a:cubicBezTo>
                    <a:cubicBezTo>
                      <a:pt x="2" y="3"/>
                      <a:pt x="1" y="3"/>
                      <a:pt x="1" y="4"/>
                    </a:cubicBezTo>
                    <a:cubicBezTo>
                      <a:pt x="0" y="4"/>
                      <a:pt x="0" y="5"/>
                      <a:pt x="0" y="6"/>
                    </a:cubicBezTo>
                    <a:cubicBezTo>
                      <a:pt x="0" y="7"/>
                      <a:pt x="0" y="7"/>
                      <a:pt x="1" y="8"/>
                    </a:cubicBezTo>
                    <a:cubicBezTo>
                      <a:pt x="1" y="9"/>
                      <a:pt x="0" y="10"/>
                      <a:pt x="0" y="10"/>
                    </a:cubicBezTo>
                    <a:cubicBezTo>
                      <a:pt x="0" y="13"/>
                      <a:pt x="1" y="16"/>
                      <a:pt x="1" y="19"/>
                    </a:cubicBezTo>
                    <a:cubicBezTo>
                      <a:pt x="1" y="19"/>
                      <a:pt x="1" y="20"/>
                      <a:pt x="2" y="20"/>
                    </a:cubicBezTo>
                    <a:cubicBezTo>
                      <a:pt x="2" y="22"/>
                      <a:pt x="4" y="24"/>
                      <a:pt x="5" y="26"/>
                    </a:cubicBezTo>
                    <a:cubicBezTo>
                      <a:pt x="11" y="31"/>
                      <a:pt x="23" y="37"/>
                      <a:pt x="41" y="37"/>
                    </a:cubicBezTo>
                    <a:cubicBezTo>
                      <a:pt x="49" y="37"/>
                      <a:pt x="60" y="36"/>
                      <a:pt x="70" y="33"/>
                    </a:cubicBezTo>
                    <a:cubicBezTo>
                      <a:pt x="73" y="32"/>
                      <a:pt x="76" y="31"/>
                      <a:pt x="79" y="30"/>
                    </a:cubicBezTo>
                    <a:cubicBezTo>
                      <a:pt x="79" y="30"/>
                      <a:pt x="79" y="30"/>
                      <a:pt x="79" y="30"/>
                    </a:cubicBezTo>
                    <a:cubicBezTo>
                      <a:pt x="80" y="29"/>
                      <a:pt x="80" y="29"/>
                      <a:pt x="80" y="29"/>
                    </a:cubicBezTo>
                    <a:cubicBezTo>
                      <a:pt x="80" y="29"/>
                      <a:pt x="80" y="29"/>
                      <a:pt x="80" y="29"/>
                    </a:cubicBezTo>
                    <a:cubicBezTo>
                      <a:pt x="81" y="29"/>
                      <a:pt x="83" y="28"/>
                      <a:pt x="84" y="27"/>
                    </a:cubicBezTo>
                    <a:cubicBezTo>
                      <a:pt x="84" y="27"/>
                      <a:pt x="85" y="26"/>
                      <a:pt x="86" y="26"/>
                    </a:cubicBezTo>
                    <a:cubicBezTo>
                      <a:pt x="86" y="26"/>
                      <a:pt x="86" y="26"/>
                      <a:pt x="86" y="26"/>
                    </a:cubicBezTo>
                    <a:cubicBezTo>
                      <a:pt x="86" y="26"/>
                      <a:pt x="86" y="26"/>
                      <a:pt x="86" y="26"/>
                    </a:cubicBezTo>
                    <a:cubicBezTo>
                      <a:pt x="89" y="24"/>
                      <a:pt x="91" y="21"/>
                      <a:pt x="92" y="18"/>
                    </a:cubicBezTo>
                    <a:cubicBezTo>
                      <a:pt x="92" y="18"/>
                      <a:pt x="93" y="17"/>
                      <a:pt x="93" y="16"/>
                    </a:cubicBezTo>
                    <a:cubicBezTo>
                      <a:pt x="93" y="16"/>
                      <a:pt x="92" y="16"/>
                      <a:pt x="92" y="15"/>
                    </a:cubicBezTo>
                    <a:cubicBezTo>
                      <a:pt x="92" y="11"/>
                      <a:pt x="93" y="6"/>
                      <a:pt x="93" y="2"/>
                    </a:cubicBezTo>
                    <a:cubicBezTo>
                      <a:pt x="93" y="1"/>
                      <a:pt x="92" y="0"/>
                      <a:pt x="91" y="0"/>
                    </a:cubicBezTo>
                    <a:cubicBezTo>
                      <a:pt x="91" y="0"/>
                      <a:pt x="91" y="0"/>
                      <a:pt x="9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789"/>
              <p:cNvSpPr>
                <a:spLocks noEditPoints="1"/>
              </p:cNvSpPr>
              <p:nvPr/>
            </p:nvSpPr>
            <p:spPr bwMode="auto">
              <a:xfrm>
                <a:off x="3343" y="896"/>
                <a:ext cx="258" cy="223"/>
              </a:xfrm>
              <a:custGeom>
                <a:avLst/>
                <a:gdLst>
                  <a:gd name="T0" fmla="*/ 77 w 109"/>
                  <a:gd name="T1" fmla="*/ 90 h 94"/>
                  <a:gd name="T2" fmla="*/ 60 w 109"/>
                  <a:gd name="T3" fmla="*/ 73 h 94"/>
                  <a:gd name="T4" fmla="*/ 63 w 109"/>
                  <a:gd name="T5" fmla="*/ 70 h 94"/>
                  <a:gd name="T6" fmla="*/ 72 w 109"/>
                  <a:gd name="T7" fmla="*/ 64 h 94"/>
                  <a:gd name="T8" fmla="*/ 77 w 109"/>
                  <a:gd name="T9" fmla="*/ 90 h 94"/>
                  <a:gd name="T10" fmla="*/ 79 w 109"/>
                  <a:gd name="T11" fmla="*/ 84 h 94"/>
                  <a:gd name="T12" fmla="*/ 75 w 109"/>
                  <a:gd name="T13" fmla="*/ 63 h 94"/>
                  <a:gd name="T14" fmla="*/ 75 w 109"/>
                  <a:gd name="T15" fmla="*/ 62 h 94"/>
                  <a:gd name="T16" fmla="*/ 75 w 109"/>
                  <a:gd name="T17" fmla="*/ 61 h 94"/>
                  <a:gd name="T18" fmla="*/ 19 w 109"/>
                  <a:gd name="T19" fmla="*/ 13 h 94"/>
                  <a:gd name="T20" fmla="*/ 55 w 109"/>
                  <a:gd name="T21" fmla="*/ 37 h 94"/>
                  <a:gd name="T22" fmla="*/ 83 w 109"/>
                  <a:gd name="T23" fmla="*/ 56 h 94"/>
                  <a:gd name="T24" fmla="*/ 79 w 109"/>
                  <a:gd name="T25" fmla="*/ 84 h 94"/>
                  <a:gd name="T26" fmla="*/ 43 w 109"/>
                  <a:gd name="T27" fmla="*/ 81 h 94"/>
                  <a:gd name="T28" fmla="*/ 33 w 109"/>
                  <a:gd name="T29" fmla="*/ 64 h 94"/>
                  <a:gd name="T30" fmla="*/ 13 w 109"/>
                  <a:gd name="T31" fmla="*/ 24 h 94"/>
                  <a:gd name="T32" fmla="*/ 5 w 109"/>
                  <a:gd name="T33" fmla="*/ 9 h 94"/>
                  <a:gd name="T34" fmla="*/ 4 w 109"/>
                  <a:gd name="T35" fmla="*/ 5 h 94"/>
                  <a:gd name="T36" fmla="*/ 71 w 109"/>
                  <a:gd name="T37" fmla="*/ 61 h 94"/>
                  <a:gd name="T38" fmla="*/ 57 w 109"/>
                  <a:gd name="T39" fmla="*/ 72 h 94"/>
                  <a:gd name="T40" fmla="*/ 50 w 109"/>
                  <a:gd name="T41" fmla="*/ 78 h 94"/>
                  <a:gd name="T42" fmla="*/ 43 w 109"/>
                  <a:gd name="T43" fmla="*/ 81 h 94"/>
                  <a:gd name="T44" fmla="*/ 85 w 109"/>
                  <a:gd name="T45" fmla="*/ 54 h 94"/>
                  <a:gd name="T46" fmla="*/ 56 w 109"/>
                  <a:gd name="T47" fmla="*/ 35 h 94"/>
                  <a:gd name="T48" fmla="*/ 10 w 109"/>
                  <a:gd name="T49" fmla="*/ 4 h 94"/>
                  <a:gd name="T50" fmla="*/ 35 w 109"/>
                  <a:gd name="T51" fmla="*/ 13 h 94"/>
                  <a:gd name="T52" fmla="*/ 105 w 109"/>
                  <a:gd name="T53" fmla="*/ 42 h 94"/>
                  <a:gd name="T54" fmla="*/ 85 w 109"/>
                  <a:gd name="T55" fmla="*/ 54 h 94"/>
                  <a:gd name="T56" fmla="*/ 2 w 109"/>
                  <a:gd name="T57" fmla="*/ 0 h 94"/>
                  <a:gd name="T58" fmla="*/ 1 w 109"/>
                  <a:gd name="T59" fmla="*/ 1 h 94"/>
                  <a:gd name="T60" fmla="*/ 1 w 109"/>
                  <a:gd name="T61" fmla="*/ 1 h 94"/>
                  <a:gd name="T62" fmla="*/ 0 w 109"/>
                  <a:gd name="T63" fmla="*/ 1 h 94"/>
                  <a:gd name="T64" fmla="*/ 0 w 109"/>
                  <a:gd name="T65" fmla="*/ 1 h 94"/>
                  <a:gd name="T66" fmla="*/ 0 w 109"/>
                  <a:gd name="T67" fmla="*/ 1 h 94"/>
                  <a:gd name="T68" fmla="*/ 0 w 109"/>
                  <a:gd name="T69" fmla="*/ 1 h 94"/>
                  <a:gd name="T70" fmla="*/ 0 w 109"/>
                  <a:gd name="T71" fmla="*/ 1 h 94"/>
                  <a:gd name="T72" fmla="*/ 0 w 109"/>
                  <a:gd name="T73" fmla="*/ 2 h 94"/>
                  <a:gd name="T74" fmla="*/ 0 w 109"/>
                  <a:gd name="T75" fmla="*/ 2 h 94"/>
                  <a:gd name="T76" fmla="*/ 0 w 109"/>
                  <a:gd name="T77" fmla="*/ 3 h 94"/>
                  <a:gd name="T78" fmla="*/ 0 w 109"/>
                  <a:gd name="T79" fmla="*/ 4 h 94"/>
                  <a:gd name="T80" fmla="*/ 19 w 109"/>
                  <a:gd name="T81" fmla="*/ 43 h 94"/>
                  <a:gd name="T82" fmla="*/ 42 w 109"/>
                  <a:gd name="T83" fmla="*/ 83 h 94"/>
                  <a:gd name="T84" fmla="*/ 43 w 109"/>
                  <a:gd name="T85" fmla="*/ 84 h 94"/>
                  <a:gd name="T86" fmla="*/ 43 w 109"/>
                  <a:gd name="T87" fmla="*/ 84 h 94"/>
                  <a:gd name="T88" fmla="*/ 52 w 109"/>
                  <a:gd name="T89" fmla="*/ 80 h 94"/>
                  <a:gd name="T90" fmla="*/ 58 w 109"/>
                  <a:gd name="T91" fmla="*/ 75 h 94"/>
                  <a:gd name="T92" fmla="*/ 77 w 109"/>
                  <a:gd name="T93" fmla="*/ 94 h 94"/>
                  <a:gd name="T94" fmla="*/ 78 w 109"/>
                  <a:gd name="T95" fmla="*/ 94 h 94"/>
                  <a:gd name="T96" fmla="*/ 78 w 109"/>
                  <a:gd name="T97" fmla="*/ 94 h 94"/>
                  <a:gd name="T98" fmla="*/ 79 w 109"/>
                  <a:gd name="T99" fmla="*/ 94 h 94"/>
                  <a:gd name="T100" fmla="*/ 79 w 109"/>
                  <a:gd name="T101" fmla="*/ 94 h 94"/>
                  <a:gd name="T102" fmla="*/ 80 w 109"/>
                  <a:gd name="T103" fmla="*/ 93 h 94"/>
                  <a:gd name="T104" fmla="*/ 86 w 109"/>
                  <a:gd name="T105" fmla="*/ 56 h 94"/>
                  <a:gd name="T106" fmla="*/ 109 w 109"/>
                  <a:gd name="T107" fmla="*/ 43 h 94"/>
                  <a:gd name="T108" fmla="*/ 109 w 109"/>
                  <a:gd name="T109" fmla="*/ 42 h 94"/>
                  <a:gd name="T110" fmla="*/ 109 w 109"/>
                  <a:gd name="T111" fmla="*/ 41 h 94"/>
                  <a:gd name="T112" fmla="*/ 36 w 109"/>
                  <a:gd name="T113" fmla="*/ 11 h 94"/>
                  <a:gd name="T114" fmla="*/ 3 w 109"/>
                  <a:gd name="T115" fmla="*/ 0 h 94"/>
                  <a:gd name="T116" fmla="*/ 2 w 109"/>
                  <a:gd name="T117"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9" h="94">
                    <a:moveTo>
                      <a:pt x="77" y="90"/>
                    </a:moveTo>
                    <a:cubicBezTo>
                      <a:pt x="71" y="84"/>
                      <a:pt x="66" y="79"/>
                      <a:pt x="60" y="73"/>
                    </a:cubicBezTo>
                    <a:cubicBezTo>
                      <a:pt x="61" y="72"/>
                      <a:pt x="62" y="71"/>
                      <a:pt x="63" y="70"/>
                    </a:cubicBezTo>
                    <a:cubicBezTo>
                      <a:pt x="66" y="67"/>
                      <a:pt x="69" y="65"/>
                      <a:pt x="72" y="64"/>
                    </a:cubicBezTo>
                    <a:cubicBezTo>
                      <a:pt x="74" y="70"/>
                      <a:pt x="75" y="78"/>
                      <a:pt x="77" y="90"/>
                    </a:cubicBezTo>
                    <a:moveTo>
                      <a:pt x="79" y="84"/>
                    </a:moveTo>
                    <a:cubicBezTo>
                      <a:pt x="77" y="75"/>
                      <a:pt x="76" y="68"/>
                      <a:pt x="75" y="63"/>
                    </a:cubicBezTo>
                    <a:cubicBezTo>
                      <a:pt x="75" y="62"/>
                      <a:pt x="75" y="62"/>
                      <a:pt x="75" y="62"/>
                    </a:cubicBezTo>
                    <a:cubicBezTo>
                      <a:pt x="75" y="62"/>
                      <a:pt x="75" y="61"/>
                      <a:pt x="75" y="61"/>
                    </a:cubicBezTo>
                    <a:cubicBezTo>
                      <a:pt x="53" y="42"/>
                      <a:pt x="39" y="29"/>
                      <a:pt x="19" y="13"/>
                    </a:cubicBezTo>
                    <a:cubicBezTo>
                      <a:pt x="30" y="21"/>
                      <a:pt x="39" y="28"/>
                      <a:pt x="55" y="37"/>
                    </a:cubicBezTo>
                    <a:cubicBezTo>
                      <a:pt x="64" y="43"/>
                      <a:pt x="75" y="49"/>
                      <a:pt x="83" y="56"/>
                    </a:cubicBezTo>
                    <a:cubicBezTo>
                      <a:pt x="82" y="65"/>
                      <a:pt x="80" y="75"/>
                      <a:pt x="79" y="84"/>
                    </a:cubicBezTo>
                    <a:moveTo>
                      <a:pt x="43" y="81"/>
                    </a:moveTo>
                    <a:cubicBezTo>
                      <a:pt x="41" y="78"/>
                      <a:pt x="37" y="71"/>
                      <a:pt x="33" y="64"/>
                    </a:cubicBezTo>
                    <a:cubicBezTo>
                      <a:pt x="27" y="52"/>
                      <a:pt x="19" y="37"/>
                      <a:pt x="13" y="24"/>
                    </a:cubicBezTo>
                    <a:cubicBezTo>
                      <a:pt x="10" y="18"/>
                      <a:pt x="7" y="13"/>
                      <a:pt x="5" y="9"/>
                    </a:cubicBezTo>
                    <a:cubicBezTo>
                      <a:pt x="5" y="7"/>
                      <a:pt x="4" y="6"/>
                      <a:pt x="4" y="5"/>
                    </a:cubicBezTo>
                    <a:cubicBezTo>
                      <a:pt x="30" y="24"/>
                      <a:pt x="46" y="39"/>
                      <a:pt x="71" y="61"/>
                    </a:cubicBezTo>
                    <a:cubicBezTo>
                      <a:pt x="66" y="63"/>
                      <a:pt x="61" y="67"/>
                      <a:pt x="57" y="72"/>
                    </a:cubicBezTo>
                    <a:cubicBezTo>
                      <a:pt x="55" y="74"/>
                      <a:pt x="53" y="76"/>
                      <a:pt x="50" y="78"/>
                    </a:cubicBezTo>
                    <a:cubicBezTo>
                      <a:pt x="48" y="80"/>
                      <a:pt x="46" y="81"/>
                      <a:pt x="43" y="81"/>
                    </a:cubicBezTo>
                    <a:moveTo>
                      <a:pt x="85" y="54"/>
                    </a:moveTo>
                    <a:cubicBezTo>
                      <a:pt x="76" y="47"/>
                      <a:pt x="66" y="40"/>
                      <a:pt x="56" y="35"/>
                    </a:cubicBezTo>
                    <a:cubicBezTo>
                      <a:pt x="36" y="23"/>
                      <a:pt x="27" y="14"/>
                      <a:pt x="10" y="4"/>
                    </a:cubicBezTo>
                    <a:cubicBezTo>
                      <a:pt x="20" y="7"/>
                      <a:pt x="23" y="8"/>
                      <a:pt x="35" y="13"/>
                    </a:cubicBezTo>
                    <a:cubicBezTo>
                      <a:pt x="59" y="23"/>
                      <a:pt x="84" y="33"/>
                      <a:pt x="105" y="42"/>
                    </a:cubicBezTo>
                    <a:cubicBezTo>
                      <a:pt x="98" y="46"/>
                      <a:pt x="92" y="49"/>
                      <a:pt x="85" y="54"/>
                    </a:cubicBezTo>
                    <a:moveTo>
                      <a:pt x="2" y="0"/>
                    </a:moveTo>
                    <a:cubicBezTo>
                      <a:pt x="2" y="0"/>
                      <a:pt x="1" y="0"/>
                      <a:pt x="1" y="1"/>
                    </a:cubicBezTo>
                    <a:cubicBezTo>
                      <a:pt x="1" y="1"/>
                      <a:pt x="1" y="1"/>
                      <a:pt x="1" y="1"/>
                    </a:cubicBezTo>
                    <a:cubicBezTo>
                      <a:pt x="0" y="1"/>
                      <a:pt x="0" y="1"/>
                      <a:pt x="0" y="1"/>
                    </a:cubicBezTo>
                    <a:cubicBezTo>
                      <a:pt x="0" y="1"/>
                      <a:pt x="0" y="1"/>
                      <a:pt x="0" y="1"/>
                    </a:cubicBezTo>
                    <a:cubicBezTo>
                      <a:pt x="0" y="1"/>
                      <a:pt x="0" y="1"/>
                      <a:pt x="0" y="1"/>
                    </a:cubicBezTo>
                    <a:cubicBezTo>
                      <a:pt x="0" y="1"/>
                      <a:pt x="0" y="1"/>
                      <a:pt x="0" y="1"/>
                    </a:cubicBezTo>
                    <a:cubicBezTo>
                      <a:pt x="0" y="1"/>
                      <a:pt x="0" y="1"/>
                      <a:pt x="0" y="1"/>
                    </a:cubicBezTo>
                    <a:cubicBezTo>
                      <a:pt x="0" y="2"/>
                      <a:pt x="0" y="2"/>
                      <a:pt x="0" y="2"/>
                    </a:cubicBezTo>
                    <a:cubicBezTo>
                      <a:pt x="0" y="2"/>
                      <a:pt x="0" y="2"/>
                      <a:pt x="0" y="2"/>
                    </a:cubicBezTo>
                    <a:cubicBezTo>
                      <a:pt x="0" y="3"/>
                      <a:pt x="0" y="3"/>
                      <a:pt x="0" y="3"/>
                    </a:cubicBezTo>
                    <a:cubicBezTo>
                      <a:pt x="0" y="3"/>
                      <a:pt x="0" y="4"/>
                      <a:pt x="0" y="4"/>
                    </a:cubicBezTo>
                    <a:cubicBezTo>
                      <a:pt x="3" y="9"/>
                      <a:pt x="11" y="26"/>
                      <a:pt x="19" y="43"/>
                    </a:cubicBezTo>
                    <a:cubicBezTo>
                      <a:pt x="28" y="60"/>
                      <a:pt x="37" y="77"/>
                      <a:pt x="42" y="83"/>
                    </a:cubicBezTo>
                    <a:cubicBezTo>
                      <a:pt x="42" y="84"/>
                      <a:pt x="42" y="84"/>
                      <a:pt x="43" y="84"/>
                    </a:cubicBezTo>
                    <a:cubicBezTo>
                      <a:pt x="43" y="84"/>
                      <a:pt x="43" y="84"/>
                      <a:pt x="43" y="84"/>
                    </a:cubicBezTo>
                    <a:cubicBezTo>
                      <a:pt x="46" y="84"/>
                      <a:pt x="49" y="82"/>
                      <a:pt x="52" y="80"/>
                    </a:cubicBezTo>
                    <a:cubicBezTo>
                      <a:pt x="54" y="79"/>
                      <a:pt x="56" y="77"/>
                      <a:pt x="58" y="75"/>
                    </a:cubicBezTo>
                    <a:cubicBezTo>
                      <a:pt x="64" y="81"/>
                      <a:pt x="69" y="86"/>
                      <a:pt x="77" y="94"/>
                    </a:cubicBezTo>
                    <a:cubicBezTo>
                      <a:pt x="77" y="94"/>
                      <a:pt x="78" y="94"/>
                      <a:pt x="78" y="94"/>
                    </a:cubicBezTo>
                    <a:cubicBezTo>
                      <a:pt x="78" y="94"/>
                      <a:pt x="78" y="94"/>
                      <a:pt x="78" y="94"/>
                    </a:cubicBezTo>
                    <a:cubicBezTo>
                      <a:pt x="79" y="94"/>
                      <a:pt x="79" y="94"/>
                      <a:pt x="79" y="94"/>
                    </a:cubicBezTo>
                    <a:cubicBezTo>
                      <a:pt x="79" y="94"/>
                      <a:pt x="79" y="94"/>
                      <a:pt x="79" y="94"/>
                    </a:cubicBezTo>
                    <a:cubicBezTo>
                      <a:pt x="80" y="94"/>
                      <a:pt x="80" y="94"/>
                      <a:pt x="80" y="93"/>
                    </a:cubicBezTo>
                    <a:cubicBezTo>
                      <a:pt x="82" y="81"/>
                      <a:pt x="84" y="69"/>
                      <a:pt x="86" y="56"/>
                    </a:cubicBezTo>
                    <a:cubicBezTo>
                      <a:pt x="94" y="50"/>
                      <a:pt x="100" y="48"/>
                      <a:pt x="109" y="43"/>
                    </a:cubicBezTo>
                    <a:cubicBezTo>
                      <a:pt x="109" y="43"/>
                      <a:pt x="109" y="43"/>
                      <a:pt x="109" y="42"/>
                    </a:cubicBezTo>
                    <a:cubicBezTo>
                      <a:pt x="109" y="42"/>
                      <a:pt x="109" y="41"/>
                      <a:pt x="109" y="41"/>
                    </a:cubicBezTo>
                    <a:cubicBezTo>
                      <a:pt x="87" y="32"/>
                      <a:pt x="61" y="21"/>
                      <a:pt x="36" y="11"/>
                    </a:cubicBezTo>
                    <a:cubicBezTo>
                      <a:pt x="21" y="5"/>
                      <a:pt x="20" y="4"/>
                      <a:pt x="3" y="0"/>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790"/>
              <p:cNvSpPr>
                <a:spLocks noEditPoints="1"/>
              </p:cNvSpPr>
              <p:nvPr/>
            </p:nvSpPr>
            <p:spPr bwMode="auto">
              <a:xfrm>
                <a:off x="3080" y="733"/>
                <a:ext cx="263" cy="225"/>
              </a:xfrm>
              <a:custGeom>
                <a:avLst/>
                <a:gdLst>
                  <a:gd name="T0" fmla="*/ 78 w 111"/>
                  <a:gd name="T1" fmla="*/ 89 h 95"/>
                  <a:gd name="T2" fmla="*/ 62 w 111"/>
                  <a:gd name="T3" fmla="*/ 74 h 95"/>
                  <a:gd name="T4" fmla="*/ 64 w 111"/>
                  <a:gd name="T5" fmla="*/ 71 h 95"/>
                  <a:gd name="T6" fmla="*/ 73 w 111"/>
                  <a:gd name="T7" fmla="*/ 65 h 95"/>
                  <a:gd name="T8" fmla="*/ 78 w 111"/>
                  <a:gd name="T9" fmla="*/ 89 h 95"/>
                  <a:gd name="T10" fmla="*/ 80 w 111"/>
                  <a:gd name="T11" fmla="*/ 82 h 95"/>
                  <a:gd name="T12" fmla="*/ 76 w 111"/>
                  <a:gd name="T13" fmla="*/ 64 h 95"/>
                  <a:gd name="T14" fmla="*/ 77 w 111"/>
                  <a:gd name="T15" fmla="*/ 63 h 95"/>
                  <a:gd name="T16" fmla="*/ 76 w 111"/>
                  <a:gd name="T17" fmla="*/ 61 h 95"/>
                  <a:gd name="T18" fmla="*/ 31 w 111"/>
                  <a:gd name="T19" fmla="*/ 22 h 95"/>
                  <a:gd name="T20" fmla="*/ 56 w 111"/>
                  <a:gd name="T21" fmla="*/ 38 h 95"/>
                  <a:gd name="T22" fmla="*/ 84 w 111"/>
                  <a:gd name="T23" fmla="*/ 57 h 95"/>
                  <a:gd name="T24" fmla="*/ 80 w 111"/>
                  <a:gd name="T25" fmla="*/ 82 h 95"/>
                  <a:gd name="T26" fmla="*/ 45 w 111"/>
                  <a:gd name="T27" fmla="*/ 81 h 95"/>
                  <a:gd name="T28" fmla="*/ 35 w 111"/>
                  <a:gd name="T29" fmla="*/ 64 h 95"/>
                  <a:gd name="T30" fmla="*/ 14 w 111"/>
                  <a:gd name="T31" fmla="*/ 25 h 95"/>
                  <a:gd name="T32" fmla="*/ 7 w 111"/>
                  <a:gd name="T33" fmla="*/ 9 h 95"/>
                  <a:gd name="T34" fmla="*/ 6 w 111"/>
                  <a:gd name="T35" fmla="*/ 7 h 95"/>
                  <a:gd name="T36" fmla="*/ 71 w 111"/>
                  <a:gd name="T37" fmla="*/ 62 h 95"/>
                  <a:gd name="T38" fmla="*/ 66 w 111"/>
                  <a:gd name="T39" fmla="*/ 65 h 95"/>
                  <a:gd name="T40" fmla="*/ 55 w 111"/>
                  <a:gd name="T41" fmla="*/ 75 h 95"/>
                  <a:gd name="T42" fmla="*/ 45 w 111"/>
                  <a:gd name="T43" fmla="*/ 81 h 95"/>
                  <a:gd name="T44" fmla="*/ 86 w 111"/>
                  <a:gd name="T45" fmla="*/ 54 h 95"/>
                  <a:gd name="T46" fmla="*/ 58 w 111"/>
                  <a:gd name="T47" fmla="*/ 35 h 95"/>
                  <a:gd name="T48" fmla="*/ 31 w 111"/>
                  <a:gd name="T49" fmla="*/ 17 h 95"/>
                  <a:gd name="T50" fmla="*/ 14 w 111"/>
                  <a:gd name="T51" fmla="*/ 6 h 95"/>
                  <a:gd name="T52" fmla="*/ 20 w 111"/>
                  <a:gd name="T53" fmla="*/ 8 h 95"/>
                  <a:gd name="T54" fmla="*/ 36 w 111"/>
                  <a:gd name="T55" fmla="*/ 14 h 95"/>
                  <a:gd name="T56" fmla="*/ 105 w 111"/>
                  <a:gd name="T57" fmla="*/ 43 h 95"/>
                  <a:gd name="T58" fmla="*/ 86 w 111"/>
                  <a:gd name="T59" fmla="*/ 54 h 95"/>
                  <a:gd name="T60" fmla="*/ 4 w 111"/>
                  <a:gd name="T61" fmla="*/ 0 h 95"/>
                  <a:gd name="T62" fmla="*/ 2 w 111"/>
                  <a:gd name="T63" fmla="*/ 1 h 95"/>
                  <a:gd name="T64" fmla="*/ 1 w 111"/>
                  <a:gd name="T65" fmla="*/ 1 h 95"/>
                  <a:gd name="T66" fmla="*/ 1 w 111"/>
                  <a:gd name="T67" fmla="*/ 1 h 95"/>
                  <a:gd name="T68" fmla="*/ 1 w 111"/>
                  <a:gd name="T69" fmla="*/ 1 h 95"/>
                  <a:gd name="T70" fmla="*/ 1 w 111"/>
                  <a:gd name="T71" fmla="*/ 1 h 95"/>
                  <a:gd name="T72" fmla="*/ 1 w 111"/>
                  <a:gd name="T73" fmla="*/ 1 h 95"/>
                  <a:gd name="T74" fmla="*/ 0 w 111"/>
                  <a:gd name="T75" fmla="*/ 2 h 95"/>
                  <a:gd name="T76" fmla="*/ 0 w 111"/>
                  <a:gd name="T77" fmla="*/ 3 h 95"/>
                  <a:gd name="T78" fmla="*/ 0 w 111"/>
                  <a:gd name="T79" fmla="*/ 3 h 95"/>
                  <a:gd name="T80" fmla="*/ 1 w 111"/>
                  <a:gd name="T81" fmla="*/ 5 h 95"/>
                  <a:gd name="T82" fmla="*/ 20 w 111"/>
                  <a:gd name="T83" fmla="*/ 44 h 95"/>
                  <a:gd name="T84" fmla="*/ 33 w 111"/>
                  <a:gd name="T85" fmla="*/ 68 h 95"/>
                  <a:gd name="T86" fmla="*/ 42 w 111"/>
                  <a:gd name="T87" fmla="*/ 84 h 95"/>
                  <a:gd name="T88" fmla="*/ 44 w 111"/>
                  <a:gd name="T89" fmla="*/ 85 h 95"/>
                  <a:gd name="T90" fmla="*/ 44 w 111"/>
                  <a:gd name="T91" fmla="*/ 85 h 95"/>
                  <a:gd name="T92" fmla="*/ 53 w 111"/>
                  <a:gd name="T93" fmla="*/ 81 h 95"/>
                  <a:gd name="T94" fmla="*/ 59 w 111"/>
                  <a:gd name="T95" fmla="*/ 76 h 95"/>
                  <a:gd name="T96" fmla="*/ 78 w 111"/>
                  <a:gd name="T97" fmla="*/ 94 h 95"/>
                  <a:gd name="T98" fmla="*/ 79 w 111"/>
                  <a:gd name="T99" fmla="*/ 95 h 95"/>
                  <a:gd name="T100" fmla="*/ 80 w 111"/>
                  <a:gd name="T101" fmla="*/ 95 h 95"/>
                  <a:gd name="T102" fmla="*/ 80 w 111"/>
                  <a:gd name="T103" fmla="*/ 95 h 95"/>
                  <a:gd name="T104" fmla="*/ 82 w 111"/>
                  <a:gd name="T105" fmla="*/ 94 h 95"/>
                  <a:gd name="T106" fmla="*/ 88 w 111"/>
                  <a:gd name="T107" fmla="*/ 57 h 95"/>
                  <a:gd name="T108" fmla="*/ 110 w 111"/>
                  <a:gd name="T109" fmla="*/ 44 h 95"/>
                  <a:gd name="T110" fmla="*/ 111 w 111"/>
                  <a:gd name="T111" fmla="*/ 43 h 95"/>
                  <a:gd name="T112" fmla="*/ 110 w 111"/>
                  <a:gd name="T113" fmla="*/ 41 h 95"/>
                  <a:gd name="T114" fmla="*/ 37 w 111"/>
                  <a:gd name="T115" fmla="*/ 11 h 95"/>
                  <a:gd name="T116" fmla="*/ 22 w 111"/>
                  <a:gd name="T117" fmla="*/ 5 h 95"/>
                  <a:gd name="T118" fmla="*/ 4 w 111"/>
                  <a:gd name="T119" fmla="*/ 0 h 95"/>
                  <a:gd name="T120" fmla="*/ 4 w 111"/>
                  <a:gd name="T1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1" h="95">
                    <a:moveTo>
                      <a:pt x="78" y="89"/>
                    </a:moveTo>
                    <a:cubicBezTo>
                      <a:pt x="72" y="84"/>
                      <a:pt x="67" y="79"/>
                      <a:pt x="62" y="74"/>
                    </a:cubicBezTo>
                    <a:cubicBezTo>
                      <a:pt x="62" y="73"/>
                      <a:pt x="63" y="72"/>
                      <a:pt x="64" y="71"/>
                    </a:cubicBezTo>
                    <a:cubicBezTo>
                      <a:pt x="67" y="68"/>
                      <a:pt x="70" y="66"/>
                      <a:pt x="73" y="65"/>
                    </a:cubicBezTo>
                    <a:cubicBezTo>
                      <a:pt x="74" y="71"/>
                      <a:pt x="76" y="78"/>
                      <a:pt x="78" y="89"/>
                    </a:cubicBezTo>
                    <a:moveTo>
                      <a:pt x="80" y="82"/>
                    </a:moveTo>
                    <a:cubicBezTo>
                      <a:pt x="79" y="74"/>
                      <a:pt x="78" y="69"/>
                      <a:pt x="76" y="64"/>
                    </a:cubicBezTo>
                    <a:cubicBezTo>
                      <a:pt x="77" y="63"/>
                      <a:pt x="77" y="63"/>
                      <a:pt x="77" y="63"/>
                    </a:cubicBezTo>
                    <a:cubicBezTo>
                      <a:pt x="77" y="62"/>
                      <a:pt x="77" y="61"/>
                      <a:pt x="76" y="61"/>
                    </a:cubicBezTo>
                    <a:cubicBezTo>
                      <a:pt x="59" y="46"/>
                      <a:pt x="46" y="34"/>
                      <a:pt x="31" y="22"/>
                    </a:cubicBezTo>
                    <a:cubicBezTo>
                      <a:pt x="38" y="27"/>
                      <a:pt x="46" y="32"/>
                      <a:pt x="56" y="38"/>
                    </a:cubicBezTo>
                    <a:cubicBezTo>
                      <a:pt x="65" y="44"/>
                      <a:pt x="76" y="50"/>
                      <a:pt x="84" y="57"/>
                    </a:cubicBezTo>
                    <a:cubicBezTo>
                      <a:pt x="83" y="65"/>
                      <a:pt x="81" y="74"/>
                      <a:pt x="80" y="82"/>
                    </a:cubicBezTo>
                    <a:moveTo>
                      <a:pt x="45" y="81"/>
                    </a:moveTo>
                    <a:cubicBezTo>
                      <a:pt x="42" y="78"/>
                      <a:pt x="39" y="72"/>
                      <a:pt x="35" y="64"/>
                    </a:cubicBezTo>
                    <a:cubicBezTo>
                      <a:pt x="28" y="52"/>
                      <a:pt x="21" y="37"/>
                      <a:pt x="14" y="25"/>
                    </a:cubicBezTo>
                    <a:cubicBezTo>
                      <a:pt x="11" y="18"/>
                      <a:pt x="9" y="13"/>
                      <a:pt x="7" y="9"/>
                    </a:cubicBezTo>
                    <a:cubicBezTo>
                      <a:pt x="6" y="8"/>
                      <a:pt x="6" y="7"/>
                      <a:pt x="6" y="7"/>
                    </a:cubicBezTo>
                    <a:cubicBezTo>
                      <a:pt x="31" y="25"/>
                      <a:pt x="47" y="40"/>
                      <a:pt x="71" y="62"/>
                    </a:cubicBezTo>
                    <a:cubicBezTo>
                      <a:pt x="69" y="62"/>
                      <a:pt x="67" y="63"/>
                      <a:pt x="66" y="65"/>
                    </a:cubicBezTo>
                    <a:cubicBezTo>
                      <a:pt x="62" y="68"/>
                      <a:pt x="58" y="72"/>
                      <a:pt x="55" y="75"/>
                    </a:cubicBezTo>
                    <a:cubicBezTo>
                      <a:pt x="51" y="79"/>
                      <a:pt x="48" y="81"/>
                      <a:pt x="45" y="81"/>
                    </a:cubicBezTo>
                    <a:moveTo>
                      <a:pt x="86" y="54"/>
                    </a:moveTo>
                    <a:cubicBezTo>
                      <a:pt x="77" y="47"/>
                      <a:pt x="67" y="40"/>
                      <a:pt x="58" y="35"/>
                    </a:cubicBezTo>
                    <a:cubicBezTo>
                      <a:pt x="46" y="28"/>
                      <a:pt x="38" y="22"/>
                      <a:pt x="31" y="17"/>
                    </a:cubicBezTo>
                    <a:cubicBezTo>
                      <a:pt x="25" y="13"/>
                      <a:pt x="20" y="10"/>
                      <a:pt x="14" y="6"/>
                    </a:cubicBezTo>
                    <a:cubicBezTo>
                      <a:pt x="17" y="7"/>
                      <a:pt x="19" y="7"/>
                      <a:pt x="20" y="8"/>
                    </a:cubicBezTo>
                    <a:cubicBezTo>
                      <a:pt x="24" y="10"/>
                      <a:pt x="29" y="11"/>
                      <a:pt x="36" y="14"/>
                    </a:cubicBezTo>
                    <a:cubicBezTo>
                      <a:pt x="59" y="23"/>
                      <a:pt x="84" y="34"/>
                      <a:pt x="105" y="43"/>
                    </a:cubicBezTo>
                    <a:cubicBezTo>
                      <a:pt x="98" y="46"/>
                      <a:pt x="93" y="49"/>
                      <a:pt x="86" y="54"/>
                    </a:cubicBezTo>
                    <a:moveTo>
                      <a:pt x="4" y="0"/>
                    </a:moveTo>
                    <a:cubicBezTo>
                      <a:pt x="3" y="0"/>
                      <a:pt x="2" y="0"/>
                      <a:pt x="2" y="1"/>
                    </a:cubicBez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2"/>
                      <a:pt x="1" y="2"/>
                      <a:pt x="0" y="2"/>
                    </a:cubicBezTo>
                    <a:cubicBezTo>
                      <a:pt x="0" y="3"/>
                      <a:pt x="0" y="3"/>
                      <a:pt x="0" y="3"/>
                    </a:cubicBezTo>
                    <a:cubicBezTo>
                      <a:pt x="0" y="3"/>
                      <a:pt x="0" y="3"/>
                      <a:pt x="0" y="3"/>
                    </a:cubicBezTo>
                    <a:cubicBezTo>
                      <a:pt x="1" y="4"/>
                      <a:pt x="1" y="4"/>
                      <a:pt x="1" y="5"/>
                    </a:cubicBezTo>
                    <a:cubicBezTo>
                      <a:pt x="3" y="10"/>
                      <a:pt x="11" y="27"/>
                      <a:pt x="20" y="44"/>
                    </a:cubicBezTo>
                    <a:cubicBezTo>
                      <a:pt x="24" y="52"/>
                      <a:pt x="29" y="61"/>
                      <a:pt x="33" y="68"/>
                    </a:cubicBezTo>
                    <a:cubicBezTo>
                      <a:pt x="37" y="75"/>
                      <a:pt x="40" y="81"/>
                      <a:pt x="42" y="84"/>
                    </a:cubicBezTo>
                    <a:cubicBezTo>
                      <a:pt x="43" y="85"/>
                      <a:pt x="43" y="85"/>
                      <a:pt x="44" y="85"/>
                    </a:cubicBezTo>
                    <a:cubicBezTo>
                      <a:pt x="44" y="85"/>
                      <a:pt x="44" y="85"/>
                      <a:pt x="44" y="85"/>
                    </a:cubicBezTo>
                    <a:cubicBezTo>
                      <a:pt x="47" y="85"/>
                      <a:pt x="51" y="83"/>
                      <a:pt x="53" y="81"/>
                    </a:cubicBezTo>
                    <a:cubicBezTo>
                      <a:pt x="55" y="80"/>
                      <a:pt x="57" y="78"/>
                      <a:pt x="59" y="76"/>
                    </a:cubicBezTo>
                    <a:cubicBezTo>
                      <a:pt x="65" y="82"/>
                      <a:pt x="70" y="87"/>
                      <a:pt x="78" y="94"/>
                    </a:cubicBezTo>
                    <a:cubicBezTo>
                      <a:pt x="78" y="95"/>
                      <a:pt x="79" y="95"/>
                      <a:pt x="79" y="95"/>
                    </a:cubicBezTo>
                    <a:cubicBezTo>
                      <a:pt x="80" y="95"/>
                      <a:pt x="80" y="95"/>
                      <a:pt x="80" y="95"/>
                    </a:cubicBezTo>
                    <a:cubicBezTo>
                      <a:pt x="80" y="95"/>
                      <a:pt x="80" y="95"/>
                      <a:pt x="80" y="95"/>
                    </a:cubicBezTo>
                    <a:cubicBezTo>
                      <a:pt x="81" y="95"/>
                      <a:pt x="82" y="95"/>
                      <a:pt x="82" y="94"/>
                    </a:cubicBezTo>
                    <a:cubicBezTo>
                      <a:pt x="84" y="82"/>
                      <a:pt x="86" y="69"/>
                      <a:pt x="88" y="57"/>
                    </a:cubicBezTo>
                    <a:cubicBezTo>
                      <a:pt x="95" y="51"/>
                      <a:pt x="101" y="49"/>
                      <a:pt x="110" y="44"/>
                    </a:cubicBezTo>
                    <a:cubicBezTo>
                      <a:pt x="111" y="44"/>
                      <a:pt x="111" y="44"/>
                      <a:pt x="111" y="43"/>
                    </a:cubicBezTo>
                    <a:cubicBezTo>
                      <a:pt x="111" y="42"/>
                      <a:pt x="111" y="41"/>
                      <a:pt x="110" y="41"/>
                    </a:cubicBezTo>
                    <a:cubicBezTo>
                      <a:pt x="89" y="32"/>
                      <a:pt x="62" y="21"/>
                      <a:pt x="37" y="11"/>
                    </a:cubicBezTo>
                    <a:cubicBezTo>
                      <a:pt x="30" y="8"/>
                      <a:pt x="26" y="6"/>
                      <a:pt x="22" y="5"/>
                    </a:cubicBezTo>
                    <a:cubicBezTo>
                      <a:pt x="17" y="3"/>
                      <a:pt x="13" y="2"/>
                      <a:pt x="4" y="0"/>
                    </a:cubicBezTo>
                    <a:cubicBezTo>
                      <a:pt x="4" y="0"/>
                      <a:pt x="4" y="0"/>
                      <a:pt x="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791"/>
              <p:cNvSpPr>
                <a:spLocks noEditPoints="1"/>
              </p:cNvSpPr>
              <p:nvPr/>
            </p:nvSpPr>
            <p:spPr bwMode="auto">
              <a:xfrm>
                <a:off x="3454" y="3395"/>
                <a:ext cx="362" cy="344"/>
              </a:xfrm>
              <a:custGeom>
                <a:avLst/>
                <a:gdLst>
                  <a:gd name="T0" fmla="*/ 43 w 153"/>
                  <a:gd name="T1" fmla="*/ 141 h 145"/>
                  <a:gd name="T2" fmla="*/ 13 w 153"/>
                  <a:gd name="T3" fmla="*/ 127 h 145"/>
                  <a:gd name="T4" fmla="*/ 85 w 153"/>
                  <a:gd name="T5" fmla="*/ 135 h 145"/>
                  <a:gd name="T6" fmla="*/ 93 w 153"/>
                  <a:gd name="T7" fmla="*/ 134 h 145"/>
                  <a:gd name="T8" fmla="*/ 101 w 153"/>
                  <a:gd name="T9" fmla="*/ 114 h 145"/>
                  <a:gd name="T10" fmla="*/ 106 w 153"/>
                  <a:gd name="T11" fmla="*/ 74 h 145"/>
                  <a:gd name="T12" fmla="*/ 108 w 153"/>
                  <a:gd name="T13" fmla="*/ 53 h 145"/>
                  <a:gd name="T14" fmla="*/ 126 w 153"/>
                  <a:gd name="T15" fmla="*/ 42 h 145"/>
                  <a:gd name="T16" fmla="*/ 137 w 153"/>
                  <a:gd name="T17" fmla="*/ 49 h 145"/>
                  <a:gd name="T18" fmla="*/ 118 w 153"/>
                  <a:gd name="T19" fmla="*/ 78 h 145"/>
                  <a:gd name="T20" fmla="*/ 107 w 153"/>
                  <a:gd name="T21" fmla="*/ 41 h 145"/>
                  <a:gd name="T22" fmla="*/ 124 w 153"/>
                  <a:gd name="T23" fmla="*/ 29 h 145"/>
                  <a:gd name="T24" fmla="*/ 137 w 153"/>
                  <a:gd name="T25" fmla="*/ 32 h 145"/>
                  <a:gd name="T26" fmla="*/ 140 w 153"/>
                  <a:gd name="T27" fmla="*/ 83 h 145"/>
                  <a:gd name="T28" fmla="*/ 106 w 153"/>
                  <a:gd name="T29" fmla="*/ 89 h 145"/>
                  <a:gd name="T30" fmla="*/ 118 w 153"/>
                  <a:gd name="T31" fmla="*/ 82 h 145"/>
                  <a:gd name="T32" fmla="*/ 140 w 153"/>
                  <a:gd name="T33" fmla="*/ 47 h 145"/>
                  <a:gd name="T34" fmla="*/ 126 w 153"/>
                  <a:gd name="T35" fmla="*/ 39 h 145"/>
                  <a:gd name="T36" fmla="*/ 126 w 153"/>
                  <a:gd name="T37" fmla="*/ 39 h 145"/>
                  <a:gd name="T38" fmla="*/ 125 w 153"/>
                  <a:gd name="T39" fmla="*/ 39 h 145"/>
                  <a:gd name="T40" fmla="*/ 107 w 153"/>
                  <a:gd name="T41" fmla="*/ 48 h 145"/>
                  <a:gd name="T42" fmla="*/ 86 w 153"/>
                  <a:gd name="T43" fmla="*/ 45 h 145"/>
                  <a:gd name="T44" fmla="*/ 104 w 153"/>
                  <a:gd name="T45" fmla="*/ 28 h 145"/>
                  <a:gd name="T46" fmla="*/ 86 w 153"/>
                  <a:gd name="T47" fmla="*/ 56 h 145"/>
                  <a:gd name="T48" fmla="*/ 90 w 153"/>
                  <a:gd name="T49" fmla="*/ 52 h 145"/>
                  <a:gd name="T50" fmla="*/ 102 w 153"/>
                  <a:gd name="T51" fmla="*/ 60 h 145"/>
                  <a:gd name="T52" fmla="*/ 89 w 153"/>
                  <a:gd name="T53" fmla="*/ 80 h 145"/>
                  <a:gd name="T54" fmla="*/ 102 w 153"/>
                  <a:gd name="T55" fmla="*/ 74 h 145"/>
                  <a:gd name="T56" fmla="*/ 87 w 153"/>
                  <a:gd name="T57" fmla="*/ 92 h 145"/>
                  <a:gd name="T58" fmla="*/ 88 w 153"/>
                  <a:gd name="T59" fmla="*/ 93 h 145"/>
                  <a:gd name="T60" fmla="*/ 99 w 153"/>
                  <a:gd name="T61" fmla="*/ 113 h 145"/>
                  <a:gd name="T62" fmla="*/ 84 w 153"/>
                  <a:gd name="T63" fmla="*/ 131 h 145"/>
                  <a:gd name="T64" fmla="*/ 51 w 153"/>
                  <a:gd name="T65" fmla="*/ 136 h 145"/>
                  <a:gd name="T66" fmla="*/ 6 w 153"/>
                  <a:gd name="T67" fmla="*/ 29 h 145"/>
                  <a:gd name="T68" fmla="*/ 81 w 153"/>
                  <a:gd name="T69" fmla="*/ 36 h 145"/>
                  <a:gd name="T70" fmla="*/ 85 w 153"/>
                  <a:gd name="T71" fmla="*/ 43 h 145"/>
                  <a:gd name="T72" fmla="*/ 15 w 153"/>
                  <a:gd name="T73" fmla="*/ 29 h 145"/>
                  <a:gd name="T74" fmla="*/ 5 w 153"/>
                  <a:gd name="T75" fmla="*/ 22 h 145"/>
                  <a:gd name="T76" fmla="*/ 33 w 153"/>
                  <a:gd name="T77" fmla="*/ 6 h 145"/>
                  <a:gd name="T78" fmla="*/ 91 w 153"/>
                  <a:gd name="T79" fmla="*/ 7 h 145"/>
                  <a:gd name="T80" fmla="*/ 104 w 153"/>
                  <a:gd name="T81" fmla="*/ 20 h 145"/>
                  <a:gd name="T82" fmla="*/ 58 w 153"/>
                  <a:gd name="T83" fmla="*/ 17 h 145"/>
                  <a:gd name="T84" fmla="*/ 57 w 153"/>
                  <a:gd name="T85" fmla="*/ 0 h 145"/>
                  <a:gd name="T86" fmla="*/ 5 w 153"/>
                  <a:gd name="T87" fmla="*/ 15 h 145"/>
                  <a:gd name="T88" fmla="*/ 0 w 153"/>
                  <a:gd name="T89" fmla="*/ 23 h 145"/>
                  <a:gd name="T90" fmla="*/ 10 w 153"/>
                  <a:gd name="T91" fmla="*/ 124 h 145"/>
                  <a:gd name="T92" fmla="*/ 10 w 153"/>
                  <a:gd name="T93" fmla="*/ 131 h 145"/>
                  <a:gd name="T94" fmla="*/ 11 w 153"/>
                  <a:gd name="T95" fmla="*/ 133 h 145"/>
                  <a:gd name="T96" fmla="*/ 43 w 153"/>
                  <a:gd name="T97" fmla="*/ 144 h 145"/>
                  <a:gd name="T98" fmla="*/ 95 w 153"/>
                  <a:gd name="T99" fmla="*/ 137 h 145"/>
                  <a:gd name="T100" fmla="*/ 98 w 153"/>
                  <a:gd name="T101" fmla="*/ 132 h 145"/>
                  <a:gd name="T102" fmla="*/ 104 w 153"/>
                  <a:gd name="T103" fmla="*/ 123 h 145"/>
                  <a:gd name="T104" fmla="*/ 104 w 153"/>
                  <a:gd name="T105" fmla="*/ 122 h 145"/>
                  <a:gd name="T106" fmla="*/ 119 w 153"/>
                  <a:gd name="T107" fmla="*/ 96 h 145"/>
                  <a:gd name="T108" fmla="*/ 138 w 153"/>
                  <a:gd name="T109" fmla="*/ 28 h 145"/>
                  <a:gd name="T110" fmla="*/ 113 w 153"/>
                  <a:gd name="T111" fmla="*/ 28 h 145"/>
                  <a:gd name="T112" fmla="*/ 107 w 153"/>
                  <a:gd name="T113" fmla="*/ 32 h 145"/>
                  <a:gd name="T114" fmla="*/ 108 w 153"/>
                  <a:gd name="T115" fmla="*/ 19 h 145"/>
                  <a:gd name="T116" fmla="*/ 79 w 153"/>
                  <a:gd name="T117" fmla="*/ 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 h="145">
                    <a:moveTo>
                      <a:pt x="57" y="141"/>
                    </a:moveTo>
                    <a:cubicBezTo>
                      <a:pt x="57" y="141"/>
                      <a:pt x="57" y="141"/>
                      <a:pt x="57" y="141"/>
                    </a:cubicBezTo>
                    <a:cubicBezTo>
                      <a:pt x="53" y="141"/>
                      <a:pt x="48" y="141"/>
                      <a:pt x="43" y="141"/>
                    </a:cubicBezTo>
                    <a:cubicBezTo>
                      <a:pt x="38" y="140"/>
                      <a:pt x="31" y="139"/>
                      <a:pt x="25" y="137"/>
                    </a:cubicBezTo>
                    <a:cubicBezTo>
                      <a:pt x="20" y="135"/>
                      <a:pt x="16" y="132"/>
                      <a:pt x="14" y="130"/>
                    </a:cubicBezTo>
                    <a:cubicBezTo>
                      <a:pt x="13" y="129"/>
                      <a:pt x="13" y="128"/>
                      <a:pt x="13" y="127"/>
                    </a:cubicBezTo>
                    <a:cubicBezTo>
                      <a:pt x="20" y="133"/>
                      <a:pt x="32" y="138"/>
                      <a:pt x="51" y="139"/>
                    </a:cubicBezTo>
                    <a:cubicBezTo>
                      <a:pt x="53" y="140"/>
                      <a:pt x="55" y="140"/>
                      <a:pt x="56" y="140"/>
                    </a:cubicBezTo>
                    <a:cubicBezTo>
                      <a:pt x="67" y="140"/>
                      <a:pt x="77" y="138"/>
                      <a:pt x="85" y="135"/>
                    </a:cubicBezTo>
                    <a:cubicBezTo>
                      <a:pt x="89" y="133"/>
                      <a:pt x="92" y="132"/>
                      <a:pt x="95" y="130"/>
                    </a:cubicBezTo>
                    <a:cubicBezTo>
                      <a:pt x="95" y="131"/>
                      <a:pt x="95" y="131"/>
                      <a:pt x="95" y="132"/>
                    </a:cubicBezTo>
                    <a:cubicBezTo>
                      <a:pt x="94" y="132"/>
                      <a:pt x="94" y="133"/>
                      <a:pt x="93" y="134"/>
                    </a:cubicBezTo>
                    <a:cubicBezTo>
                      <a:pt x="88" y="137"/>
                      <a:pt x="76" y="141"/>
                      <a:pt x="57" y="141"/>
                    </a:cubicBezTo>
                    <a:moveTo>
                      <a:pt x="87" y="130"/>
                    </a:moveTo>
                    <a:cubicBezTo>
                      <a:pt x="91" y="125"/>
                      <a:pt x="96" y="119"/>
                      <a:pt x="101" y="114"/>
                    </a:cubicBezTo>
                    <a:cubicBezTo>
                      <a:pt x="101" y="117"/>
                      <a:pt x="100" y="119"/>
                      <a:pt x="100" y="121"/>
                    </a:cubicBezTo>
                    <a:cubicBezTo>
                      <a:pt x="97" y="125"/>
                      <a:pt x="93" y="128"/>
                      <a:pt x="87" y="130"/>
                    </a:cubicBezTo>
                    <a:moveTo>
                      <a:pt x="106" y="74"/>
                    </a:moveTo>
                    <a:cubicBezTo>
                      <a:pt x="106" y="68"/>
                      <a:pt x="106" y="62"/>
                      <a:pt x="106" y="56"/>
                    </a:cubicBezTo>
                    <a:cubicBezTo>
                      <a:pt x="107" y="56"/>
                      <a:pt x="107" y="56"/>
                      <a:pt x="107" y="56"/>
                    </a:cubicBezTo>
                    <a:cubicBezTo>
                      <a:pt x="107" y="55"/>
                      <a:pt x="108" y="54"/>
                      <a:pt x="108" y="53"/>
                    </a:cubicBezTo>
                    <a:cubicBezTo>
                      <a:pt x="109" y="50"/>
                      <a:pt x="111" y="48"/>
                      <a:pt x="114" y="46"/>
                    </a:cubicBezTo>
                    <a:cubicBezTo>
                      <a:pt x="117" y="44"/>
                      <a:pt x="121" y="42"/>
                      <a:pt x="125" y="42"/>
                    </a:cubicBezTo>
                    <a:cubicBezTo>
                      <a:pt x="126" y="42"/>
                      <a:pt x="126" y="42"/>
                      <a:pt x="126" y="42"/>
                    </a:cubicBezTo>
                    <a:cubicBezTo>
                      <a:pt x="126" y="42"/>
                      <a:pt x="126" y="42"/>
                      <a:pt x="126" y="42"/>
                    </a:cubicBezTo>
                    <a:cubicBezTo>
                      <a:pt x="128" y="43"/>
                      <a:pt x="131" y="43"/>
                      <a:pt x="132" y="44"/>
                    </a:cubicBezTo>
                    <a:cubicBezTo>
                      <a:pt x="134" y="45"/>
                      <a:pt x="136" y="47"/>
                      <a:pt x="137" y="49"/>
                    </a:cubicBezTo>
                    <a:cubicBezTo>
                      <a:pt x="138" y="52"/>
                      <a:pt x="139" y="54"/>
                      <a:pt x="139" y="57"/>
                    </a:cubicBezTo>
                    <a:cubicBezTo>
                      <a:pt x="139" y="63"/>
                      <a:pt x="136" y="68"/>
                      <a:pt x="133" y="72"/>
                    </a:cubicBezTo>
                    <a:cubicBezTo>
                      <a:pt x="129" y="76"/>
                      <a:pt x="124" y="78"/>
                      <a:pt x="118" y="78"/>
                    </a:cubicBezTo>
                    <a:cubicBezTo>
                      <a:pt x="114" y="78"/>
                      <a:pt x="110" y="77"/>
                      <a:pt x="106" y="74"/>
                    </a:cubicBezTo>
                    <a:cubicBezTo>
                      <a:pt x="106" y="74"/>
                      <a:pt x="106" y="74"/>
                      <a:pt x="106" y="74"/>
                    </a:cubicBezTo>
                    <a:moveTo>
                      <a:pt x="107" y="41"/>
                    </a:moveTo>
                    <a:cubicBezTo>
                      <a:pt x="109" y="36"/>
                      <a:pt x="111" y="33"/>
                      <a:pt x="115" y="31"/>
                    </a:cubicBezTo>
                    <a:cubicBezTo>
                      <a:pt x="118" y="29"/>
                      <a:pt x="121" y="29"/>
                      <a:pt x="124" y="29"/>
                    </a:cubicBezTo>
                    <a:cubicBezTo>
                      <a:pt x="124" y="29"/>
                      <a:pt x="124" y="29"/>
                      <a:pt x="124" y="29"/>
                    </a:cubicBezTo>
                    <a:cubicBezTo>
                      <a:pt x="125" y="29"/>
                      <a:pt x="126" y="29"/>
                      <a:pt x="126" y="29"/>
                    </a:cubicBezTo>
                    <a:cubicBezTo>
                      <a:pt x="126" y="29"/>
                      <a:pt x="126" y="29"/>
                      <a:pt x="126" y="29"/>
                    </a:cubicBezTo>
                    <a:cubicBezTo>
                      <a:pt x="130" y="29"/>
                      <a:pt x="133" y="30"/>
                      <a:pt x="137" y="32"/>
                    </a:cubicBezTo>
                    <a:cubicBezTo>
                      <a:pt x="140" y="33"/>
                      <a:pt x="143" y="36"/>
                      <a:pt x="145" y="40"/>
                    </a:cubicBezTo>
                    <a:cubicBezTo>
                      <a:pt x="148" y="47"/>
                      <a:pt x="150" y="53"/>
                      <a:pt x="150" y="58"/>
                    </a:cubicBezTo>
                    <a:cubicBezTo>
                      <a:pt x="150" y="68"/>
                      <a:pt x="146" y="77"/>
                      <a:pt x="140" y="83"/>
                    </a:cubicBezTo>
                    <a:cubicBezTo>
                      <a:pt x="135" y="89"/>
                      <a:pt x="127" y="92"/>
                      <a:pt x="119" y="92"/>
                    </a:cubicBezTo>
                    <a:cubicBezTo>
                      <a:pt x="119" y="92"/>
                      <a:pt x="119" y="92"/>
                      <a:pt x="119" y="92"/>
                    </a:cubicBezTo>
                    <a:cubicBezTo>
                      <a:pt x="115" y="92"/>
                      <a:pt x="110" y="91"/>
                      <a:pt x="106" y="89"/>
                    </a:cubicBezTo>
                    <a:cubicBezTo>
                      <a:pt x="105" y="90"/>
                      <a:pt x="105" y="90"/>
                      <a:pt x="105" y="90"/>
                    </a:cubicBezTo>
                    <a:cubicBezTo>
                      <a:pt x="105" y="86"/>
                      <a:pt x="105" y="82"/>
                      <a:pt x="105" y="78"/>
                    </a:cubicBezTo>
                    <a:cubicBezTo>
                      <a:pt x="110" y="81"/>
                      <a:pt x="114" y="82"/>
                      <a:pt x="118" y="82"/>
                    </a:cubicBezTo>
                    <a:cubicBezTo>
                      <a:pt x="118" y="82"/>
                      <a:pt x="118" y="82"/>
                      <a:pt x="118" y="82"/>
                    </a:cubicBezTo>
                    <a:cubicBezTo>
                      <a:pt x="131" y="82"/>
                      <a:pt x="142" y="71"/>
                      <a:pt x="142" y="57"/>
                    </a:cubicBezTo>
                    <a:cubicBezTo>
                      <a:pt x="142" y="54"/>
                      <a:pt x="142" y="50"/>
                      <a:pt x="140" y="47"/>
                    </a:cubicBezTo>
                    <a:cubicBezTo>
                      <a:pt x="139" y="44"/>
                      <a:pt x="137" y="42"/>
                      <a:pt x="134" y="41"/>
                    </a:cubicBezTo>
                    <a:cubicBezTo>
                      <a:pt x="132" y="40"/>
                      <a:pt x="129"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6" y="39"/>
                      <a:pt x="126" y="39"/>
                    </a:cubicBezTo>
                    <a:cubicBezTo>
                      <a:pt x="126" y="39"/>
                      <a:pt x="125" y="39"/>
                      <a:pt x="125" y="39"/>
                    </a:cubicBezTo>
                    <a:cubicBezTo>
                      <a:pt x="125" y="39"/>
                      <a:pt x="125" y="39"/>
                      <a:pt x="125" y="39"/>
                    </a:cubicBezTo>
                    <a:cubicBezTo>
                      <a:pt x="118" y="39"/>
                      <a:pt x="113" y="42"/>
                      <a:pt x="109" y="45"/>
                    </a:cubicBezTo>
                    <a:cubicBezTo>
                      <a:pt x="108" y="46"/>
                      <a:pt x="107" y="47"/>
                      <a:pt x="107" y="48"/>
                    </a:cubicBezTo>
                    <a:cubicBezTo>
                      <a:pt x="107" y="46"/>
                      <a:pt x="107" y="43"/>
                      <a:pt x="107" y="40"/>
                    </a:cubicBezTo>
                    <a:cubicBezTo>
                      <a:pt x="107" y="41"/>
                      <a:pt x="107" y="41"/>
                      <a:pt x="107" y="41"/>
                    </a:cubicBezTo>
                    <a:moveTo>
                      <a:pt x="86" y="45"/>
                    </a:moveTo>
                    <a:cubicBezTo>
                      <a:pt x="86" y="45"/>
                      <a:pt x="86" y="45"/>
                      <a:pt x="86" y="45"/>
                    </a:cubicBezTo>
                    <a:cubicBezTo>
                      <a:pt x="92" y="40"/>
                      <a:pt x="98" y="34"/>
                      <a:pt x="104" y="28"/>
                    </a:cubicBezTo>
                    <a:cubicBezTo>
                      <a:pt x="104" y="28"/>
                      <a:pt x="104" y="28"/>
                      <a:pt x="104" y="28"/>
                    </a:cubicBezTo>
                    <a:cubicBezTo>
                      <a:pt x="104" y="30"/>
                      <a:pt x="104" y="33"/>
                      <a:pt x="104" y="35"/>
                    </a:cubicBezTo>
                    <a:cubicBezTo>
                      <a:pt x="98" y="41"/>
                      <a:pt x="92" y="48"/>
                      <a:pt x="86" y="54"/>
                    </a:cubicBezTo>
                    <a:cubicBezTo>
                      <a:pt x="86" y="56"/>
                      <a:pt x="86" y="56"/>
                      <a:pt x="86" y="56"/>
                    </a:cubicBezTo>
                    <a:cubicBezTo>
                      <a:pt x="87" y="56"/>
                      <a:pt x="87" y="56"/>
                      <a:pt x="87" y="56"/>
                    </a:cubicBezTo>
                    <a:cubicBezTo>
                      <a:pt x="88" y="55"/>
                      <a:pt x="89" y="54"/>
                      <a:pt x="90" y="53"/>
                    </a:cubicBezTo>
                    <a:cubicBezTo>
                      <a:pt x="90" y="52"/>
                      <a:pt x="90" y="52"/>
                      <a:pt x="90" y="52"/>
                    </a:cubicBezTo>
                    <a:cubicBezTo>
                      <a:pt x="95" y="47"/>
                      <a:pt x="99" y="43"/>
                      <a:pt x="104" y="38"/>
                    </a:cubicBezTo>
                    <a:cubicBezTo>
                      <a:pt x="103" y="45"/>
                      <a:pt x="103" y="52"/>
                      <a:pt x="103" y="59"/>
                    </a:cubicBezTo>
                    <a:cubicBezTo>
                      <a:pt x="102" y="60"/>
                      <a:pt x="102" y="60"/>
                      <a:pt x="102" y="60"/>
                    </a:cubicBezTo>
                    <a:cubicBezTo>
                      <a:pt x="97" y="66"/>
                      <a:pt x="93" y="72"/>
                      <a:pt x="88" y="79"/>
                    </a:cubicBezTo>
                    <a:cubicBezTo>
                      <a:pt x="88" y="79"/>
                      <a:pt x="88" y="80"/>
                      <a:pt x="88" y="80"/>
                    </a:cubicBezTo>
                    <a:cubicBezTo>
                      <a:pt x="88" y="80"/>
                      <a:pt x="88" y="80"/>
                      <a:pt x="89" y="80"/>
                    </a:cubicBezTo>
                    <a:cubicBezTo>
                      <a:pt x="89" y="80"/>
                      <a:pt x="89" y="80"/>
                      <a:pt x="89" y="80"/>
                    </a:cubicBezTo>
                    <a:cubicBezTo>
                      <a:pt x="94" y="74"/>
                      <a:pt x="98" y="68"/>
                      <a:pt x="102" y="62"/>
                    </a:cubicBezTo>
                    <a:cubicBezTo>
                      <a:pt x="102" y="66"/>
                      <a:pt x="102" y="70"/>
                      <a:pt x="102" y="74"/>
                    </a:cubicBezTo>
                    <a:cubicBezTo>
                      <a:pt x="102" y="74"/>
                      <a:pt x="102" y="74"/>
                      <a:pt x="101" y="74"/>
                    </a:cubicBezTo>
                    <a:cubicBezTo>
                      <a:pt x="101" y="74"/>
                      <a:pt x="101" y="74"/>
                      <a:pt x="101" y="74"/>
                    </a:cubicBezTo>
                    <a:cubicBezTo>
                      <a:pt x="96" y="80"/>
                      <a:pt x="91" y="86"/>
                      <a:pt x="87" y="92"/>
                    </a:cubicBezTo>
                    <a:cubicBezTo>
                      <a:pt x="86" y="93"/>
                      <a:pt x="87" y="93"/>
                      <a:pt x="87" y="93"/>
                    </a:cubicBezTo>
                    <a:cubicBezTo>
                      <a:pt x="87" y="94"/>
                      <a:pt x="87" y="94"/>
                      <a:pt x="87" y="94"/>
                    </a:cubicBezTo>
                    <a:cubicBezTo>
                      <a:pt x="88" y="94"/>
                      <a:pt x="88" y="93"/>
                      <a:pt x="88" y="93"/>
                    </a:cubicBezTo>
                    <a:cubicBezTo>
                      <a:pt x="93" y="87"/>
                      <a:pt x="97" y="81"/>
                      <a:pt x="102" y="75"/>
                    </a:cubicBezTo>
                    <a:cubicBezTo>
                      <a:pt x="101" y="88"/>
                      <a:pt x="101" y="101"/>
                      <a:pt x="101" y="113"/>
                    </a:cubicBezTo>
                    <a:cubicBezTo>
                      <a:pt x="99" y="113"/>
                      <a:pt x="99" y="113"/>
                      <a:pt x="99" y="113"/>
                    </a:cubicBezTo>
                    <a:cubicBezTo>
                      <a:pt x="94" y="118"/>
                      <a:pt x="89" y="124"/>
                      <a:pt x="84" y="131"/>
                    </a:cubicBezTo>
                    <a:cubicBezTo>
                      <a:pt x="84" y="131"/>
                      <a:pt x="84" y="131"/>
                      <a:pt x="84" y="131"/>
                    </a:cubicBezTo>
                    <a:cubicBezTo>
                      <a:pt x="84" y="131"/>
                      <a:pt x="84" y="131"/>
                      <a:pt x="84" y="131"/>
                    </a:cubicBezTo>
                    <a:cubicBezTo>
                      <a:pt x="76" y="134"/>
                      <a:pt x="67" y="136"/>
                      <a:pt x="56" y="136"/>
                    </a:cubicBezTo>
                    <a:cubicBezTo>
                      <a:pt x="56" y="136"/>
                      <a:pt x="56" y="136"/>
                      <a:pt x="56" y="136"/>
                    </a:cubicBezTo>
                    <a:cubicBezTo>
                      <a:pt x="55" y="136"/>
                      <a:pt x="53" y="136"/>
                      <a:pt x="51" y="136"/>
                    </a:cubicBezTo>
                    <a:cubicBezTo>
                      <a:pt x="22" y="134"/>
                      <a:pt x="12" y="122"/>
                      <a:pt x="8" y="115"/>
                    </a:cubicBezTo>
                    <a:cubicBezTo>
                      <a:pt x="7" y="90"/>
                      <a:pt x="7" y="55"/>
                      <a:pt x="4" y="28"/>
                    </a:cubicBezTo>
                    <a:cubicBezTo>
                      <a:pt x="5" y="29"/>
                      <a:pt x="5" y="29"/>
                      <a:pt x="6" y="29"/>
                    </a:cubicBezTo>
                    <a:cubicBezTo>
                      <a:pt x="8" y="31"/>
                      <a:pt x="12" y="32"/>
                      <a:pt x="18" y="34"/>
                    </a:cubicBezTo>
                    <a:cubicBezTo>
                      <a:pt x="29" y="36"/>
                      <a:pt x="41" y="38"/>
                      <a:pt x="56" y="38"/>
                    </a:cubicBezTo>
                    <a:cubicBezTo>
                      <a:pt x="64" y="38"/>
                      <a:pt x="72" y="37"/>
                      <a:pt x="81" y="36"/>
                    </a:cubicBezTo>
                    <a:cubicBezTo>
                      <a:pt x="83" y="36"/>
                      <a:pt x="87" y="35"/>
                      <a:pt x="90" y="34"/>
                    </a:cubicBezTo>
                    <a:cubicBezTo>
                      <a:pt x="93" y="34"/>
                      <a:pt x="95" y="33"/>
                      <a:pt x="97" y="32"/>
                    </a:cubicBezTo>
                    <a:cubicBezTo>
                      <a:pt x="93" y="36"/>
                      <a:pt x="89" y="40"/>
                      <a:pt x="85" y="43"/>
                    </a:cubicBezTo>
                    <a:cubicBezTo>
                      <a:pt x="85" y="44"/>
                      <a:pt x="85" y="44"/>
                      <a:pt x="85" y="45"/>
                    </a:cubicBezTo>
                    <a:cubicBezTo>
                      <a:pt x="85" y="45"/>
                      <a:pt x="85" y="45"/>
                      <a:pt x="86" y="45"/>
                    </a:cubicBezTo>
                    <a:moveTo>
                      <a:pt x="15" y="29"/>
                    </a:moveTo>
                    <a:cubicBezTo>
                      <a:pt x="12" y="28"/>
                      <a:pt x="9" y="27"/>
                      <a:pt x="8" y="26"/>
                    </a:cubicBezTo>
                    <a:cubicBezTo>
                      <a:pt x="6" y="25"/>
                      <a:pt x="5" y="24"/>
                      <a:pt x="5" y="23"/>
                    </a:cubicBezTo>
                    <a:cubicBezTo>
                      <a:pt x="5" y="23"/>
                      <a:pt x="5" y="22"/>
                      <a:pt x="5" y="22"/>
                    </a:cubicBezTo>
                    <a:cubicBezTo>
                      <a:pt x="4" y="21"/>
                      <a:pt x="5" y="19"/>
                      <a:pt x="7" y="17"/>
                    </a:cubicBezTo>
                    <a:cubicBezTo>
                      <a:pt x="10" y="15"/>
                      <a:pt x="15" y="12"/>
                      <a:pt x="20" y="10"/>
                    </a:cubicBezTo>
                    <a:cubicBezTo>
                      <a:pt x="24" y="8"/>
                      <a:pt x="29" y="6"/>
                      <a:pt x="33" y="6"/>
                    </a:cubicBezTo>
                    <a:cubicBezTo>
                      <a:pt x="40" y="4"/>
                      <a:pt x="49" y="4"/>
                      <a:pt x="57" y="4"/>
                    </a:cubicBezTo>
                    <a:cubicBezTo>
                      <a:pt x="65" y="4"/>
                      <a:pt x="72" y="4"/>
                      <a:pt x="79" y="5"/>
                    </a:cubicBezTo>
                    <a:cubicBezTo>
                      <a:pt x="85" y="6"/>
                      <a:pt x="90" y="6"/>
                      <a:pt x="91" y="7"/>
                    </a:cubicBezTo>
                    <a:cubicBezTo>
                      <a:pt x="97" y="9"/>
                      <a:pt x="100" y="11"/>
                      <a:pt x="102" y="13"/>
                    </a:cubicBezTo>
                    <a:cubicBezTo>
                      <a:pt x="104" y="15"/>
                      <a:pt x="104" y="17"/>
                      <a:pt x="104" y="19"/>
                    </a:cubicBezTo>
                    <a:cubicBezTo>
                      <a:pt x="104" y="19"/>
                      <a:pt x="104" y="20"/>
                      <a:pt x="104" y="20"/>
                    </a:cubicBezTo>
                    <a:cubicBezTo>
                      <a:pt x="104" y="22"/>
                      <a:pt x="103" y="23"/>
                      <a:pt x="102" y="25"/>
                    </a:cubicBezTo>
                    <a:cubicBezTo>
                      <a:pt x="101" y="26"/>
                      <a:pt x="100" y="27"/>
                      <a:pt x="98" y="28"/>
                    </a:cubicBezTo>
                    <a:cubicBezTo>
                      <a:pt x="93" y="20"/>
                      <a:pt x="78" y="17"/>
                      <a:pt x="58" y="17"/>
                    </a:cubicBezTo>
                    <a:cubicBezTo>
                      <a:pt x="55" y="17"/>
                      <a:pt x="51" y="17"/>
                      <a:pt x="47" y="17"/>
                    </a:cubicBezTo>
                    <a:cubicBezTo>
                      <a:pt x="29" y="18"/>
                      <a:pt x="14" y="25"/>
                      <a:pt x="15" y="29"/>
                    </a:cubicBezTo>
                    <a:moveTo>
                      <a:pt x="57" y="0"/>
                    </a:moveTo>
                    <a:cubicBezTo>
                      <a:pt x="48" y="0"/>
                      <a:pt x="40" y="1"/>
                      <a:pt x="32" y="2"/>
                    </a:cubicBezTo>
                    <a:cubicBezTo>
                      <a:pt x="27" y="3"/>
                      <a:pt x="20" y="6"/>
                      <a:pt x="13" y="9"/>
                    </a:cubicBezTo>
                    <a:cubicBezTo>
                      <a:pt x="10" y="11"/>
                      <a:pt x="7" y="13"/>
                      <a:pt x="5" y="15"/>
                    </a:cubicBezTo>
                    <a:cubicBezTo>
                      <a:pt x="3" y="17"/>
                      <a:pt x="1" y="19"/>
                      <a:pt x="1" y="22"/>
                    </a:cubicBezTo>
                    <a:cubicBezTo>
                      <a:pt x="1" y="23"/>
                      <a:pt x="1" y="23"/>
                      <a:pt x="1" y="23"/>
                    </a:cubicBezTo>
                    <a:cubicBezTo>
                      <a:pt x="0" y="23"/>
                      <a:pt x="0" y="23"/>
                      <a:pt x="0" y="23"/>
                    </a:cubicBezTo>
                    <a:cubicBezTo>
                      <a:pt x="4" y="50"/>
                      <a:pt x="3" y="90"/>
                      <a:pt x="5" y="117"/>
                    </a:cubicBezTo>
                    <a:cubicBezTo>
                      <a:pt x="5" y="117"/>
                      <a:pt x="5" y="117"/>
                      <a:pt x="5" y="117"/>
                    </a:cubicBezTo>
                    <a:cubicBezTo>
                      <a:pt x="6" y="119"/>
                      <a:pt x="8" y="122"/>
                      <a:pt x="10" y="124"/>
                    </a:cubicBezTo>
                    <a:cubicBezTo>
                      <a:pt x="10" y="124"/>
                      <a:pt x="10" y="124"/>
                      <a:pt x="10" y="124"/>
                    </a:cubicBezTo>
                    <a:cubicBezTo>
                      <a:pt x="9" y="125"/>
                      <a:pt x="9" y="125"/>
                      <a:pt x="9" y="126"/>
                    </a:cubicBezTo>
                    <a:cubicBezTo>
                      <a:pt x="9" y="128"/>
                      <a:pt x="10" y="130"/>
                      <a:pt x="10" y="131"/>
                    </a:cubicBezTo>
                    <a:cubicBezTo>
                      <a:pt x="10" y="131"/>
                      <a:pt x="10" y="131"/>
                      <a:pt x="10" y="131"/>
                    </a:cubicBezTo>
                    <a:cubicBezTo>
                      <a:pt x="10" y="132"/>
                      <a:pt x="10" y="132"/>
                      <a:pt x="10" y="132"/>
                    </a:cubicBezTo>
                    <a:cubicBezTo>
                      <a:pt x="11" y="133"/>
                      <a:pt x="11" y="133"/>
                      <a:pt x="11" y="133"/>
                    </a:cubicBezTo>
                    <a:cubicBezTo>
                      <a:pt x="11" y="133"/>
                      <a:pt x="11" y="133"/>
                      <a:pt x="11" y="133"/>
                    </a:cubicBezTo>
                    <a:cubicBezTo>
                      <a:pt x="14" y="136"/>
                      <a:pt x="19" y="138"/>
                      <a:pt x="24" y="140"/>
                    </a:cubicBezTo>
                    <a:cubicBezTo>
                      <a:pt x="30" y="142"/>
                      <a:pt x="37" y="144"/>
                      <a:pt x="43" y="144"/>
                    </a:cubicBezTo>
                    <a:cubicBezTo>
                      <a:pt x="48" y="145"/>
                      <a:pt x="53" y="145"/>
                      <a:pt x="57" y="145"/>
                    </a:cubicBezTo>
                    <a:cubicBezTo>
                      <a:pt x="70" y="145"/>
                      <a:pt x="80" y="143"/>
                      <a:pt x="87" y="140"/>
                    </a:cubicBezTo>
                    <a:cubicBezTo>
                      <a:pt x="90" y="139"/>
                      <a:pt x="93" y="138"/>
                      <a:pt x="95" y="137"/>
                    </a:cubicBezTo>
                    <a:cubicBezTo>
                      <a:pt x="97" y="135"/>
                      <a:pt x="98" y="134"/>
                      <a:pt x="99" y="132"/>
                    </a:cubicBezTo>
                    <a:cubicBezTo>
                      <a:pt x="98" y="132"/>
                      <a:pt x="98" y="132"/>
                      <a:pt x="98" y="132"/>
                    </a:cubicBezTo>
                    <a:cubicBezTo>
                      <a:pt x="98" y="132"/>
                      <a:pt x="98" y="132"/>
                      <a:pt x="98" y="132"/>
                    </a:cubicBezTo>
                    <a:cubicBezTo>
                      <a:pt x="98" y="131"/>
                      <a:pt x="98" y="129"/>
                      <a:pt x="98" y="128"/>
                    </a:cubicBezTo>
                    <a:cubicBezTo>
                      <a:pt x="101" y="126"/>
                      <a:pt x="102" y="125"/>
                      <a:pt x="104" y="123"/>
                    </a:cubicBezTo>
                    <a:cubicBezTo>
                      <a:pt x="104" y="123"/>
                      <a:pt x="104" y="123"/>
                      <a:pt x="104" y="123"/>
                    </a:cubicBezTo>
                    <a:cubicBezTo>
                      <a:pt x="104" y="123"/>
                      <a:pt x="104" y="123"/>
                      <a:pt x="104" y="123"/>
                    </a:cubicBezTo>
                    <a:cubicBezTo>
                      <a:pt x="104" y="123"/>
                      <a:pt x="104" y="123"/>
                      <a:pt x="104" y="123"/>
                    </a:cubicBezTo>
                    <a:cubicBezTo>
                      <a:pt x="104" y="122"/>
                      <a:pt x="104" y="122"/>
                      <a:pt x="104" y="122"/>
                    </a:cubicBezTo>
                    <a:cubicBezTo>
                      <a:pt x="104" y="113"/>
                      <a:pt x="105" y="103"/>
                      <a:pt x="105" y="92"/>
                    </a:cubicBezTo>
                    <a:cubicBezTo>
                      <a:pt x="109" y="95"/>
                      <a:pt x="114" y="96"/>
                      <a:pt x="119" y="96"/>
                    </a:cubicBezTo>
                    <a:cubicBezTo>
                      <a:pt x="119" y="96"/>
                      <a:pt x="119" y="96"/>
                      <a:pt x="119" y="96"/>
                    </a:cubicBezTo>
                    <a:cubicBezTo>
                      <a:pt x="137" y="96"/>
                      <a:pt x="153" y="80"/>
                      <a:pt x="153" y="58"/>
                    </a:cubicBezTo>
                    <a:cubicBezTo>
                      <a:pt x="153" y="52"/>
                      <a:pt x="152" y="46"/>
                      <a:pt x="149" y="39"/>
                    </a:cubicBezTo>
                    <a:cubicBezTo>
                      <a:pt x="146" y="34"/>
                      <a:pt x="142" y="30"/>
                      <a:pt x="138" y="28"/>
                    </a:cubicBezTo>
                    <a:cubicBezTo>
                      <a:pt x="134" y="26"/>
                      <a:pt x="130" y="25"/>
                      <a:pt x="127" y="25"/>
                    </a:cubicBezTo>
                    <a:cubicBezTo>
                      <a:pt x="126" y="25"/>
                      <a:pt x="125" y="25"/>
                      <a:pt x="124" y="25"/>
                    </a:cubicBezTo>
                    <a:cubicBezTo>
                      <a:pt x="121" y="25"/>
                      <a:pt x="116" y="26"/>
                      <a:pt x="113" y="28"/>
                    </a:cubicBezTo>
                    <a:cubicBezTo>
                      <a:pt x="111" y="29"/>
                      <a:pt x="109" y="31"/>
                      <a:pt x="108" y="32"/>
                    </a:cubicBezTo>
                    <a:cubicBezTo>
                      <a:pt x="108" y="32"/>
                      <a:pt x="108" y="32"/>
                      <a:pt x="108" y="32"/>
                    </a:cubicBezTo>
                    <a:cubicBezTo>
                      <a:pt x="107" y="32"/>
                      <a:pt x="107" y="32"/>
                      <a:pt x="107" y="32"/>
                    </a:cubicBezTo>
                    <a:cubicBezTo>
                      <a:pt x="108" y="27"/>
                      <a:pt x="108" y="23"/>
                      <a:pt x="108" y="19"/>
                    </a:cubicBezTo>
                    <a:cubicBezTo>
                      <a:pt x="108" y="19"/>
                      <a:pt x="108" y="19"/>
                      <a:pt x="108" y="19"/>
                    </a:cubicBezTo>
                    <a:cubicBezTo>
                      <a:pt x="108" y="19"/>
                      <a:pt x="108" y="19"/>
                      <a:pt x="108" y="19"/>
                    </a:cubicBezTo>
                    <a:cubicBezTo>
                      <a:pt x="108" y="16"/>
                      <a:pt x="107" y="13"/>
                      <a:pt x="104" y="10"/>
                    </a:cubicBezTo>
                    <a:cubicBezTo>
                      <a:pt x="102" y="7"/>
                      <a:pt x="98" y="5"/>
                      <a:pt x="92" y="3"/>
                    </a:cubicBezTo>
                    <a:cubicBezTo>
                      <a:pt x="90" y="3"/>
                      <a:pt x="85" y="2"/>
                      <a:pt x="79" y="1"/>
                    </a:cubicBezTo>
                    <a:cubicBezTo>
                      <a:pt x="73" y="1"/>
                      <a:pt x="65" y="0"/>
                      <a:pt x="5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792"/>
              <p:cNvSpPr>
                <a:spLocks/>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793"/>
              <p:cNvSpPr>
                <a:spLocks/>
              </p:cNvSpPr>
              <p:nvPr/>
            </p:nvSpPr>
            <p:spPr bwMode="auto">
              <a:xfrm>
                <a:off x="3755" y="3455"/>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Rectangle 794"/>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Rectangle 795"/>
              <p:cNvSpPr>
                <a:spLocks noChangeArrowheads="1"/>
              </p:cNvSpPr>
              <p:nvPr/>
            </p:nvSpPr>
            <p:spPr bwMode="auto">
              <a:xfrm>
                <a:off x="3752" y="3488"/>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Rectangle 796"/>
              <p:cNvSpPr>
                <a:spLocks noChangeArrowheads="1"/>
              </p:cNvSpPr>
              <p:nvPr/>
            </p:nvSpPr>
            <p:spPr bwMode="auto">
              <a:xfrm>
                <a:off x="3752" y="348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797"/>
              <p:cNvSpPr>
                <a:spLocks/>
              </p:cNvSpPr>
              <p:nvPr/>
            </p:nvSpPr>
            <p:spPr bwMode="auto">
              <a:xfrm>
                <a:off x="3752" y="348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798"/>
              <p:cNvSpPr>
                <a:spLocks/>
              </p:cNvSpPr>
              <p:nvPr/>
            </p:nvSpPr>
            <p:spPr bwMode="auto">
              <a:xfrm>
                <a:off x="3662" y="3507"/>
                <a:ext cx="36" cy="45"/>
              </a:xfrm>
              <a:custGeom>
                <a:avLst/>
                <a:gdLst>
                  <a:gd name="T0" fmla="*/ 14 w 15"/>
                  <a:gd name="T1" fmla="*/ 0 h 19"/>
                  <a:gd name="T2" fmla="*/ 13 w 15"/>
                  <a:gd name="T3" fmla="*/ 0 h 19"/>
                  <a:gd name="T4" fmla="*/ 1 w 15"/>
                  <a:gd name="T5" fmla="*/ 17 h 19"/>
                  <a:gd name="T6" fmla="*/ 1 w 15"/>
                  <a:gd name="T7" fmla="*/ 19 h 19"/>
                  <a:gd name="T8" fmla="*/ 1 w 15"/>
                  <a:gd name="T9" fmla="*/ 19 h 19"/>
                  <a:gd name="T10" fmla="*/ 2 w 15"/>
                  <a:gd name="T11" fmla="*/ 18 h 19"/>
                  <a:gd name="T12" fmla="*/ 15 w 15"/>
                  <a:gd name="T13" fmla="*/ 1 h 19"/>
                  <a:gd name="T14" fmla="*/ 14 w 15"/>
                  <a:gd name="T15" fmla="*/ 0 h 19"/>
                  <a:gd name="T16" fmla="*/ 14 w 15"/>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9">
                    <a:moveTo>
                      <a:pt x="14" y="0"/>
                    </a:moveTo>
                    <a:cubicBezTo>
                      <a:pt x="14" y="0"/>
                      <a:pt x="13" y="0"/>
                      <a:pt x="13" y="0"/>
                    </a:cubicBezTo>
                    <a:cubicBezTo>
                      <a:pt x="9" y="6"/>
                      <a:pt x="5" y="12"/>
                      <a:pt x="1" y="17"/>
                    </a:cubicBezTo>
                    <a:cubicBezTo>
                      <a:pt x="0" y="18"/>
                      <a:pt x="0" y="18"/>
                      <a:pt x="1" y="19"/>
                    </a:cubicBezTo>
                    <a:cubicBezTo>
                      <a:pt x="1" y="19"/>
                      <a:pt x="1" y="19"/>
                      <a:pt x="1" y="19"/>
                    </a:cubicBezTo>
                    <a:cubicBezTo>
                      <a:pt x="2" y="19"/>
                      <a:pt x="2" y="19"/>
                      <a:pt x="2" y="18"/>
                    </a:cubicBezTo>
                    <a:cubicBezTo>
                      <a:pt x="6" y="13"/>
                      <a:pt x="10" y="7"/>
                      <a:pt x="15" y="1"/>
                    </a:cubicBezTo>
                    <a:cubicBezTo>
                      <a:pt x="15"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799"/>
              <p:cNvSpPr>
                <a:spLocks/>
              </p:cNvSpPr>
              <p:nvPr/>
            </p:nvSpPr>
            <p:spPr bwMode="auto">
              <a:xfrm>
                <a:off x="3660" y="3608"/>
                <a:ext cx="31" cy="38"/>
              </a:xfrm>
              <a:custGeom>
                <a:avLst/>
                <a:gdLst>
                  <a:gd name="T0" fmla="*/ 12 w 13"/>
                  <a:gd name="T1" fmla="*/ 0 h 16"/>
                  <a:gd name="T2" fmla="*/ 11 w 13"/>
                  <a:gd name="T3" fmla="*/ 0 h 16"/>
                  <a:gd name="T4" fmla="*/ 1 w 13"/>
                  <a:gd name="T5" fmla="*/ 15 h 16"/>
                  <a:gd name="T6" fmla="*/ 1 w 13"/>
                  <a:gd name="T7" fmla="*/ 16 h 16"/>
                  <a:gd name="T8" fmla="*/ 1 w 13"/>
                  <a:gd name="T9" fmla="*/ 16 h 16"/>
                  <a:gd name="T10" fmla="*/ 2 w 13"/>
                  <a:gd name="T11" fmla="*/ 16 h 16"/>
                  <a:gd name="T12" fmla="*/ 13 w 13"/>
                  <a:gd name="T13" fmla="*/ 1 h 16"/>
                  <a:gd name="T14" fmla="*/ 13 w 13"/>
                  <a:gd name="T15" fmla="*/ 0 h 16"/>
                  <a:gd name="T16" fmla="*/ 12 w 1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6">
                    <a:moveTo>
                      <a:pt x="12" y="0"/>
                    </a:moveTo>
                    <a:cubicBezTo>
                      <a:pt x="12" y="0"/>
                      <a:pt x="11" y="0"/>
                      <a:pt x="11" y="0"/>
                    </a:cubicBezTo>
                    <a:cubicBezTo>
                      <a:pt x="8" y="5"/>
                      <a:pt x="4" y="10"/>
                      <a:pt x="1" y="15"/>
                    </a:cubicBezTo>
                    <a:cubicBezTo>
                      <a:pt x="0" y="15"/>
                      <a:pt x="1" y="16"/>
                      <a:pt x="1" y="16"/>
                    </a:cubicBezTo>
                    <a:cubicBezTo>
                      <a:pt x="1" y="16"/>
                      <a:pt x="1" y="16"/>
                      <a:pt x="1" y="16"/>
                    </a:cubicBezTo>
                    <a:cubicBezTo>
                      <a:pt x="2" y="16"/>
                      <a:pt x="2" y="16"/>
                      <a:pt x="2" y="16"/>
                    </a:cubicBezTo>
                    <a:cubicBezTo>
                      <a:pt x="6" y="11"/>
                      <a:pt x="9" y="6"/>
                      <a:pt x="13" y="1"/>
                    </a:cubicBezTo>
                    <a:cubicBezTo>
                      <a:pt x="13" y="1"/>
                      <a:pt x="13" y="0"/>
                      <a:pt x="13" y="0"/>
                    </a:cubicBezTo>
                    <a:cubicBezTo>
                      <a:pt x="12" y="0"/>
                      <a:pt x="12" y="0"/>
                      <a:pt x="1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800"/>
              <p:cNvSpPr>
                <a:spLocks/>
              </p:cNvSpPr>
              <p:nvPr/>
            </p:nvSpPr>
            <p:spPr bwMode="auto">
              <a:xfrm>
                <a:off x="3658" y="3639"/>
                <a:ext cx="33" cy="40"/>
              </a:xfrm>
              <a:custGeom>
                <a:avLst/>
                <a:gdLst>
                  <a:gd name="T0" fmla="*/ 13 w 14"/>
                  <a:gd name="T1" fmla="*/ 0 h 17"/>
                  <a:gd name="T2" fmla="*/ 13 w 14"/>
                  <a:gd name="T3" fmla="*/ 0 h 17"/>
                  <a:gd name="T4" fmla="*/ 0 w 14"/>
                  <a:gd name="T5" fmla="*/ 15 h 17"/>
                  <a:gd name="T6" fmla="*/ 0 w 14"/>
                  <a:gd name="T7" fmla="*/ 16 h 17"/>
                  <a:gd name="T8" fmla="*/ 1 w 14"/>
                  <a:gd name="T9" fmla="*/ 17 h 17"/>
                  <a:gd name="T10" fmla="*/ 1 w 14"/>
                  <a:gd name="T11" fmla="*/ 16 h 17"/>
                  <a:gd name="T12" fmla="*/ 14 w 14"/>
                  <a:gd name="T13" fmla="*/ 1 h 17"/>
                  <a:gd name="T14" fmla="*/ 14 w 14"/>
                  <a:gd name="T15" fmla="*/ 0 h 17"/>
                  <a:gd name="T16" fmla="*/ 13 w 14"/>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7">
                    <a:moveTo>
                      <a:pt x="13" y="0"/>
                    </a:moveTo>
                    <a:cubicBezTo>
                      <a:pt x="13" y="0"/>
                      <a:pt x="13" y="0"/>
                      <a:pt x="13" y="0"/>
                    </a:cubicBezTo>
                    <a:cubicBezTo>
                      <a:pt x="8" y="5"/>
                      <a:pt x="4" y="10"/>
                      <a:pt x="0" y="15"/>
                    </a:cubicBezTo>
                    <a:cubicBezTo>
                      <a:pt x="0" y="16"/>
                      <a:pt x="0" y="16"/>
                      <a:pt x="0" y="16"/>
                    </a:cubicBezTo>
                    <a:cubicBezTo>
                      <a:pt x="0" y="17"/>
                      <a:pt x="0" y="17"/>
                      <a:pt x="1" y="17"/>
                    </a:cubicBezTo>
                    <a:cubicBezTo>
                      <a:pt x="1" y="17"/>
                      <a:pt x="1" y="16"/>
                      <a:pt x="1" y="16"/>
                    </a:cubicBezTo>
                    <a:cubicBezTo>
                      <a:pt x="5" y="11"/>
                      <a:pt x="10" y="6"/>
                      <a:pt x="14" y="1"/>
                    </a:cubicBezTo>
                    <a:cubicBezTo>
                      <a:pt x="14" y="1"/>
                      <a:pt x="14" y="0"/>
                      <a:pt x="14" y="0"/>
                    </a:cubicBezTo>
                    <a:cubicBezTo>
                      <a:pt x="14"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801"/>
              <p:cNvSpPr>
                <a:spLocks/>
              </p:cNvSpPr>
              <p:nvPr/>
            </p:nvSpPr>
            <p:spPr bwMode="auto">
              <a:xfrm>
                <a:off x="3035" y="3485"/>
                <a:ext cx="391" cy="310"/>
              </a:xfrm>
              <a:custGeom>
                <a:avLst/>
                <a:gdLst>
                  <a:gd name="T0" fmla="*/ 15 w 165"/>
                  <a:gd name="T1" fmla="*/ 0 h 131"/>
                  <a:gd name="T2" fmla="*/ 13 w 165"/>
                  <a:gd name="T3" fmla="*/ 2 h 131"/>
                  <a:gd name="T4" fmla="*/ 13 w 165"/>
                  <a:gd name="T5" fmla="*/ 14 h 131"/>
                  <a:gd name="T6" fmla="*/ 9 w 165"/>
                  <a:gd name="T7" fmla="*/ 14 h 131"/>
                  <a:gd name="T8" fmla="*/ 7 w 165"/>
                  <a:gd name="T9" fmla="*/ 16 h 131"/>
                  <a:gd name="T10" fmla="*/ 9 w 165"/>
                  <a:gd name="T11" fmla="*/ 18 h 131"/>
                  <a:gd name="T12" fmla="*/ 13 w 165"/>
                  <a:gd name="T13" fmla="*/ 18 h 131"/>
                  <a:gd name="T14" fmla="*/ 13 w 165"/>
                  <a:gd name="T15" fmla="*/ 29 h 131"/>
                  <a:gd name="T16" fmla="*/ 9 w 165"/>
                  <a:gd name="T17" fmla="*/ 29 h 131"/>
                  <a:gd name="T18" fmla="*/ 7 w 165"/>
                  <a:gd name="T19" fmla="*/ 31 h 131"/>
                  <a:gd name="T20" fmla="*/ 9 w 165"/>
                  <a:gd name="T21" fmla="*/ 32 h 131"/>
                  <a:gd name="T22" fmla="*/ 13 w 165"/>
                  <a:gd name="T23" fmla="*/ 32 h 131"/>
                  <a:gd name="T24" fmla="*/ 13 w 165"/>
                  <a:gd name="T25" fmla="*/ 45 h 131"/>
                  <a:gd name="T26" fmla="*/ 9 w 165"/>
                  <a:gd name="T27" fmla="*/ 45 h 131"/>
                  <a:gd name="T28" fmla="*/ 7 w 165"/>
                  <a:gd name="T29" fmla="*/ 46 h 131"/>
                  <a:gd name="T30" fmla="*/ 9 w 165"/>
                  <a:gd name="T31" fmla="*/ 48 h 131"/>
                  <a:gd name="T32" fmla="*/ 13 w 165"/>
                  <a:gd name="T33" fmla="*/ 48 h 131"/>
                  <a:gd name="T34" fmla="*/ 13 w 165"/>
                  <a:gd name="T35" fmla="*/ 62 h 131"/>
                  <a:gd name="T36" fmla="*/ 9 w 165"/>
                  <a:gd name="T37" fmla="*/ 62 h 131"/>
                  <a:gd name="T38" fmla="*/ 7 w 165"/>
                  <a:gd name="T39" fmla="*/ 64 h 131"/>
                  <a:gd name="T40" fmla="*/ 9 w 165"/>
                  <a:gd name="T41" fmla="*/ 66 h 131"/>
                  <a:gd name="T42" fmla="*/ 13 w 165"/>
                  <a:gd name="T43" fmla="*/ 66 h 131"/>
                  <a:gd name="T44" fmla="*/ 13 w 165"/>
                  <a:gd name="T45" fmla="*/ 79 h 131"/>
                  <a:gd name="T46" fmla="*/ 9 w 165"/>
                  <a:gd name="T47" fmla="*/ 79 h 131"/>
                  <a:gd name="T48" fmla="*/ 7 w 165"/>
                  <a:gd name="T49" fmla="*/ 80 h 131"/>
                  <a:gd name="T50" fmla="*/ 9 w 165"/>
                  <a:gd name="T51" fmla="*/ 82 h 131"/>
                  <a:gd name="T52" fmla="*/ 13 w 165"/>
                  <a:gd name="T53" fmla="*/ 82 h 131"/>
                  <a:gd name="T54" fmla="*/ 13 w 165"/>
                  <a:gd name="T55" fmla="*/ 96 h 131"/>
                  <a:gd name="T56" fmla="*/ 9 w 165"/>
                  <a:gd name="T57" fmla="*/ 96 h 131"/>
                  <a:gd name="T58" fmla="*/ 7 w 165"/>
                  <a:gd name="T59" fmla="*/ 98 h 131"/>
                  <a:gd name="T60" fmla="*/ 9 w 165"/>
                  <a:gd name="T61" fmla="*/ 100 h 131"/>
                  <a:gd name="T62" fmla="*/ 13 w 165"/>
                  <a:gd name="T63" fmla="*/ 100 h 131"/>
                  <a:gd name="T64" fmla="*/ 13 w 165"/>
                  <a:gd name="T65" fmla="*/ 113 h 131"/>
                  <a:gd name="T66" fmla="*/ 2 w 165"/>
                  <a:gd name="T67" fmla="*/ 113 h 131"/>
                  <a:gd name="T68" fmla="*/ 0 w 165"/>
                  <a:gd name="T69" fmla="*/ 115 h 131"/>
                  <a:gd name="T70" fmla="*/ 2 w 165"/>
                  <a:gd name="T71" fmla="*/ 116 h 131"/>
                  <a:gd name="T72" fmla="*/ 13 w 165"/>
                  <a:gd name="T73" fmla="*/ 116 h 131"/>
                  <a:gd name="T74" fmla="*/ 13 w 165"/>
                  <a:gd name="T75" fmla="*/ 129 h 131"/>
                  <a:gd name="T76" fmla="*/ 15 w 165"/>
                  <a:gd name="T77" fmla="*/ 131 h 131"/>
                  <a:gd name="T78" fmla="*/ 16 w 165"/>
                  <a:gd name="T79" fmla="*/ 129 h 131"/>
                  <a:gd name="T80" fmla="*/ 16 w 165"/>
                  <a:gd name="T81" fmla="*/ 116 h 131"/>
                  <a:gd name="T82" fmla="*/ 163 w 165"/>
                  <a:gd name="T83" fmla="*/ 116 h 131"/>
                  <a:gd name="T84" fmla="*/ 165 w 165"/>
                  <a:gd name="T85" fmla="*/ 115 h 131"/>
                  <a:gd name="T86" fmla="*/ 163 w 165"/>
                  <a:gd name="T87" fmla="*/ 113 h 131"/>
                  <a:gd name="T88" fmla="*/ 16 w 165"/>
                  <a:gd name="T89" fmla="*/ 113 h 131"/>
                  <a:gd name="T90" fmla="*/ 16 w 165"/>
                  <a:gd name="T91" fmla="*/ 2 h 131"/>
                  <a:gd name="T92" fmla="*/ 15 w 165"/>
                  <a:gd name="T93"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 h="131">
                    <a:moveTo>
                      <a:pt x="15" y="0"/>
                    </a:moveTo>
                    <a:cubicBezTo>
                      <a:pt x="14" y="0"/>
                      <a:pt x="13" y="1"/>
                      <a:pt x="13" y="2"/>
                    </a:cubicBezTo>
                    <a:cubicBezTo>
                      <a:pt x="13" y="14"/>
                      <a:pt x="13" y="14"/>
                      <a:pt x="13" y="14"/>
                    </a:cubicBezTo>
                    <a:cubicBezTo>
                      <a:pt x="11" y="14"/>
                      <a:pt x="10" y="14"/>
                      <a:pt x="9" y="14"/>
                    </a:cubicBezTo>
                    <a:cubicBezTo>
                      <a:pt x="8" y="14"/>
                      <a:pt x="7" y="15"/>
                      <a:pt x="7" y="16"/>
                    </a:cubicBezTo>
                    <a:cubicBezTo>
                      <a:pt x="7" y="17"/>
                      <a:pt x="8" y="18"/>
                      <a:pt x="9" y="18"/>
                    </a:cubicBezTo>
                    <a:cubicBezTo>
                      <a:pt x="10" y="18"/>
                      <a:pt x="11" y="18"/>
                      <a:pt x="13" y="18"/>
                    </a:cubicBezTo>
                    <a:cubicBezTo>
                      <a:pt x="13" y="29"/>
                      <a:pt x="13" y="29"/>
                      <a:pt x="13" y="29"/>
                    </a:cubicBezTo>
                    <a:cubicBezTo>
                      <a:pt x="11" y="29"/>
                      <a:pt x="10" y="29"/>
                      <a:pt x="9" y="29"/>
                    </a:cubicBezTo>
                    <a:cubicBezTo>
                      <a:pt x="8" y="29"/>
                      <a:pt x="7" y="30"/>
                      <a:pt x="7" y="31"/>
                    </a:cubicBezTo>
                    <a:cubicBezTo>
                      <a:pt x="7" y="32"/>
                      <a:pt x="8" y="32"/>
                      <a:pt x="9" y="32"/>
                    </a:cubicBezTo>
                    <a:cubicBezTo>
                      <a:pt x="10" y="32"/>
                      <a:pt x="11" y="32"/>
                      <a:pt x="13" y="32"/>
                    </a:cubicBezTo>
                    <a:cubicBezTo>
                      <a:pt x="13" y="45"/>
                      <a:pt x="13" y="45"/>
                      <a:pt x="13" y="45"/>
                    </a:cubicBezTo>
                    <a:cubicBezTo>
                      <a:pt x="11" y="45"/>
                      <a:pt x="10" y="45"/>
                      <a:pt x="9" y="45"/>
                    </a:cubicBezTo>
                    <a:cubicBezTo>
                      <a:pt x="8" y="45"/>
                      <a:pt x="7" y="45"/>
                      <a:pt x="7" y="46"/>
                    </a:cubicBezTo>
                    <a:cubicBezTo>
                      <a:pt x="7" y="47"/>
                      <a:pt x="8" y="48"/>
                      <a:pt x="9" y="48"/>
                    </a:cubicBezTo>
                    <a:cubicBezTo>
                      <a:pt x="10" y="48"/>
                      <a:pt x="11" y="48"/>
                      <a:pt x="13" y="48"/>
                    </a:cubicBezTo>
                    <a:cubicBezTo>
                      <a:pt x="13" y="62"/>
                      <a:pt x="13" y="62"/>
                      <a:pt x="13" y="62"/>
                    </a:cubicBezTo>
                    <a:cubicBezTo>
                      <a:pt x="11" y="62"/>
                      <a:pt x="10" y="62"/>
                      <a:pt x="9" y="62"/>
                    </a:cubicBezTo>
                    <a:cubicBezTo>
                      <a:pt x="8" y="62"/>
                      <a:pt x="7" y="63"/>
                      <a:pt x="7" y="64"/>
                    </a:cubicBezTo>
                    <a:cubicBezTo>
                      <a:pt x="7" y="65"/>
                      <a:pt x="8" y="66"/>
                      <a:pt x="9" y="66"/>
                    </a:cubicBezTo>
                    <a:cubicBezTo>
                      <a:pt x="10" y="66"/>
                      <a:pt x="11" y="66"/>
                      <a:pt x="13" y="66"/>
                    </a:cubicBezTo>
                    <a:cubicBezTo>
                      <a:pt x="13" y="79"/>
                      <a:pt x="13" y="79"/>
                      <a:pt x="13" y="79"/>
                    </a:cubicBezTo>
                    <a:cubicBezTo>
                      <a:pt x="11" y="79"/>
                      <a:pt x="10" y="79"/>
                      <a:pt x="9" y="79"/>
                    </a:cubicBezTo>
                    <a:cubicBezTo>
                      <a:pt x="8" y="79"/>
                      <a:pt x="7" y="79"/>
                      <a:pt x="7" y="80"/>
                    </a:cubicBezTo>
                    <a:cubicBezTo>
                      <a:pt x="7" y="81"/>
                      <a:pt x="8" y="82"/>
                      <a:pt x="9" y="82"/>
                    </a:cubicBezTo>
                    <a:cubicBezTo>
                      <a:pt x="10" y="82"/>
                      <a:pt x="11" y="82"/>
                      <a:pt x="13" y="82"/>
                    </a:cubicBezTo>
                    <a:cubicBezTo>
                      <a:pt x="13" y="96"/>
                      <a:pt x="13" y="96"/>
                      <a:pt x="13" y="96"/>
                    </a:cubicBezTo>
                    <a:cubicBezTo>
                      <a:pt x="11" y="96"/>
                      <a:pt x="10" y="96"/>
                      <a:pt x="9" y="96"/>
                    </a:cubicBezTo>
                    <a:cubicBezTo>
                      <a:pt x="8" y="96"/>
                      <a:pt x="7" y="97"/>
                      <a:pt x="7" y="98"/>
                    </a:cubicBezTo>
                    <a:cubicBezTo>
                      <a:pt x="7" y="99"/>
                      <a:pt x="8" y="100"/>
                      <a:pt x="9" y="100"/>
                    </a:cubicBezTo>
                    <a:cubicBezTo>
                      <a:pt x="10" y="100"/>
                      <a:pt x="11" y="100"/>
                      <a:pt x="13" y="100"/>
                    </a:cubicBezTo>
                    <a:cubicBezTo>
                      <a:pt x="13" y="113"/>
                      <a:pt x="13" y="113"/>
                      <a:pt x="13" y="113"/>
                    </a:cubicBezTo>
                    <a:cubicBezTo>
                      <a:pt x="2" y="113"/>
                      <a:pt x="2" y="113"/>
                      <a:pt x="2" y="113"/>
                    </a:cubicBezTo>
                    <a:cubicBezTo>
                      <a:pt x="1" y="113"/>
                      <a:pt x="0" y="114"/>
                      <a:pt x="0" y="115"/>
                    </a:cubicBezTo>
                    <a:cubicBezTo>
                      <a:pt x="0" y="116"/>
                      <a:pt x="1" y="116"/>
                      <a:pt x="2" y="116"/>
                    </a:cubicBezTo>
                    <a:cubicBezTo>
                      <a:pt x="13" y="116"/>
                      <a:pt x="13" y="116"/>
                      <a:pt x="13" y="116"/>
                    </a:cubicBezTo>
                    <a:cubicBezTo>
                      <a:pt x="13" y="129"/>
                      <a:pt x="13" y="129"/>
                      <a:pt x="13" y="129"/>
                    </a:cubicBezTo>
                    <a:cubicBezTo>
                      <a:pt x="13" y="130"/>
                      <a:pt x="14" y="131"/>
                      <a:pt x="15" y="131"/>
                    </a:cubicBezTo>
                    <a:cubicBezTo>
                      <a:pt x="16" y="131"/>
                      <a:pt x="16" y="130"/>
                      <a:pt x="16" y="129"/>
                    </a:cubicBezTo>
                    <a:cubicBezTo>
                      <a:pt x="16" y="116"/>
                      <a:pt x="16" y="116"/>
                      <a:pt x="16" y="116"/>
                    </a:cubicBezTo>
                    <a:cubicBezTo>
                      <a:pt x="163" y="116"/>
                      <a:pt x="163" y="116"/>
                      <a:pt x="163" y="116"/>
                    </a:cubicBezTo>
                    <a:cubicBezTo>
                      <a:pt x="164" y="116"/>
                      <a:pt x="165" y="116"/>
                      <a:pt x="165" y="115"/>
                    </a:cubicBezTo>
                    <a:cubicBezTo>
                      <a:pt x="165" y="114"/>
                      <a:pt x="164" y="113"/>
                      <a:pt x="163" y="113"/>
                    </a:cubicBezTo>
                    <a:cubicBezTo>
                      <a:pt x="16" y="113"/>
                      <a:pt x="16" y="113"/>
                      <a:pt x="16" y="113"/>
                    </a:cubicBezTo>
                    <a:cubicBezTo>
                      <a:pt x="16" y="2"/>
                      <a:pt x="16" y="2"/>
                      <a:pt x="16" y="2"/>
                    </a:cubicBezTo>
                    <a:cubicBezTo>
                      <a:pt x="16" y="1"/>
                      <a:pt x="16" y="0"/>
                      <a:pt x="1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802"/>
              <p:cNvSpPr>
                <a:spLocks noEditPoints="1"/>
              </p:cNvSpPr>
              <p:nvPr/>
            </p:nvSpPr>
            <p:spPr bwMode="auto">
              <a:xfrm>
                <a:off x="3177" y="3511"/>
                <a:ext cx="74" cy="225"/>
              </a:xfrm>
              <a:custGeom>
                <a:avLst/>
                <a:gdLst>
                  <a:gd name="T0" fmla="*/ 28 w 31"/>
                  <a:gd name="T1" fmla="*/ 85 h 95"/>
                  <a:gd name="T2" fmla="*/ 27 w 31"/>
                  <a:gd name="T3" fmla="*/ 87 h 95"/>
                  <a:gd name="T4" fmla="*/ 21 w 31"/>
                  <a:gd name="T5" fmla="*/ 88 h 95"/>
                  <a:gd name="T6" fmla="*/ 28 w 31"/>
                  <a:gd name="T7" fmla="*/ 82 h 95"/>
                  <a:gd name="T8" fmla="*/ 27 w 31"/>
                  <a:gd name="T9" fmla="*/ 83 h 95"/>
                  <a:gd name="T10" fmla="*/ 21 w 31"/>
                  <a:gd name="T11" fmla="*/ 91 h 95"/>
                  <a:gd name="T12" fmla="*/ 21 w 31"/>
                  <a:gd name="T13" fmla="*/ 80 h 95"/>
                  <a:gd name="T14" fmla="*/ 28 w 31"/>
                  <a:gd name="T15" fmla="*/ 70 h 95"/>
                  <a:gd name="T16" fmla="*/ 21 w 31"/>
                  <a:gd name="T17" fmla="*/ 84 h 95"/>
                  <a:gd name="T18" fmla="*/ 21 w 31"/>
                  <a:gd name="T19" fmla="*/ 72 h 95"/>
                  <a:gd name="T20" fmla="*/ 27 w 31"/>
                  <a:gd name="T21" fmla="*/ 68 h 95"/>
                  <a:gd name="T22" fmla="*/ 21 w 31"/>
                  <a:gd name="T23" fmla="*/ 77 h 95"/>
                  <a:gd name="T24" fmla="*/ 21 w 31"/>
                  <a:gd name="T25" fmla="*/ 64 h 95"/>
                  <a:gd name="T26" fmla="*/ 27 w 31"/>
                  <a:gd name="T27" fmla="*/ 53 h 95"/>
                  <a:gd name="T28" fmla="*/ 27 w 31"/>
                  <a:gd name="T29" fmla="*/ 59 h 95"/>
                  <a:gd name="T30" fmla="*/ 21 w 31"/>
                  <a:gd name="T31" fmla="*/ 61 h 95"/>
                  <a:gd name="T32" fmla="*/ 27 w 31"/>
                  <a:gd name="T33" fmla="*/ 42 h 95"/>
                  <a:gd name="T34" fmla="*/ 21 w 31"/>
                  <a:gd name="T35" fmla="*/ 61 h 95"/>
                  <a:gd name="T36" fmla="*/ 20 w 31"/>
                  <a:gd name="T37" fmla="*/ 43 h 95"/>
                  <a:gd name="T38" fmla="*/ 27 w 31"/>
                  <a:gd name="T39" fmla="*/ 39 h 95"/>
                  <a:gd name="T40" fmla="*/ 21 w 31"/>
                  <a:gd name="T41" fmla="*/ 49 h 95"/>
                  <a:gd name="T42" fmla="*/ 20 w 31"/>
                  <a:gd name="T43" fmla="*/ 38 h 95"/>
                  <a:gd name="T44" fmla="*/ 21 w 31"/>
                  <a:gd name="T45" fmla="*/ 36 h 95"/>
                  <a:gd name="T46" fmla="*/ 27 w 31"/>
                  <a:gd name="T47" fmla="*/ 26 h 95"/>
                  <a:gd name="T48" fmla="*/ 26 w 31"/>
                  <a:gd name="T49" fmla="*/ 32 h 95"/>
                  <a:gd name="T50" fmla="*/ 17 w 31"/>
                  <a:gd name="T51" fmla="*/ 92 h 95"/>
                  <a:gd name="T52" fmla="*/ 4 w 31"/>
                  <a:gd name="T53" fmla="*/ 57 h 95"/>
                  <a:gd name="T54" fmla="*/ 12 w 31"/>
                  <a:gd name="T55" fmla="*/ 13 h 95"/>
                  <a:gd name="T56" fmla="*/ 17 w 31"/>
                  <a:gd name="T57" fmla="*/ 36 h 95"/>
                  <a:gd name="T58" fmla="*/ 17 w 31"/>
                  <a:gd name="T59" fmla="*/ 92 h 95"/>
                  <a:gd name="T60" fmla="*/ 20 w 31"/>
                  <a:gd name="T61" fmla="*/ 25 h 95"/>
                  <a:gd name="T62" fmla="*/ 27 w 31"/>
                  <a:gd name="T63" fmla="*/ 23 h 95"/>
                  <a:gd name="T64" fmla="*/ 20 w 31"/>
                  <a:gd name="T65" fmla="*/ 21 h 95"/>
                  <a:gd name="T66" fmla="*/ 20 w 31"/>
                  <a:gd name="T67" fmla="*/ 13 h 95"/>
                  <a:gd name="T68" fmla="*/ 27 w 31"/>
                  <a:gd name="T69" fmla="*/ 7 h 95"/>
                  <a:gd name="T70" fmla="*/ 27 w 31"/>
                  <a:gd name="T71" fmla="*/ 10 h 95"/>
                  <a:gd name="T72" fmla="*/ 18 w 31"/>
                  <a:gd name="T73" fmla="*/ 10 h 95"/>
                  <a:gd name="T74" fmla="*/ 14 w 31"/>
                  <a:gd name="T75" fmla="*/ 4 h 95"/>
                  <a:gd name="T76" fmla="*/ 25 w 31"/>
                  <a:gd name="T77" fmla="*/ 4 h 95"/>
                  <a:gd name="T78" fmla="*/ 23 w 31"/>
                  <a:gd name="T79" fmla="*/ 0 h 95"/>
                  <a:gd name="T80" fmla="*/ 12 w 31"/>
                  <a:gd name="T81" fmla="*/ 1 h 95"/>
                  <a:gd name="T82" fmla="*/ 1 w 31"/>
                  <a:gd name="T83" fmla="*/ 10 h 95"/>
                  <a:gd name="T84" fmla="*/ 1 w 31"/>
                  <a:gd name="T85" fmla="*/ 10 h 95"/>
                  <a:gd name="T86" fmla="*/ 0 w 31"/>
                  <a:gd name="T87" fmla="*/ 11 h 95"/>
                  <a:gd name="T88" fmla="*/ 0 w 31"/>
                  <a:gd name="T89" fmla="*/ 11 h 95"/>
                  <a:gd name="T90" fmla="*/ 0 w 31"/>
                  <a:gd name="T91" fmla="*/ 57 h 95"/>
                  <a:gd name="T92" fmla="*/ 1 w 31"/>
                  <a:gd name="T93" fmla="*/ 93 h 95"/>
                  <a:gd name="T94" fmla="*/ 18 w 31"/>
                  <a:gd name="T95" fmla="*/ 95 h 95"/>
                  <a:gd name="T96" fmla="*/ 20 w 31"/>
                  <a:gd name="T97" fmla="*/ 95 h 95"/>
                  <a:gd name="T98" fmla="*/ 30 w 31"/>
                  <a:gd name="T99" fmla="*/ 89 h 95"/>
                  <a:gd name="T100" fmla="*/ 31 w 31"/>
                  <a:gd name="T101" fmla="*/ 88 h 95"/>
                  <a:gd name="T102" fmla="*/ 31 w 31"/>
                  <a:gd name="T103" fmla="*/ 87 h 95"/>
                  <a:gd name="T104" fmla="*/ 31 w 31"/>
                  <a:gd name="T105" fmla="*/ 3 h 95"/>
                  <a:gd name="T106" fmla="*/ 31 w 31"/>
                  <a:gd name="T107" fmla="*/ 2 h 95"/>
                  <a:gd name="T108" fmla="*/ 31 w 31"/>
                  <a:gd name="T109" fmla="*/ 2 h 95"/>
                  <a:gd name="T110" fmla="*/ 31 w 31"/>
                  <a:gd name="T111" fmla="*/ 1 h 95"/>
                  <a:gd name="T112" fmla="*/ 30 w 31"/>
                  <a:gd name="T113" fmla="*/ 1 h 95"/>
                  <a:gd name="T114" fmla="*/ 23 w 31"/>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 h="95">
                    <a:moveTo>
                      <a:pt x="27" y="87"/>
                    </a:moveTo>
                    <a:cubicBezTo>
                      <a:pt x="27" y="86"/>
                      <a:pt x="27" y="86"/>
                      <a:pt x="28" y="85"/>
                    </a:cubicBezTo>
                    <a:cubicBezTo>
                      <a:pt x="28" y="86"/>
                      <a:pt x="28" y="86"/>
                      <a:pt x="28" y="86"/>
                    </a:cubicBezTo>
                    <a:cubicBezTo>
                      <a:pt x="27" y="87"/>
                      <a:pt x="27" y="87"/>
                      <a:pt x="27" y="87"/>
                    </a:cubicBezTo>
                    <a:moveTo>
                      <a:pt x="21" y="91"/>
                    </a:moveTo>
                    <a:cubicBezTo>
                      <a:pt x="21" y="90"/>
                      <a:pt x="21" y="89"/>
                      <a:pt x="21" y="88"/>
                    </a:cubicBezTo>
                    <a:cubicBezTo>
                      <a:pt x="22" y="84"/>
                      <a:pt x="25" y="81"/>
                      <a:pt x="28" y="78"/>
                    </a:cubicBezTo>
                    <a:cubicBezTo>
                      <a:pt x="28" y="79"/>
                      <a:pt x="28" y="81"/>
                      <a:pt x="28" y="82"/>
                    </a:cubicBezTo>
                    <a:cubicBezTo>
                      <a:pt x="27" y="82"/>
                      <a:pt x="27" y="82"/>
                      <a:pt x="27" y="82"/>
                    </a:cubicBezTo>
                    <a:cubicBezTo>
                      <a:pt x="27" y="82"/>
                      <a:pt x="27" y="83"/>
                      <a:pt x="27" y="83"/>
                    </a:cubicBezTo>
                    <a:cubicBezTo>
                      <a:pt x="26" y="85"/>
                      <a:pt x="24" y="87"/>
                      <a:pt x="23" y="89"/>
                    </a:cubicBezTo>
                    <a:cubicBezTo>
                      <a:pt x="22" y="90"/>
                      <a:pt x="21" y="90"/>
                      <a:pt x="21" y="91"/>
                    </a:cubicBezTo>
                    <a:moveTo>
                      <a:pt x="21" y="84"/>
                    </a:moveTo>
                    <a:cubicBezTo>
                      <a:pt x="21" y="83"/>
                      <a:pt x="21" y="82"/>
                      <a:pt x="21" y="80"/>
                    </a:cubicBezTo>
                    <a:cubicBezTo>
                      <a:pt x="21" y="80"/>
                      <a:pt x="21" y="80"/>
                      <a:pt x="21" y="80"/>
                    </a:cubicBezTo>
                    <a:cubicBezTo>
                      <a:pt x="23" y="76"/>
                      <a:pt x="25" y="73"/>
                      <a:pt x="28" y="70"/>
                    </a:cubicBezTo>
                    <a:cubicBezTo>
                      <a:pt x="28" y="72"/>
                      <a:pt x="28" y="74"/>
                      <a:pt x="28" y="75"/>
                    </a:cubicBezTo>
                    <a:cubicBezTo>
                      <a:pt x="25" y="78"/>
                      <a:pt x="23" y="81"/>
                      <a:pt x="21" y="84"/>
                    </a:cubicBezTo>
                    <a:moveTo>
                      <a:pt x="21" y="77"/>
                    </a:moveTo>
                    <a:cubicBezTo>
                      <a:pt x="21" y="75"/>
                      <a:pt x="21" y="73"/>
                      <a:pt x="21" y="72"/>
                    </a:cubicBezTo>
                    <a:cubicBezTo>
                      <a:pt x="23" y="68"/>
                      <a:pt x="25" y="65"/>
                      <a:pt x="27" y="61"/>
                    </a:cubicBezTo>
                    <a:cubicBezTo>
                      <a:pt x="27" y="63"/>
                      <a:pt x="27" y="66"/>
                      <a:pt x="27" y="68"/>
                    </a:cubicBezTo>
                    <a:cubicBezTo>
                      <a:pt x="27" y="68"/>
                      <a:pt x="27" y="68"/>
                      <a:pt x="27" y="68"/>
                    </a:cubicBezTo>
                    <a:cubicBezTo>
                      <a:pt x="25" y="71"/>
                      <a:pt x="23" y="74"/>
                      <a:pt x="21" y="77"/>
                    </a:cubicBezTo>
                    <a:moveTo>
                      <a:pt x="21" y="68"/>
                    </a:moveTo>
                    <a:cubicBezTo>
                      <a:pt x="21" y="67"/>
                      <a:pt x="21" y="65"/>
                      <a:pt x="21" y="64"/>
                    </a:cubicBezTo>
                    <a:cubicBezTo>
                      <a:pt x="21" y="64"/>
                      <a:pt x="21" y="64"/>
                      <a:pt x="21" y="64"/>
                    </a:cubicBezTo>
                    <a:cubicBezTo>
                      <a:pt x="23" y="60"/>
                      <a:pt x="25" y="57"/>
                      <a:pt x="27" y="53"/>
                    </a:cubicBezTo>
                    <a:cubicBezTo>
                      <a:pt x="27" y="55"/>
                      <a:pt x="27" y="57"/>
                      <a:pt x="27" y="59"/>
                    </a:cubicBezTo>
                    <a:cubicBezTo>
                      <a:pt x="27" y="59"/>
                      <a:pt x="27" y="59"/>
                      <a:pt x="27" y="59"/>
                    </a:cubicBezTo>
                    <a:cubicBezTo>
                      <a:pt x="25" y="62"/>
                      <a:pt x="23" y="65"/>
                      <a:pt x="21" y="68"/>
                    </a:cubicBezTo>
                    <a:moveTo>
                      <a:pt x="21" y="61"/>
                    </a:moveTo>
                    <a:cubicBezTo>
                      <a:pt x="21" y="58"/>
                      <a:pt x="21" y="55"/>
                      <a:pt x="21" y="52"/>
                    </a:cubicBezTo>
                    <a:cubicBezTo>
                      <a:pt x="23" y="48"/>
                      <a:pt x="25" y="45"/>
                      <a:pt x="27" y="42"/>
                    </a:cubicBezTo>
                    <a:cubicBezTo>
                      <a:pt x="27" y="45"/>
                      <a:pt x="27" y="47"/>
                      <a:pt x="27" y="50"/>
                    </a:cubicBezTo>
                    <a:cubicBezTo>
                      <a:pt x="25" y="53"/>
                      <a:pt x="23" y="57"/>
                      <a:pt x="21" y="61"/>
                    </a:cubicBezTo>
                    <a:moveTo>
                      <a:pt x="21" y="49"/>
                    </a:moveTo>
                    <a:cubicBezTo>
                      <a:pt x="20" y="47"/>
                      <a:pt x="20" y="45"/>
                      <a:pt x="20" y="43"/>
                    </a:cubicBezTo>
                    <a:cubicBezTo>
                      <a:pt x="23" y="40"/>
                      <a:pt x="25" y="37"/>
                      <a:pt x="27" y="34"/>
                    </a:cubicBezTo>
                    <a:cubicBezTo>
                      <a:pt x="27" y="36"/>
                      <a:pt x="27" y="37"/>
                      <a:pt x="27" y="39"/>
                    </a:cubicBezTo>
                    <a:cubicBezTo>
                      <a:pt x="27" y="39"/>
                      <a:pt x="27" y="39"/>
                      <a:pt x="27" y="39"/>
                    </a:cubicBezTo>
                    <a:cubicBezTo>
                      <a:pt x="25" y="42"/>
                      <a:pt x="22" y="45"/>
                      <a:pt x="21" y="49"/>
                    </a:cubicBezTo>
                    <a:moveTo>
                      <a:pt x="20" y="40"/>
                    </a:moveTo>
                    <a:cubicBezTo>
                      <a:pt x="20" y="39"/>
                      <a:pt x="20" y="38"/>
                      <a:pt x="20" y="38"/>
                    </a:cubicBezTo>
                    <a:cubicBezTo>
                      <a:pt x="21" y="38"/>
                      <a:pt x="21" y="38"/>
                      <a:pt x="21" y="38"/>
                    </a:cubicBezTo>
                    <a:cubicBezTo>
                      <a:pt x="21" y="37"/>
                      <a:pt x="21" y="37"/>
                      <a:pt x="21" y="36"/>
                    </a:cubicBezTo>
                    <a:cubicBezTo>
                      <a:pt x="21" y="36"/>
                      <a:pt x="21" y="36"/>
                      <a:pt x="21" y="36"/>
                    </a:cubicBezTo>
                    <a:cubicBezTo>
                      <a:pt x="23" y="33"/>
                      <a:pt x="25" y="29"/>
                      <a:pt x="27" y="26"/>
                    </a:cubicBezTo>
                    <a:cubicBezTo>
                      <a:pt x="27" y="28"/>
                      <a:pt x="27" y="30"/>
                      <a:pt x="27" y="32"/>
                    </a:cubicBezTo>
                    <a:cubicBezTo>
                      <a:pt x="26" y="32"/>
                      <a:pt x="26" y="32"/>
                      <a:pt x="26" y="32"/>
                    </a:cubicBezTo>
                    <a:cubicBezTo>
                      <a:pt x="24" y="35"/>
                      <a:pt x="22" y="37"/>
                      <a:pt x="20" y="40"/>
                    </a:cubicBezTo>
                    <a:moveTo>
                      <a:pt x="17" y="92"/>
                    </a:moveTo>
                    <a:cubicBezTo>
                      <a:pt x="12" y="91"/>
                      <a:pt x="9" y="91"/>
                      <a:pt x="4" y="91"/>
                    </a:cubicBezTo>
                    <a:cubicBezTo>
                      <a:pt x="4" y="82"/>
                      <a:pt x="4" y="70"/>
                      <a:pt x="4" y="57"/>
                    </a:cubicBezTo>
                    <a:cubicBezTo>
                      <a:pt x="4" y="40"/>
                      <a:pt x="4" y="22"/>
                      <a:pt x="4" y="13"/>
                    </a:cubicBezTo>
                    <a:cubicBezTo>
                      <a:pt x="7" y="13"/>
                      <a:pt x="10" y="13"/>
                      <a:pt x="12" y="13"/>
                    </a:cubicBezTo>
                    <a:cubicBezTo>
                      <a:pt x="14" y="13"/>
                      <a:pt x="16" y="13"/>
                      <a:pt x="17" y="13"/>
                    </a:cubicBezTo>
                    <a:cubicBezTo>
                      <a:pt x="17" y="17"/>
                      <a:pt x="17" y="26"/>
                      <a:pt x="17" y="36"/>
                    </a:cubicBezTo>
                    <a:cubicBezTo>
                      <a:pt x="17" y="50"/>
                      <a:pt x="17" y="67"/>
                      <a:pt x="17" y="79"/>
                    </a:cubicBezTo>
                    <a:cubicBezTo>
                      <a:pt x="17" y="84"/>
                      <a:pt x="17" y="88"/>
                      <a:pt x="17" y="92"/>
                    </a:cubicBezTo>
                    <a:moveTo>
                      <a:pt x="20" y="33"/>
                    </a:moveTo>
                    <a:cubicBezTo>
                      <a:pt x="20" y="30"/>
                      <a:pt x="20" y="27"/>
                      <a:pt x="20" y="25"/>
                    </a:cubicBezTo>
                    <a:cubicBezTo>
                      <a:pt x="23" y="21"/>
                      <a:pt x="25" y="17"/>
                      <a:pt x="27" y="13"/>
                    </a:cubicBezTo>
                    <a:cubicBezTo>
                      <a:pt x="27" y="16"/>
                      <a:pt x="27" y="19"/>
                      <a:pt x="27" y="23"/>
                    </a:cubicBezTo>
                    <a:cubicBezTo>
                      <a:pt x="25" y="26"/>
                      <a:pt x="23" y="30"/>
                      <a:pt x="20" y="33"/>
                    </a:cubicBezTo>
                    <a:moveTo>
                      <a:pt x="20" y="21"/>
                    </a:moveTo>
                    <a:cubicBezTo>
                      <a:pt x="20" y="18"/>
                      <a:pt x="20" y="15"/>
                      <a:pt x="20" y="13"/>
                    </a:cubicBezTo>
                    <a:cubicBezTo>
                      <a:pt x="20" y="13"/>
                      <a:pt x="20" y="13"/>
                      <a:pt x="20" y="13"/>
                    </a:cubicBezTo>
                    <a:cubicBezTo>
                      <a:pt x="23" y="10"/>
                      <a:pt x="25" y="8"/>
                      <a:pt x="27" y="6"/>
                    </a:cubicBezTo>
                    <a:cubicBezTo>
                      <a:pt x="27" y="6"/>
                      <a:pt x="27" y="7"/>
                      <a:pt x="27" y="7"/>
                    </a:cubicBezTo>
                    <a:cubicBezTo>
                      <a:pt x="27" y="8"/>
                      <a:pt x="27" y="9"/>
                      <a:pt x="27" y="10"/>
                    </a:cubicBezTo>
                    <a:cubicBezTo>
                      <a:pt x="27" y="10"/>
                      <a:pt x="27" y="10"/>
                      <a:pt x="27" y="10"/>
                    </a:cubicBezTo>
                    <a:cubicBezTo>
                      <a:pt x="25" y="14"/>
                      <a:pt x="22" y="18"/>
                      <a:pt x="20" y="21"/>
                    </a:cubicBezTo>
                    <a:moveTo>
                      <a:pt x="18" y="10"/>
                    </a:moveTo>
                    <a:cubicBezTo>
                      <a:pt x="17" y="10"/>
                      <a:pt x="12" y="10"/>
                      <a:pt x="7" y="10"/>
                    </a:cubicBezTo>
                    <a:cubicBezTo>
                      <a:pt x="10"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0" y="11"/>
                      <a:pt x="0" y="11"/>
                      <a:pt x="0" y="11"/>
                    </a:cubicBezTo>
                    <a:cubicBezTo>
                      <a:pt x="0" y="11"/>
                      <a:pt x="0" y="11"/>
                      <a:pt x="0" y="11"/>
                    </a:cubicBezTo>
                    <a:cubicBezTo>
                      <a:pt x="0" y="11"/>
                      <a:pt x="0" y="11"/>
                      <a:pt x="0" y="11"/>
                    </a:cubicBezTo>
                    <a:cubicBezTo>
                      <a:pt x="0" y="11"/>
                      <a:pt x="0" y="11"/>
                      <a:pt x="0" y="11"/>
                    </a:cubicBezTo>
                    <a:cubicBezTo>
                      <a:pt x="0" y="20"/>
                      <a:pt x="0" y="39"/>
                      <a:pt x="0" y="57"/>
                    </a:cubicBezTo>
                    <a:cubicBezTo>
                      <a:pt x="0" y="71"/>
                      <a:pt x="0" y="84"/>
                      <a:pt x="0" y="93"/>
                    </a:cubicBezTo>
                    <a:cubicBezTo>
                      <a:pt x="1" y="93"/>
                      <a:pt x="1" y="93"/>
                      <a:pt x="1" y="93"/>
                    </a:cubicBezTo>
                    <a:cubicBezTo>
                      <a:pt x="1" y="94"/>
                      <a:pt x="2" y="94"/>
                      <a:pt x="2" y="95"/>
                    </a:cubicBezTo>
                    <a:cubicBezTo>
                      <a:pt x="9" y="95"/>
                      <a:pt x="12" y="95"/>
                      <a:pt x="18" y="95"/>
                    </a:cubicBezTo>
                    <a:cubicBezTo>
                      <a:pt x="18" y="95"/>
                      <a:pt x="19" y="95"/>
                      <a:pt x="19" y="95"/>
                    </a:cubicBezTo>
                    <a:cubicBezTo>
                      <a:pt x="19" y="95"/>
                      <a:pt x="19" y="95"/>
                      <a:pt x="20" y="95"/>
                    </a:cubicBezTo>
                    <a:cubicBezTo>
                      <a:pt x="20" y="95"/>
                      <a:pt x="20" y="95"/>
                      <a:pt x="20" y="95"/>
                    </a:cubicBezTo>
                    <a:cubicBezTo>
                      <a:pt x="23" y="93"/>
                      <a:pt x="27" y="91"/>
                      <a:pt x="30" y="89"/>
                    </a:cubicBezTo>
                    <a:cubicBezTo>
                      <a:pt x="31" y="88"/>
                      <a:pt x="31" y="88"/>
                      <a:pt x="31" y="88"/>
                    </a:cubicBezTo>
                    <a:cubicBezTo>
                      <a:pt x="31" y="88"/>
                      <a:pt x="31" y="88"/>
                      <a:pt x="31" y="88"/>
                    </a:cubicBezTo>
                    <a:cubicBezTo>
                      <a:pt x="31" y="88"/>
                      <a:pt x="31" y="88"/>
                      <a:pt x="31" y="88"/>
                    </a:cubicBezTo>
                    <a:cubicBezTo>
                      <a:pt x="31" y="88"/>
                      <a:pt x="31" y="88"/>
                      <a:pt x="31" y="87"/>
                    </a:cubicBezTo>
                    <a:cubicBezTo>
                      <a:pt x="31" y="72"/>
                      <a:pt x="31" y="23"/>
                      <a:pt x="31" y="7"/>
                    </a:cubicBezTo>
                    <a:cubicBezTo>
                      <a:pt x="31" y="5"/>
                      <a:pt x="31" y="4"/>
                      <a:pt x="31" y="3"/>
                    </a:cubicBezTo>
                    <a:cubicBezTo>
                      <a:pt x="31" y="3"/>
                      <a:pt x="31" y="3"/>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1" y="1"/>
                      <a:pt x="31" y="1"/>
                      <a:pt x="31" y="1"/>
                    </a:cubicBezTo>
                    <a:cubicBezTo>
                      <a:pt x="30" y="1"/>
                      <a:pt x="30" y="1"/>
                      <a:pt x="30" y="1"/>
                    </a:cubicBezTo>
                    <a:cubicBezTo>
                      <a:pt x="30" y="0"/>
                      <a:pt x="30" y="0"/>
                      <a:pt x="29" y="0"/>
                    </a:cubicBezTo>
                    <a:cubicBezTo>
                      <a:pt x="27" y="0"/>
                      <a:pt x="25"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803"/>
              <p:cNvSpPr>
                <a:spLocks noEditPoints="1"/>
              </p:cNvSpPr>
              <p:nvPr/>
            </p:nvSpPr>
            <p:spPr bwMode="auto">
              <a:xfrm>
                <a:off x="3258" y="3448"/>
                <a:ext cx="73" cy="288"/>
              </a:xfrm>
              <a:custGeom>
                <a:avLst/>
                <a:gdLst>
                  <a:gd name="T0" fmla="*/ 28 w 31"/>
                  <a:gd name="T1" fmla="*/ 109 h 122"/>
                  <a:gd name="T2" fmla="*/ 22 w 31"/>
                  <a:gd name="T3" fmla="*/ 117 h 122"/>
                  <a:gd name="T4" fmla="*/ 21 w 31"/>
                  <a:gd name="T5" fmla="*/ 110 h 122"/>
                  <a:gd name="T6" fmla="*/ 28 w 31"/>
                  <a:gd name="T7" fmla="*/ 101 h 122"/>
                  <a:gd name="T8" fmla="*/ 21 w 31"/>
                  <a:gd name="T9" fmla="*/ 115 h 122"/>
                  <a:gd name="T10" fmla="*/ 21 w 31"/>
                  <a:gd name="T11" fmla="*/ 104 h 122"/>
                  <a:gd name="T12" fmla="*/ 28 w 31"/>
                  <a:gd name="T13" fmla="*/ 94 h 122"/>
                  <a:gd name="T14" fmla="*/ 21 w 31"/>
                  <a:gd name="T15" fmla="*/ 107 h 122"/>
                  <a:gd name="T16" fmla="*/ 21 w 31"/>
                  <a:gd name="T17" fmla="*/ 96 h 122"/>
                  <a:gd name="T18" fmla="*/ 28 w 31"/>
                  <a:gd name="T19" fmla="*/ 91 h 122"/>
                  <a:gd name="T20" fmla="*/ 21 w 31"/>
                  <a:gd name="T21" fmla="*/ 93 h 122"/>
                  <a:gd name="T22" fmla="*/ 28 w 31"/>
                  <a:gd name="T23" fmla="*/ 78 h 122"/>
                  <a:gd name="T24" fmla="*/ 27 w 31"/>
                  <a:gd name="T25" fmla="*/ 84 h 122"/>
                  <a:gd name="T26" fmla="*/ 21 w 31"/>
                  <a:gd name="T27" fmla="*/ 84 h 122"/>
                  <a:gd name="T28" fmla="*/ 28 w 31"/>
                  <a:gd name="T29" fmla="*/ 70 h 122"/>
                  <a:gd name="T30" fmla="*/ 27 w 31"/>
                  <a:gd name="T31" fmla="*/ 75 h 122"/>
                  <a:gd name="T32" fmla="*/ 21 w 31"/>
                  <a:gd name="T33" fmla="*/ 77 h 122"/>
                  <a:gd name="T34" fmla="*/ 27 w 31"/>
                  <a:gd name="T35" fmla="*/ 58 h 122"/>
                  <a:gd name="T36" fmla="*/ 21 w 31"/>
                  <a:gd name="T37" fmla="*/ 77 h 122"/>
                  <a:gd name="T38" fmla="*/ 21 w 31"/>
                  <a:gd name="T39" fmla="*/ 60 h 122"/>
                  <a:gd name="T40" fmla="*/ 21 w 31"/>
                  <a:gd name="T41" fmla="*/ 58 h 122"/>
                  <a:gd name="T42" fmla="*/ 27 w 31"/>
                  <a:gd name="T43" fmla="*/ 48 h 122"/>
                  <a:gd name="T44" fmla="*/ 21 w 31"/>
                  <a:gd name="T45" fmla="*/ 65 h 122"/>
                  <a:gd name="T46" fmla="*/ 20 w 31"/>
                  <a:gd name="T47" fmla="*/ 51 h 122"/>
                  <a:gd name="T48" fmla="*/ 27 w 31"/>
                  <a:gd name="T49" fmla="*/ 45 h 122"/>
                  <a:gd name="T50" fmla="*/ 20 w 31"/>
                  <a:gd name="T51" fmla="*/ 46 h 122"/>
                  <a:gd name="T52" fmla="*/ 21 w 31"/>
                  <a:gd name="T53" fmla="*/ 36 h 122"/>
                  <a:gd name="T54" fmla="*/ 27 w 31"/>
                  <a:gd name="T55" fmla="*/ 34 h 122"/>
                  <a:gd name="T56" fmla="*/ 20 w 31"/>
                  <a:gd name="T57" fmla="*/ 33 h 122"/>
                  <a:gd name="T58" fmla="*/ 27 w 31"/>
                  <a:gd name="T59" fmla="*/ 14 h 122"/>
                  <a:gd name="T60" fmla="*/ 26 w 31"/>
                  <a:gd name="T61" fmla="*/ 26 h 122"/>
                  <a:gd name="T62" fmla="*/ 17 w 31"/>
                  <a:gd name="T63" fmla="*/ 119 h 122"/>
                  <a:gd name="T64" fmla="*/ 4 w 31"/>
                  <a:gd name="T65" fmla="*/ 73 h 122"/>
                  <a:gd name="T66" fmla="*/ 13 w 31"/>
                  <a:gd name="T67" fmla="*/ 13 h 122"/>
                  <a:gd name="T68" fmla="*/ 17 w 31"/>
                  <a:gd name="T69" fmla="*/ 21 h 122"/>
                  <a:gd name="T70" fmla="*/ 17 w 31"/>
                  <a:gd name="T71" fmla="*/ 119 h 122"/>
                  <a:gd name="T72" fmla="*/ 20 w 31"/>
                  <a:gd name="T73" fmla="*/ 13 h 122"/>
                  <a:gd name="T74" fmla="*/ 27 w 31"/>
                  <a:gd name="T75" fmla="*/ 6 h 122"/>
                  <a:gd name="T76" fmla="*/ 20 w 31"/>
                  <a:gd name="T77" fmla="*/ 21 h 122"/>
                  <a:gd name="T78" fmla="*/ 7 w 31"/>
                  <a:gd name="T79" fmla="*/ 9 h 122"/>
                  <a:gd name="T80" fmla="*/ 23 w 31"/>
                  <a:gd name="T81" fmla="*/ 3 h 122"/>
                  <a:gd name="T82" fmla="*/ 18 w 31"/>
                  <a:gd name="T83" fmla="*/ 10 h 122"/>
                  <a:gd name="T84" fmla="*/ 28 w 31"/>
                  <a:gd name="T85" fmla="*/ 0 h 122"/>
                  <a:gd name="T86" fmla="*/ 13 w 31"/>
                  <a:gd name="T87" fmla="*/ 0 h 122"/>
                  <a:gd name="T88" fmla="*/ 9 w 31"/>
                  <a:gd name="T89" fmla="*/ 3 h 122"/>
                  <a:gd name="T90" fmla="*/ 1 w 31"/>
                  <a:gd name="T91" fmla="*/ 10 h 122"/>
                  <a:gd name="T92" fmla="*/ 1 w 31"/>
                  <a:gd name="T93" fmla="*/ 10 h 122"/>
                  <a:gd name="T94" fmla="*/ 0 w 31"/>
                  <a:gd name="T95" fmla="*/ 11 h 122"/>
                  <a:gd name="T96" fmla="*/ 0 w 31"/>
                  <a:gd name="T97" fmla="*/ 11 h 122"/>
                  <a:gd name="T98" fmla="*/ 0 w 31"/>
                  <a:gd name="T99" fmla="*/ 120 h 122"/>
                  <a:gd name="T100" fmla="*/ 2 w 31"/>
                  <a:gd name="T101" fmla="*/ 122 h 122"/>
                  <a:gd name="T102" fmla="*/ 19 w 31"/>
                  <a:gd name="T103" fmla="*/ 122 h 122"/>
                  <a:gd name="T104" fmla="*/ 30 w 31"/>
                  <a:gd name="T105" fmla="*/ 116 h 122"/>
                  <a:gd name="T106" fmla="*/ 31 w 31"/>
                  <a:gd name="T107" fmla="*/ 115 h 122"/>
                  <a:gd name="T108" fmla="*/ 31 w 31"/>
                  <a:gd name="T109" fmla="*/ 114 h 122"/>
                  <a:gd name="T110" fmla="*/ 31 w 31"/>
                  <a:gd name="T111" fmla="*/ 17 h 122"/>
                  <a:gd name="T112" fmla="*/ 29 w 31"/>
                  <a:gd name="T11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 h="122">
                    <a:moveTo>
                      <a:pt x="22" y="117"/>
                    </a:moveTo>
                    <a:cubicBezTo>
                      <a:pt x="24" y="114"/>
                      <a:pt x="26" y="111"/>
                      <a:pt x="28" y="109"/>
                    </a:cubicBezTo>
                    <a:cubicBezTo>
                      <a:pt x="28" y="110"/>
                      <a:pt x="28" y="112"/>
                      <a:pt x="28" y="113"/>
                    </a:cubicBezTo>
                    <a:cubicBezTo>
                      <a:pt x="26" y="115"/>
                      <a:pt x="24" y="116"/>
                      <a:pt x="22" y="117"/>
                    </a:cubicBezTo>
                    <a:moveTo>
                      <a:pt x="21" y="115"/>
                    </a:moveTo>
                    <a:cubicBezTo>
                      <a:pt x="21" y="114"/>
                      <a:pt x="21" y="112"/>
                      <a:pt x="21" y="110"/>
                    </a:cubicBezTo>
                    <a:cubicBezTo>
                      <a:pt x="21" y="110"/>
                      <a:pt x="21" y="110"/>
                      <a:pt x="21" y="110"/>
                    </a:cubicBezTo>
                    <a:cubicBezTo>
                      <a:pt x="23" y="107"/>
                      <a:pt x="25" y="104"/>
                      <a:pt x="28" y="101"/>
                    </a:cubicBezTo>
                    <a:cubicBezTo>
                      <a:pt x="28" y="102"/>
                      <a:pt x="28" y="104"/>
                      <a:pt x="28" y="106"/>
                    </a:cubicBezTo>
                    <a:cubicBezTo>
                      <a:pt x="25" y="109"/>
                      <a:pt x="23" y="112"/>
                      <a:pt x="21" y="115"/>
                    </a:cubicBezTo>
                    <a:moveTo>
                      <a:pt x="21" y="107"/>
                    </a:moveTo>
                    <a:cubicBezTo>
                      <a:pt x="21" y="106"/>
                      <a:pt x="21" y="105"/>
                      <a:pt x="21" y="104"/>
                    </a:cubicBezTo>
                    <a:cubicBezTo>
                      <a:pt x="21" y="103"/>
                      <a:pt x="21" y="103"/>
                      <a:pt x="21" y="103"/>
                    </a:cubicBezTo>
                    <a:cubicBezTo>
                      <a:pt x="23" y="100"/>
                      <a:pt x="25" y="97"/>
                      <a:pt x="28" y="94"/>
                    </a:cubicBezTo>
                    <a:cubicBezTo>
                      <a:pt x="28" y="95"/>
                      <a:pt x="28" y="97"/>
                      <a:pt x="28" y="98"/>
                    </a:cubicBezTo>
                    <a:cubicBezTo>
                      <a:pt x="25" y="101"/>
                      <a:pt x="23" y="104"/>
                      <a:pt x="21" y="107"/>
                    </a:cubicBezTo>
                    <a:moveTo>
                      <a:pt x="21" y="100"/>
                    </a:moveTo>
                    <a:cubicBezTo>
                      <a:pt x="21" y="99"/>
                      <a:pt x="21" y="97"/>
                      <a:pt x="21" y="96"/>
                    </a:cubicBezTo>
                    <a:cubicBezTo>
                      <a:pt x="23" y="93"/>
                      <a:pt x="25" y="89"/>
                      <a:pt x="28" y="86"/>
                    </a:cubicBezTo>
                    <a:cubicBezTo>
                      <a:pt x="28" y="88"/>
                      <a:pt x="28" y="90"/>
                      <a:pt x="28" y="91"/>
                    </a:cubicBezTo>
                    <a:cubicBezTo>
                      <a:pt x="25" y="94"/>
                      <a:pt x="23" y="97"/>
                      <a:pt x="21" y="100"/>
                    </a:cubicBezTo>
                    <a:moveTo>
                      <a:pt x="21" y="93"/>
                    </a:moveTo>
                    <a:cubicBezTo>
                      <a:pt x="21" y="91"/>
                      <a:pt x="21" y="89"/>
                      <a:pt x="21" y="87"/>
                    </a:cubicBezTo>
                    <a:cubicBezTo>
                      <a:pt x="23" y="84"/>
                      <a:pt x="25" y="81"/>
                      <a:pt x="28" y="78"/>
                    </a:cubicBezTo>
                    <a:cubicBezTo>
                      <a:pt x="28" y="80"/>
                      <a:pt x="28" y="82"/>
                      <a:pt x="28" y="84"/>
                    </a:cubicBezTo>
                    <a:cubicBezTo>
                      <a:pt x="27" y="84"/>
                      <a:pt x="27" y="84"/>
                      <a:pt x="27" y="84"/>
                    </a:cubicBezTo>
                    <a:cubicBezTo>
                      <a:pt x="25" y="87"/>
                      <a:pt x="23" y="90"/>
                      <a:pt x="21" y="93"/>
                    </a:cubicBezTo>
                    <a:moveTo>
                      <a:pt x="21" y="84"/>
                    </a:moveTo>
                    <a:cubicBezTo>
                      <a:pt x="21" y="83"/>
                      <a:pt x="21" y="81"/>
                      <a:pt x="21" y="80"/>
                    </a:cubicBezTo>
                    <a:cubicBezTo>
                      <a:pt x="23" y="76"/>
                      <a:pt x="25" y="73"/>
                      <a:pt x="28" y="70"/>
                    </a:cubicBezTo>
                    <a:cubicBezTo>
                      <a:pt x="28" y="72"/>
                      <a:pt x="28" y="74"/>
                      <a:pt x="28" y="75"/>
                    </a:cubicBezTo>
                    <a:cubicBezTo>
                      <a:pt x="27" y="75"/>
                      <a:pt x="27" y="75"/>
                      <a:pt x="27" y="75"/>
                    </a:cubicBezTo>
                    <a:cubicBezTo>
                      <a:pt x="25" y="78"/>
                      <a:pt x="23" y="81"/>
                      <a:pt x="21" y="84"/>
                    </a:cubicBezTo>
                    <a:moveTo>
                      <a:pt x="21" y="77"/>
                    </a:moveTo>
                    <a:cubicBezTo>
                      <a:pt x="21" y="74"/>
                      <a:pt x="21" y="71"/>
                      <a:pt x="21" y="69"/>
                    </a:cubicBezTo>
                    <a:cubicBezTo>
                      <a:pt x="23" y="65"/>
                      <a:pt x="25" y="62"/>
                      <a:pt x="27" y="58"/>
                    </a:cubicBezTo>
                    <a:cubicBezTo>
                      <a:pt x="27" y="61"/>
                      <a:pt x="27" y="65"/>
                      <a:pt x="28" y="68"/>
                    </a:cubicBezTo>
                    <a:cubicBezTo>
                      <a:pt x="25" y="70"/>
                      <a:pt x="23" y="73"/>
                      <a:pt x="21" y="77"/>
                    </a:cubicBezTo>
                    <a:moveTo>
                      <a:pt x="21" y="65"/>
                    </a:moveTo>
                    <a:cubicBezTo>
                      <a:pt x="21" y="63"/>
                      <a:pt x="21" y="62"/>
                      <a:pt x="21" y="60"/>
                    </a:cubicBezTo>
                    <a:cubicBezTo>
                      <a:pt x="21" y="59"/>
                      <a:pt x="21" y="59"/>
                      <a:pt x="21" y="59"/>
                    </a:cubicBezTo>
                    <a:cubicBezTo>
                      <a:pt x="21" y="59"/>
                      <a:pt x="22" y="59"/>
                      <a:pt x="21" y="58"/>
                    </a:cubicBezTo>
                    <a:cubicBezTo>
                      <a:pt x="21" y="58"/>
                      <a:pt x="21" y="58"/>
                      <a:pt x="21" y="58"/>
                    </a:cubicBezTo>
                    <a:cubicBezTo>
                      <a:pt x="23" y="55"/>
                      <a:pt x="25" y="52"/>
                      <a:pt x="27" y="48"/>
                    </a:cubicBezTo>
                    <a:cubicBezTo>
                      <a:pt x="27" y="51"/>
                      <a:pt x="27" y="53"/>
                      <a:pt x="27" y="55"/>
                    </a:cubicBezTo>
                    <a:cubicBezTo>
                      <a:pt x="25" y="59"/>
                      <a:pt x="23" y="62"/>
                      <a:pt x="21" y="65"/>
                    </a:cubicBezTo>
                    <a:moveTo>
                      <a:pt x="21" y="56"/>
                    </a:moveTo>
                    <a:cubicBezTo>
                      <a:pt x="21" y="54"/>
                      <a:pt x="21" y="52"/>
                      <a:pt x="20" y="51"/>
                    </a:cubicBezTo>
                    <a:cubicBezTo>
                      <a:pt x="22" y="46"/>
                      <a:pt x="25" y="42"/>
                      <a:pt x="27" y="38"/>
                    </a:cubicBezTo>
                    <a:cubicBezTo>
                      <a:pt x="27" y="40"/>
                      <a:pt x="27" y="42"/>
                      <a:pt x="27" y="45"/>
                    </a:cubicBezTo>
                    <a:cubicBezTo>
                      <a:pt x="25" y="49"/>
                      <a:pt x="23" y="52"/>
                      <a:pt x="21" y="56"/>
                    </a:cubicBezTo>
                    <a:moveTo>
                      <a:pt x="20" y="46"/>
                    </a:moveTo>
                    <a:cubicBezTo>
                      <a:pt x="20" y="43"/>
                      <a:pt x="20" y="39"/>
                      <a:pt x="20" y="36"/>
                    </a:cubicBezTo>
                    <a:cubicBezTo>
                      <a:pt x="21" y="36"/>
                      <a:pt x="21" y="36"/>
                      <a:pt x="21" y="36"/>
                    </a:cubicBezTo>
                    <a:cubicBezTo>
                      <a:pt x="23" y="33"/>
                      <a:pt x="25" y="30"/>
                      <a:pt x="27" y="27"/>
                    </a:cubicBezTo>
                    <a:cubicBezTo>
                      <a:pt x="27" y="29"/>
                      <a:pt x="27" y="32"/>
                      <a:pt x="27" y="34"/>
                    </a:cubicBezTo>
                    <a:cubicBezTo>
                      <a:pt x="25" y="38"/>
                      <a:pt x="22" y="42"/>
                      <a:pt x="20" y="46"/>
                    </a:cubicBezTo>
                    <a:moveTo>
                      <a:pt x="20" y="33"/>
                    </a:moveTo>
                    <a:cubicBezTo>
                      <a:pt x="20" y="30"/>
                      <a:pt x="20" y="27"/>
                      <a:pt x="20" y="24"/>
                    </a:cubicBezTo>
                    <a:cubicBezTo>
                      <a:pt x="23" y="21"/>
                      <a:pt x="25" y="17"/>
                      <a:pt x="27" y="14"/>
                    </a:cubicBezTo>
                    <a:cubicBezTo>
                      <a:pt x="27" y="17"/>
                      <a:pt x="27" y="21"/>
                      <a:pt x="27" y="24"/>
                    </a:cubicBezTo>
                    <a:cubicBezTo>
                      <a:pt x="27" y="25"/>
                      <a:pt x="26" y="25"/>
                      <a:pt x="26" y="26"/>
                    </a:cubicBezTo>
                    <a:cubicBezTo>
                      <a:pt x="24" y="28"/>
                      <a:pt x="22" y="31"/>
                      <a:pt x="20" y="33"/>
                    </a:cubicBezTo>
                    <a:moveTo>
                      <a:pt x="17" y="119"/>
                    </a:moveTo>
                    <a:cubicBezTo>
                      <a:pt x="12" y="118"/>
                      <a:pt x="9" y="118"/>
                      <a:pt x="4" y="118"/>
                    </a:cubicBezTo>
                    <a:cubicBezTo>
                      <a:pt x="4" y="109"/>
                      <a:pt x="4" y="91"/>
                      <a:pt x="4" y="73"/>
                    </a:cubicBezTo>
                    <a:cubicBezTo>
                      <a:pt x="4" y="49"/>
                      <a:pt x="4" y="23"/>
                      <a:pt x="4" y="13"/>
                    </a:cubicBezTo>
                    <a:cubicBezTo>
                      <a:pt x="7" y="13"/>
                      <a:pt x="10" y="13"/>
                      <a:pt x="13" y="13"/>
                    </a:cubicBezTo>
                    <a:cubicBezTo>
                      <a:pt x="14" y="13"/>
                      <a:pt x="16" y="13"/>
                      <a:pt x="17" y="13"/>
                    </a:cubicBezTo>
                    <a:cubicBezTo>
                      <a:pt x="17" y="15"/>
                      <a:pt x="17" y="18"/>
                      <a:pt x="17" y="21"/>
                    </a:cubicBezTo>
                    <a:cubicBezTo>
                      <a:pt x="17" y="40"/>
                      <a:pt x="17" y="80"/>
                      <a:pt x="17" y="104"/>
                    </a:cubicBezTo>
                    <a:cubicBezTo>
                      <a:pt x="17" y="110"/>
                      <a:pt x="17" y="115"/>
                      <a:pt x="17" y="119"/>
                    </a:cubicBezTo>
                    <a:moveTo>
                      <a:pt x="20" y="21"/>
                    </a:moveTo>
                    <a:cubicBezTo>
                      <a:pt x="20" y="17"/>
                      <a:pt x="20" y="14"/>
                      <a:pt x="20" y="13"/>
                    </a:cubicBezTo>
                    <a:cubicBezTo>
                      <a:pt x="20" y="13"/>
                      <a:pt x="20" y="13"/>
                      <a:pt x="20" y="13"/>
                    </a:cubicBezTo>
                    <a:cubicBezTo>
                      <a:pt x="23" y="10"/>
                      <a:pt x="25" y="8"/>
                      <a:pt x="27" y="6"/>
                    </a:cubicBezTo>
                    <a:cubicBezTo>
                      <a:pt x="27" y="7"/>
                      <a:pt x="27" y="9"/>
                      <a:pt x="27" y="11"/>
                    </a:cubicBezTo>
                    <a:cubicBezTo>
                      <a:pt x="25" y="14"/>
                      <a:pt x="23" y="17"/>
                      <a:pt x="20" y="21"/>
                    </a:cubicBezTo>
                    <a:moveTo>
                      <a:pt x="18" y="10"/>
                    </a:moveTo>
                    <a:cubicBezTo>
                      <a:pt x="17" y="10"/>
                      <a:pt x="12" y="9"/>
                      <a:pt x="7" y="9"/>
                    </a:cubicBezTo>
                    <a:cubicBezTo>
                      <a:pt x="10" y="6"/>
                      <a:pt x="13" y="4"/>
                      <a:pt x="14" y="3"/>
                    </a:cubicBezTo>
                    <a:cubicBezTo>
                      <a:pt x="15" y="3"/>
                      <a:pt x="19" y="3"/>
                      <a:pt x="23" y="3"/>
                    </a:cubicBezTo>
                    <a:cubicBezTo>
                      <a:pt x="23" y="3"/>
                      <a:pt x="24" y="3"/>
                      <a:pt x="25" y="3"/>
                    </a:cubicBezTo>
                    <a:cubicBezTo>
                      <a:pt x="23" y="5"/>
                      <a:pt x="21" y="7"/>
                      <a:pt x="18" y="10"/>
                    </a:cubicBezTo>
                    <a:moveTo>
                      <a:pt x="29" y="0"/>
                    </a:moveTo>
                    <a:cubicBezTo>
                      <a:pt x="28" y="0"/>
                      <a:pt x="28" y="0"/>
                      <a:pt x="28" y="0"/>
                    </a:cubicBezTo>
                    <a:cubicBezTo>
                      <a:pt x="27" y="0"/>
                      <a:pt x="25" y="0"/>
                      <a:pt x="23" y="0"/>
                    </a:cubicBezTo>
                    <a:cubicBezTo>
                      <a:pt x="18" y="0"/>
                      <a:pt x="13" y="0"/>
                      <a:pt x="13" y="0"/>
                    </a:cubicBezTo>
                    <a:cubicBezTo>
                      <a:pt x="13" y="0"/>
                      <a:pt x="12" y="0"/>
                      <a:pt x="12" y="0"/>
                    </a:cubicBezTo>
                    <a:cubicBezTo>
                      <a:pt x="12" y="0"/>
                      <a:pt x="11" y="1"/>
                      <a:pt x="9" y="3"/>
                    </a:cubicBezTo>
                    <a:cubicBezTo>
                      <a:pt x="7" y="5"/>
                      <a:pt x="4" y="7"/>
                      <a:pt x="1" y="10"/>
                    </a:cubicBezTo>
                    <a:cubicBezTo>
                      <a:pt x="1" y="10"/>
                      <a:pt x="1" y="10"/>
                      <a:pt x="1" y="10"/>
                    </a:cubicBezTo>
                    <a:cubicBezTo>
                      <a:pt x="1" y="10"/>
                      <a:pt x="1" y="10"/>
                      <a:pt x="1" y="10"/>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0" y="11"/>
                    </a:cubicBezTo>
                    <a:cubicBezTo>
                      <a:pt x="0" y="19"/>
                      <a:pt x="1" y="47"/>
                      <a:pt x="1" y="73"/>
                    </a:cubicBezTo>
                    <a:cubicBezTo>
                      <a:pt x="1" y="93"/>
                      <a:pt x="1" y="111"/>
                      <a:pt x="0" y="120"/>
                    </a:cubicBezTo>
                    <a:cubicBezTo>
                      <a:pt x="1" y="120"/>
                      <a:pt x="1" y="120"/>
                      <a:pt x="1" y="120"/>
                    </a:cubicBezTo>
                    <a:cubicBezTo>
                      <a:pt x="1" y="121"/>
                      <a:pt x="2" y="121"/>
                      <a:pt x="2" y="122"/>
                    </a:cubicBezTo>
                    <a:cubicBezTo>
                      <a:pt x="9" y="122"/>
                      <a:pt x="12" y="122"/>
                      <a:pt x="18" y="122"/>
                    </a:cubicBezTo>
                    <a:cubicBezTo>
                      <a:pt x="18" y="122"/>
                      <a:pt x="19" y="122"/>
                      <a:pt x="19" y="122"/>
                    </a:cubicBezTo>
                    <a:cubicBezTo>
                      <a:pt x="19" y="122"/>
                      <a:pt x="19" y="122"/>
                      <a:pt x="20" y="122"/>
                    </a:cubicBezTo>
                    <a:cubicBezTo>
                      <a:pt x="23" y="120"/>
                      <a:pt x="27" y="118"/>
                      <a:pt x="30" y="116"/>
                    </a:cubicBezTo>
                    <a:cubicBezTo>
                      <a:pt x="31" y="115"/>
                      <a:pt x="31" y="115"/>
                      <a:pt x="31" y="115"/>
                    </a:cubicBezTo>
                    <a:cubicBezTo>
                      <a:pt x="31" y="115"/>
                      <a:pt x="31" y="115"/>
                      <a:pt x="31" y="115"/>
                    </a:cubicBezTo>
                    <a:cubicBezTo>
                      <a:pt x="31" y="115"/>
                      <a:pt x="31" y="115"/>
                      <a:pt x="31" y="115"/>
                    </a:cubicBezTo>
                    <a:cubicBezTo>
                      <a:pt x="31" y="115"/>
                      <a:pt x="31" y="115"/>
                      <a:pt x="31" y="114"/>
                    </a:cubicBezTo>
                    <a:cubicBezTo>
                      <a:pt x="31" y="106"/>
                      <a:pt x="31" y="77"/>
                      <a:pt x="31" y="51"/>
                    </a:cubicBezTo>
                    <a:cubicBezTo>
                      <a:pt x="31" y="38"/>
                      <a:pt x="31" y="26"/>
                      <a:pt x="31" y="17"/>
                    </a:cubicBezTo>
                    <a:cubicBezTo>
                      <a:pt x="31" y="7"/>
                      <a:pt x="31" y="1"/>
                      <a:pt x="31" y="1"/>
                    </a:cubicBezTo>
                    <a:cubicBezTo>
                      <a:pt x="31" y="0"/>
                      <a:pt x="30"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804"/>
              <p:cNvSpPr>
                <a:spLocks noEditPoints="1"/>
              </p:cNvSpPr>
              <p:nvPr/>
            </p:nvSpPr>
            <p:spPr bwMode="auto">
              <a:xfrm>
                <a:off x="3099" y="3575"/>
                <a:ext cx="73" cy="161"/>
              </a:xfrm>
              <a:custGeom>
                <a:avLst/>
                <a:gdLst>
                  <a:gd name="T0" fmla="*/ 21 w 31"/>
                  <a:gd name="T1" fmla="*/ 61 h 68"/>
                  <a:gd name="T2" fmla="*/ 28 w 31"/>
                  <a:gd name="T3" fmla="*/ 56 h 68"/>
                  <a:gd name="T4" fmla="*/ 21 w 31"/>
                  <a:gd name="T5" fmla="*/ 64 h 68"/>
                  <a:gd name="T6" fmla="*/ 21 w 31"/>
                  <a:gd name="T7" fmla="*/ 55 h 68"/>
                  <a:gd name="T8" fmla="*/ 28 w 31"/>
                  <a:gd name="T9" fmla="*/ 43 h 68"/>
                  <a:gd name="T10" fmla="*/ 27 w 31"/>
                  <a:gd name="T11" fmla="*/ 49 h 68"/>
                  <a:gd name="T12" fmla="*/ 21 w 31"/>
                  <a:gd name="T13" fmla="*/ 51 h 68"/>
                  <a:gd name="T14" fmla="*/ 28 w 31"/>
                  <a:gd name="T15" fmla="*/ 34 h 68"/>
                  <a:gd name="T16" fmla="*/ 28 w 31"/>
                  <a:gd name="T17" fmla="*/ 41 h 68"/>
                  <a:gd name="T18" fmla="*/ 26 w 31"/>
                  <a:gd name="T19" fmla="*/ 41 h 68"/>
                  <a:gd name="T20" fmla="*/ 21 w 31"/>
                  <a:gd name="T21" fmla="*/ 42 h 68"/>
                  <a:gd name="T22" fmla="*/ 28 w 31"/>
                  <a:gd name="T23" fmla="*/ 24 h 68"/>
                  <a:gd name="T24" fmla="*/ 26 w 31"/>
                  <a:gd name="T25" fmla="*/ 33 h 68"/>
                  <a:gd name="T26" fmla="*/ 21 w 31"/>
                  <a:gd name="T27" fmla="*/ 32 h 68"/>
                  <a:gd name="T28" fmla="*/ 28 w 31"/>
                  <a:gd name="T29" fmla="*/ 16 h 68"/>
                  <a:gd name="T30" fmla="*/ 27 w 31"/>
                  <a:gd name="T31" fmla="*/ 21 h 68"/>
                  <a:gd name="T32" fmla="*/ 17 w 31"/>
                  <a:gd name="T33" fmla="*/ 65 h 68"/>
                  <a:gd name="T34" fmla="*/ 4 w 31"/>
                  <a:gd name="T35" fmla="*/ 41 h 68"/>
                  <a:gd name="T36" fmla="*/ 13 w 31"/>
                  <a:gd name="T37" fmla="*/ 14 h 68"/>
                  <a:gd name="T38" fmla="*/ 17 w 31"/>
                  <a:gd name="T39" fmla="*/ 26 h 68"/>
                  <a:gd name="T40" fmla="*/ 17 w 31"/>
                  <a:gd name="T41" fmla="*/ 65 h 68"/>
                  <a:gd name="T42" fmla="*/ 21 w 31"/>
                  <a:gd name="T43" fmla="*/ 20 h 68"/>
                  <a:gd name="T44" fmla="*/ 28 w 31"/>
                  <a:gd name="T45" fmla="*/ 13 h 68"/>
                  <a:gd name="T46" fmla="*/ 21 w 31"/>
                  <a:gd name="T47" fmla="*/ 23 h 68"/>
                  <a:gd name="T48" fmla="*/ 20 w 31"/>
                  <a:gd name="T49" fmla="*/ 13 h 68"/>
                  <a:gd name="T50" fmla="*/ 27 w 31"/>
                  <a:gd name="T51" fmla="*/ 8 h 68"/>
                  <a:gd name="T52" fmla="*/ 18 w 31"/>
                  <a:gd name="T53" fmla="*/ 10 h 68"/>
                  <a:gd name="T54" fmla="*/ 14 w 31"/>
                  <a:gd name="T55" fmla="*/ 4 h 68"/>
                  <a:gd name="T56" fmla="*/ 25 w 31"/>
                  <a:gd name="T57" fmla="*/ 4 h 68"/>
                  <a:gd name="T58" fmla="*/ 23 w 31"/>
                  <a:gd name="T59" fmla="*/ 0 h 68"/>
                  <a:gd name="T60" fmla="*/ 12 w 31"/>
                  <a:gd name="T61" fmla="*/ 1 h 68"/>
                  <a:gd name="T62" fmla="*/ 1 w 31"/>
                  <a:gd name="T63" fmla="*/ 10 h 68"/>
                  <a:gd name="T64" fmla="*/ 1 w 31"/>
                  <a:gd name="T65" fmla="*/ 10 h 68"/>
                  <a:gd name="T66" fmla="*/ 1 w 31"/>
                  <a:gd name="T67" fmla="*/ 11 h 68"/>
                  <a:gd name="T68" fmla="*/ 1 w 31"/>
                  <a:gd name="T69" fmla="*/ 11 h 68"/>
                  <a:gd name="T70" fmla="*/ 1 w 31"/>
                  <a:gd name="T71" fmla="*/ 41 h 68"/>
                  <a:gd name="T72" fmla="*/ 1 w 31"/>
                  <a:gd name="T73" fmla="*/ 66 h 68"/>
                  <a:gd name="T74" fmla="*/ 18 w 31"/>
                  <a:gd name="T75" fmla="*/ 68 h 68"/>
                  <a:gd name="T76" fmla="*/ 20 w 31"/>
                  <a:gd name="T77" fmla="*/ 68 h 68"/>
                  <a:gd name="T78" fmla="*/ 23 w 31"/>
                  <a:gd name="T79" fmla="*/ 67 h 68"/>
                  <a:gd name="T80" fmla="*/ 24 w 31"/>
                  <a:gd name="T81" fmla="*/ 66 h 68"/>
                  <a:gd name="T82" fmla="*/ 31 w 31"/>
                  <a:gd name="T83" fmla="*/ 61 h 68"/>
                  <a:gd name="T84" fmla="*/ 31 w 31"/>
                  <a:gd name="T85" fmla="*/ 61 h 68"/>
                  <a:gd name="T86" fmla="*/ 31 w 31"/>
                  <a:gd name="T87" fmla="*/ 5 h 68"/>
                  <a:gd name="T88" fmla="*/ 31 w 31"/>
                  <a:gd name="T89" fmla="*/ 2 h 68"/>
                  <a:gd name="T90" fmla="*/ 31 w 31"/>
                  <a:gd name="T91" fmla="*/ 2 h 68"/>
                  <a:gd name="T92" fmla="*/ 31 w 31"/>
                  <a:gd name="T93" fmla="*/ 2 h 68"/>
                  <a:gd name="T94" fmla="*/ 31 w 31"/>
                  <a:gd name="T95" fmla="*/ 1 h 68"/>
                  <a:gd name="T96" fmla="*/ 29 w 31"/>
                  <a:gd name="T9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 h="68">
                    <a:moveTo>
                      <a:pt x="21" y="64"/>
                    </a:moveTo>
                    <a:cubicBezTo>
                      <a:pt x="21" y="63"/>
                      <a:pt x="21" y="62"/>
                      <a:pt x="21" y="61"/>
                    </a:cubicBezTo>
                    <a:cubicBezTo>
                      <a:pt x="23" y="58"/>
                      <a:pt x="25" y="54"/>
                      <a:pt x="28" y="51"/>
                    </a:cubicBezTo>
                    <a:cubicBezTo>
                      <a:pt x="28" y="53"/>
                      <a:pt x="28" y="55"/>
                      <a:pt x="28" y="56"/>
                    </a:cubicBezTo>
                    <a:cubicBezTo>
                      <a:pt x="27" y="58"/>
                      <a:pt x="25" y="60"/>
                      <a:pt x="24" y="62"/>
                    </a:cubicBezTo>
                    <a:cubicBezTo>
                      <a:pt x="23" y="62"/>
                      <a:pt x="22" y="63"/>
                      <a:pt x="21" y="64"/>
                    </a:cubicBezTo>
                    <a:moveTo>
                      <a:pt x="21" y="58"/>
                    </a:moveTo>
                    <a:cubicBezTo>
                      <a:pt x="21" y="57"/>
                      <a:pt x="21" y="56"/>
                      <a:pt x="21" y="55"/>
                    </a:cubicBezTo>
                    <a:cubicBezTo>
                      <a:pt x="21" y="54"/>
                      <a:pt x="21" y="54"/>
                      <a:pt x="21" y="54"/>
                    </a:cubicBezTo>
                    <a:cubicBezTo>
                      <a:pt x="23" y="50"/>
                      <a:pt x="25" y="46"/>
                      <a:pt x="28" y="43"/>
                    </a:cubicBezTo>
                    <a:cubicBezTo>
                      <a:pt x="28" y="45"/>
                      <a:pt x="28" y="47"/>
                      <a:pt x="28" y="48"/>
                    </a:cubicBezTo>
                    <a:cubicBezTo>
                      <a:pt x="27" y="49"/>
                      <a:pt x="27" y="49"/>
                      <a:pt x="27" y="49"/>
                    </a:cubicBezTo>
                    <a:cubicBezTo>
                      <a:pt x="25" y="52"/>
                      <a:pt x="23" y="55"/>
                      <a:pt x="21" y="58"/>
                    </a:cubicBezTo>
                    <a:moveTo>
                      <a:pt x="21" y="51"/>
                    </a:moveTo>
                    <a:cubicBezTo>
                      <a:pt x="21" y="49"/>
                      <a:pt x="21" y="47"/>
                      <a:pt x="21" y="46"/>
                    </a:cubicBezTo>
                    <a:cubicBezTo>
                      <a:pt x="23" y="42"/>
                      <a:pt x="25" y="38"/>
                      <a:pt x="28" y="34"/>
                    </a:cubicBezTo>
                    <a:cubicBezTo>
                      <a:pt x="28" y="37"/>
                      <a:pt x="28" y="39"/>
                      <a:pt x="28" y="41"/>
                    </a:cubicBezTo>
                    <a:cubicBezTo>
                      <a:pt x="28" y="41"/>
                      <a:pt x="28" y="41"/>
                      <a:pt x="28" y="41"/>
                    </a:cubicBezTo>
                    <a:cubicBezTo>
                      <a:pt x="27" y="41"/>
                      <a:pt x="27" y="41"/>
                      <a:pt x="27" y="41"/>
                    </a:cubicBezTo>
                    <a:cubicBezTo>
                      <a:pt x="27" y="41"/>
                      <a:pt x="27" y="41"/>
                      <a:pt x="26" y="41"/>
                    </a:cubicBezTo>
                    <a:cubicBezTo>
                      <a:pt x="24" y="44"/>
                      <a:pt x="23" y="48"/>
                      <a:pt x="21" y="51"/>
                    </a:cubicBezTo>
                    <a:moveTo>
                      <a:pt x="21" y="42"/>
                    </a:moveTo>
                    <a:cubicBezTo>
                      <a:pt x="21" y="40"/>
                      <a:pt x="21" y="37"/>
                      <a:pt x="21" y="35"/>
                    </a:cubicBezTo>
                    <a:cubicBezTo>
                      <a:pt x="23" y="31"/>
                      <a:pt x="25" y="28"/>
                      <a:pt x="28" y="24"/>
                    </a:cubicBezTo>
                    <a:cubicBezTo>
                      <a:pt x="28" y="26"/>
                      <a:pt x="28" y="29"/>
                      <a:pt x="28" y="31"/>
                    </a:cubicBezTo>
                    <a:cubicBezTo>
                      <a:pt x="27" y="32"/>
                      <a:pt x="27" y="32"/>
                      <a:pt x="26" y="33"/>
                    </a:cubicBezTo>
                    <a:cubicBezTo>
                      <a:pt x="24" y="36"/>
                      <a:pt x="23" y="39"/>
                      <a:pt x="21" y="42"/>
                    </a:cubicBezTo>
                    <a:moveTo>
                      <a:pt x="21" y="32"/>
                    </a:moveTo>
                    <a:cubicBezTo>
                      <a:pt x="21" y="30"/>
                      <a:pt x="21" y="28"/>
                      <a:pt x="21" y="26"/>
                    </a:cubicBezTo>
                    <a:cubicBezTo>
                      <a:pt x="23" y="22"/>
                      <a:pt x="25" y="19"/>
                      <a:pt x="28" y="16"/>
                    </a:cubicBezTo>
                    <a:cubicBezTo>
                      <a:pt x="28" y="18"/>
                      <a:pt x="28" y="19"/>
                      <a:pt x="28" y="21"/>
                    </a:cubicBezTo>
                    <a:cubicBezTo>
                      <a:pt x="27" y="21"/>
                      <a:pt x="27" y="21"/>
                      <a:pt x="27" y="21"/>
                    </a:cubicBezTo>
                    <a:cubicBezTo>
                      <a:pt x="25" y="25"/>
                      <a:pt x="23" y="28"/>
                      <a:pt x="21" y="32"/>
                    </a:cubicBezTo>
                    <a:moveTo>
                      <a:pt x="17" y="65"/>
                    </a:moveTo>
                    <a:cubicBezTo>
                      <a:pt x="12" y="64"/>
                      <a:pt x="9" y="64"/>
                      <a:pt x="4" y="64"/>
                    </a:cubicBezTo>
                    <a:cubicBezTo>
                      <a:pt x="4" y="56"/>
                      <a:pt x="4" y="48"/>
                      <a:pt x="4" y="41"/>
                    </a:cubicBezTo>
                    <a:cubicBezTo>
                      <a:pt x="4" y="31"/>
                      <a:pt x="4" y="21"/>
                      <a:pt x="4" y="13"/>
                    </a:cubicBezTo>
                    <a:cubicBezTo>
                      <a:pt x="7" y="13"/>
                      <a:pt x="10" y="13"/>
                      <a:pt x="13" y="14"/>
                    </a:cubicBezTo>
                    <a:cubicBezTo>
                      <a:pt x="14" y="14"/>
                      <a:pt x="16" y="14"/>
                      <a:pt x="17" y="14"/>
                    </a:cubicBezTo>
                    <a:cubicBezTo>
                      <a:pt x="17" y="16"/>
                      <a:pt x="17" y="21"/>
                      <a:pt x="17" y="26"/>
                    </a:cubicBezTo>
                    <a:cubicBezTo>
                      <a:pt x="17" y="35"/>
                      <a:pt x="17" y="45"/>
                      <a:pt x="17" y="55"/>
                    </a:cubicBezTo>
                    <a:cubicBezTo>
                      <a:pt x="17" y="58"/>
                      <a:pt x="17" y="62"/>
                      <a:pt x="17" y="65"/>
                    </a:cubicBezTo>
                    <a:moveTo>
                      <a:pt x="21" y="23"/>
                    </a:moveTo>
                    <a:cubicBezTo>
                      <a:pt x="21" y="22"/>
                      <a:pt x="21" y="21"/>
                      <a:pt x="21" y="20"/>
                    </a:cubicBezTo>
                    <a:cubicBezTo>
                      <a:pt x="23" y="16"/>
                      <a:pt x="25" y="13"/>
                      <a:pt x="27" y="10"/>
                    </a:cubicBezTo>
                    <a:cubicBezTo>
                      <a:pt x="27" y="11"/>
                      <a:pt x="27" y="12"/>
                      <a:pt x="28" y="13"/>
                    </a:cubicBezTo>
                    <a:cubicBezTo>
                      <a:pt x="27" y="14"/>
                      <a:pt x="27" y="14"/>
                      <a:pt x="27" y="14"/>
                    </a:cubicBezTo>
                    <a:cubicBezTo>
                      <a:pt x="25" y="16"/>
                      <a:pt x="23" y="20"/>
                      <a:pt x="21" y="23"/>
                    </a:cubicBezTo>
                    <a:moveTo>
                      <a:pt x="20" y="17"/>
                    </a:moveTo>
                    <a:cubicBezTo>
                      <a:pt x="20" y="15"/>
                      <a:pt x="20" y="14"/>
                      <a:pt x="20" y="13"/>
                    </a:cubicBezTo>
                    <a:cubicBezTo>
                      <a:pt x="23" y="10"/>
                      <a:pt x="25" y="8"/>
                      <a:pt x="27" y="6"/>
                    </a:cubicBezTo>
                    <a:cubicBezTo>
                      <a:pt x="27" y="7"/>
                      <a:pt x="27" y="7"/>
                      <a:pt x="27" y="8"/>
                    </a:cubicBezTo>
                    <a:cubicBezTo>
                      <a:pt x="25" y="10"/>
                      <a:pt x="23" y="13"/>
                      <a:pt x="20" y="17"/>
                    </a:cubicBezTo>
                    <a:moveTo>
                      <a:pt x="18" y="10"/>
                    </a:moveTo>
                    <a:cubicBezTo>
                      <a:pt x="17" y="10"/>
                      <a:pt x="12" y="10"/>
                      <a:pt x="7" y="10"/>
                    </a:cubicBezTo>
                    <a:cubicBezTo>
                      <a:pt x="11" y="7"/>
                      <a:pt x="13" y="5"/>
                      <a:pt x="14" y="4"/>
                    </a:cubicBezTo>
                    <a:cubicBezTo>
                      <a:pt x="15" y="4"/>
                      <a:pt x="19" y="4"/>
                      <a:pt x="23" y="4"/>
                    </a:cubicBezTo>
                    <a:cubicBezTo>
                      <a:pt x="23" y="4"/>
                      <a:pt x="24" y="4"/>
                      <a:pt x="25" y="4"/>
                    </a:cubicBezTo>
                    <a:cubicBezTo>
                      <a:pt x="23" y="6"/>
                      <a:pt x="21" y="8"/>
                      <a:pt x="18" y="10"/>
                    </a:cubicBezTo>
                    <a:moveTo>
                      <a:pt x="23" y="0"/>
                    </a:moveTo>
                    <a:cubicBezTo>
                      <a:pt x="18" y="0"/>
                      <a:pt x="13" y="0"/>
                      <a:pt x="13" y="0"/>
                    </a:cubicBezTo>
                    <a:cubicBezTo>
                      <a:pt x="13" y="0"/>
                      <a:pt x="12" y="0"/>
                      <a:pt x="12" y="1"/>
                    </a:cubicBezTo>
                    <a:cubicBezTo>
                      <a:pt x="12" y="1"/>
                      <a:pt x="11" y="2"/>
                      <a:pt x="9" y="3"/>
                    </a:cubicBezTo>
                    <a:cubicBezTo>
                      <a:pt x="7" y="5"/>
                      <a:pt x="4" y="7"/>
                      <a:pt x="1" y="10"/>
                    </a:cubicBezTo>
                    <a:cubicBezTo>
                      <a:pt x="1" y="10"/>
                      <a:pt x="1" y="10"/>
                      <a:pt x="1" y="10"/>
                    </a:cubicBezTo>
                    <a:cubicBezTo>
                      <a:pt x="1" y="10"/>
                      <a:pt x="1" y="10"/>
                      <a:pt x="1" y="10"/>
                    </a:cubicBezTo>
                    <a:cubicBezTo>
                      <a:pt x="1" y="10"/>
                      <a:pt x="1" y="10"/>
                      <a:pt x="1" y="10"/>
                    </a:cubicBezTo>
                    <a:cubicBezTo>
                      <a:pt x="1" y="11"/>
                      <a:pt x="1" y="11"/>
                      <a:pt x="1" y="11"/>
                    </a:cubicBezTo>
                    <a:cubicBezTo>
                      <a:pt x="1" y="11"/>
                      <a:pt x="1" y="11"/>
                      <a:pt x="1" y="11"/>
                    </a:cubicBezTo>
                    <a:cubicBezTo>
                      <a:pt x="1" y="11"/>
                      <a:pt x="1" y="11"/>
                      <a:pt x="1" y="11"/>
                    </a:cubicBezTo>
                    <a:cubicBezTo>
                      <a:pt x="0" y="12"/>
                      <a:pt x="0" y="12"/>
                      <a:pt x="0" y="12"/>
                    </a:cubicBezTo>
                    <a:cubicBezTo>
                      <a:pt x="1" y="20"/>
                      <a:pt x="1" y="30"/>
                      <a:pt x="1" y="41"/>
                    </a:cubicBezTo>
                    <a:cubicBezTo>
                      <a:pt x="1" y="49"/>
                      <a:pt x="1" y="57"/>
                      <a:pt x="1" y="66"/>
                    </a:cubicBezTo>
                    <a:cubicBezTo>
                      <a:pt x="1" y="66"/>
                      <a:pt x="1" y="66"/>
                      <a:pt x="1" y="66"/>
                    </a:cubicBezTo>
                    <a:cubicBezTo>
                      <a:pt x="1" y="67"/>
                      <a:pt x="2" y="67"/>
                      <a:pt x="3" y="68"/>
                    </a:cubicBezTo>
                    <a:cubicBezTo>
                      <a:pt x="9" y="68"/>
                      <a:pt x="12" y="68"/>
                      <a:pt x="18" y="68"/>
                    </a:cubicBezTo>
                    <a:cubicBezTo>
                      <a:pt x="19" y="68"/>
                      <a:pt x="19" y="68"/>
                      <a:pt x="19" y="68"/>
                    </a:cubicBezTo>
                    <a:cubicBezTo>
                      <a:pt x="19" y="68"/>
                      <a:pt x="20" y="68"/>
                      <a:pt x="20" y="68"/>
                    </a:cubicBezTo>
                    <a:cubicBezTo>
                      <a:pt x="21" y="68"/>
                      <a:pt x="22" y="67"/>
                      <a:pt x="23" y="67"/>
                    </a:cubicBezTo>
                    <a:cubicBezTo>
                      <a:pt x="23" y="67"/>
                      <a:pt x="23" y="67"/>
                      <a:pt x="23" y="67"/>
                    </a:cubicBezTo>
                    <a:cubicBezTo>
                      <a:pt x="23" y="67"/>
                      <a:pt x="23" y="67"/>
                      <a:pt x="23" y="67"/>
                    </a:cubicBezTo>
                    <a:cubicBezTo>
                      <a:pt x="24" y="66"/>
                      <a:pt x="24" y="66"/>
                      <a:pt x="24" y="66"/>
                    </a:cubicBezTo>
                    <a:cubicBezTo>
                      <a:pt x="26" y="65"/>
                      <a:pt x="28" y="63"/>
                      <a:pt x="31" y="62"/>
                    </a:cubicBezTo>
                    <a:cubicBezTo>
                      <a:pt x="31" y="61"/>
                      <a:pt x="31" y="61"/>
                      <a:pt x="31" y="61"/>
                    </a:cubicBezTo>
                    <a:cubicBezTo>
                      <a:pt x="31" y="61"/>
                      <a:pt x="31" y="61"/>
                      <a:pt x="31" y="61"/>
                    </a:cubicBezTo>
                    <a:cubicBezTo>
                      <a:pt x="31" y="61"/>
                      <a:pt x="31" y="61"/>
                      <a:pt x="31" y="61"/>
                    </a:cubicBezTo>
                    <a:cubicBezTo>
                      <a:pt x="31" y="61"/>
                      <a:pt x="31" y="61"/>
                      <a:pt x="31" y="60"/>
                    </a:cubicBezTo>
                    <a:cubicBezTo>
                      <a:pt x="31" y="45"/>
                      <a:pt x="31" y="15"/>
                      <a:pt x="31" y="5"/>
                    </a:cubicBezTo>
                    <a:cubicBezTo>
                      <a:pt x="31" y="4"/>
                      <a:pt x="31" y="4"/>
                      <a:pt x="31" y="3"/>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2"/>
                      <a:pt x="31" y="2"/>
                      <a:pt x="31" y="2"/>
                    </a:cubicBezTo>
                    <a:cubicBezTo>
                      <a:pt x="31" y="1"/>
                      <a:pt x="31" y="1"/>
                      <a:pt x="31" y="1"/>
                    </a:cubicBezTo>
                    <a:cubicBezTo>
                      <a:pt x="31" y="1"/>
                      <a:pt x="31" y="1"/>
                      <a:pt x="31" y="1"/>
                    </a:cubicBezTo>
                    <a:cubicBezTo>
                      <a:pt x="30" y="1"/>
                      <a:pt x="30" y="0"/>
                      <a:pt x="29" y="0"/>
                    </a:cubicBezTo>
                    <a:cubicBezTo>
                      <a:pt x="28" y="0"/>
                      <a:pt x="25"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805"/>
              <p:cNvSpPr>
                <a:spLocks noEditPoints="1"/>
              </p:cNvSpPr>
              <p:nvPr/>
            </p:nvSpPr>
            <p:spPr bwMode="auto">
              <a:xfrm>
                <a:off x="3340" y="3549"/>
                <a:ext cx="74" cy="187"/>
              </a:xfrm>
              <a:custGeom>
                <a:avLst/>
                <a:gdLst>
                  <a:gd name="T0" fmla="*/ 27 w 31"/>
                  <a:gd name="T1" fmla="*/ 67 h 79"/>
                  <a:gd name="T2" fmla="*/ 23 w 31"/>
                  <a:gd name="T3" fmla="*/ 73 h 79"/>
                  <a:gd name="T4" fmla="*/ 20 w 31"/>
                  <a:gd name="T5" fmla="*/ 67 h 79"/>
                  <a:gd name="T6" fmla="*/ 20 w 31"/>
                  <a:gd name="T7" fmla="*/ 67 h 79"/>
                  <a:gd name="T8" fmla="*/ 27 w 31"/>
                  <a:gd name="T9" fmla="*/ 64 h 79"/>
                  <a:gd name="T10" fmla="*/ 20 w 31"/>
                  <a:gd name="T11" fmla="*/ 64 h 79"/>
                  <a:gd name="T12" fmla="*/ 21 w 31"/>
                  <a:gd name="T13" fmla="*/ 59 h 79"/>
                  <a:gd name="T14" fmla="*/ 27 w 31"/>
                  <a:gd name="T15" fmla="*/ 56 h 79"/>
                  <a:gd name="T16" fmla="*/ 20 w 31"/>
                  <a:gd name="T17" fmla="*/ 64 h 79"/>
                  <a:gd name="T18" fmla="*/ 20 w 31"/>
                  <a:gd name="T19" fmla="*/ 51 h 79"/>
                  <a:gd name="T20" fmla="*/ 27 w 31"/>
                  <a:gd name="T21" fmla="*/ 43 h 79"/>
                  <a:gd name="T22" fmla="*/ 26 w 31"/>
                  <a:gd name="T23" fmla="*/ 47 h 79"/>
                  <a:gd name="T24" fmla="*/ 20 w 31"/>
                  <a:gd name="T25" fmla="*/ 48 h 79"/>
                  <a:gd name="T26" fmla="*/ 27 w 31"/>
                  <a:gd name="T27" fmla="*/ 33 h 79"/>
                  <a:gd name="T28" fmla="*/ 27 w 31"/>
                  <a:gd name="T29" fmla="*/ 40 h 79"/>
                  <a:gd name="T30" fmla="*/ 20 w 31"/>
                  <a:gd name="T31" fmla="*/ 39 h 79"/>
                  <a:gd name="T32" fmla="*/ 21 w 31"/>
                  <a:gd name="T33" fmla="*/ 33 h 79"/>
                  <a:gd name="T34" fmla="*/ 27 w 31"/>
                  <a:gd name="T35" fmla="*/ 30 h 79"/>
                  <a:gd name="T36" fmla="*/ 20 w 31"/>
                  <a:gd name="T37" fmla="*/ 39 h 79"/>
                  <a:gd name="T38" fmla="*/ 20 w 31"/>
                  <a:gd name="T39" fmla="*/ 27 h 79"/>
                  <a:gd name="T40" fmla="*/ 22 w 31"/>
                  <a:gd name="T41" fmla="*/ 26 h 79"/>
                  <a:gd name="T42" fmla="*/ 27 w 31"/>
                  <a:gd name="T43" fmla="*/ 19 h 79"/>
                  <a:gd name="T44" fmla="*/ 27 w 31"/>
                  <a:gd name="T45" fmla="*/ 24 h 79"/>
                  <a:gd name="T46" fmla="*/ 26 w 31"/>
                  <a:gd name="T47" fmla="*/ 24 h 79"/>
                  <a:gd name="T48" fmla="*/ 17 w 31"/>
                  <a:gd name="T49" fmla="*/ 76 h 79"/>
                  <a:gd name="T50" fmla="*/ 4 w 31"/>
                  <a:gd name="T51" fmla="*/ 47 h 79"/>
                  <a:gd name="T52" fmla="*/ 12 w 31"/>
                  <a:gd name="T53" fmla="*/ 13 h 79"/>
                  <a:gd name="T54" fmla="*/ 16 w 31"/>
                  <a:gd name="T55" fmla="*/ 30 h 79"/>
                  <a:gd name="T56" fmla="*/ 17 w 31"/>
                  <a:gd name="T57" fmla="*/ 76 h 79"/>
                  <a:gd name="T58" fmla="*/ 20 w 31"/>
                  <a:gd name="T59" fmla="*/ 21 h 79"/>
                  <a:gd name="T60" fmla="*/ 27 w 31"/>
                  <a:gd name="T61" fmla="*/ 17 h 79"/>
                  <a:gd name="T62" fmla="*/ 20 w 31"/>
                  <a:gd name="T63" fmla="*/ 24 h 79"/>
                  <a:gd name="T64" fmla="*/ 20 w 31"/>
                  <a:gd name="T65" fmla="*/ 13 h 79"/>
                  <a:gd name="T66" fmla="*/ 27 w 31"/>
                  <a:gd name="T67" fmla="*/ 9 h 79"/>
                  <a:gd name="T68" fmla="*/ 20 w 31"/>
                  <a:gd name="T69" fmla="*/ 18 h 79"/>
                  <a:gd name="T70" fmla="*/ 6 w 31"/>
                  <a:gd name="T71" fmla="*/ 9 h 79"/>
                  <a:gd name="T72" fmla="*/ 22 w 31"/>
                  <a:gd name="T73" fmla="*/ 3 h 79"/>
                  <a:gd name="T74" fmla="*/ 18 w 31"/>
                  <a:gd name="T75" fmla="*/ 10 h 79"/>
                  <a:gd name="T76" fmla="*/ 12 w 31"/>
                  <a:gd name="T77" fmla="*/ 0 h 79"/>
                  <a:gd name="T78" fmla="*/ 8 w 31"/>
                  <a:gd name="T79" fmla="*/ 3 h 79"/>
                  <a:gd name="T80" fmla="*/ 0 w 31"/>
                  <a:gd name="T81" fmla="*/ 10 h 79"/>
                  <a:gd name="T82" fmla="*/ 0 w 31"/>
                  <a:gd name="T83" fmla="*/ 10 h 79"/>
                  <a:gd name="T84" fmla="*/ 0 w 31"/>
                  <a:gd name="T85" fmla="*/ 11 h 79"/>
                  <a:gd name="T86" fmla="*/ 0 w 31"/>
                  <a:gd name="T87" fmla="*/ 11 h 79"/>
                  <a:gd name="T88" fmla="*/ 0 w 31"/>
                  <a:gd name="T89" fmla="*/ 77 h 79"/>
                  <a:gd name="T90" fmla="*/ 2 w 31"/>
                  <a:gd name="T91" fmla="*/ 79 h 79"/>
                  <a:gd name="T92" fmla="*/ 18 w 31"/>
                  <a:gd name="T93" fmla="*/ 79 h 79"/>
                  <a:gd name="T94" fmla="*/ 30 w 31"/>
                  <a:gd name="T95" fmla="*/ 73 h 79"/>
                  <a:gd name="T96" fmla="*/ 30 w 31"/>
                  <a:gd name="T97" fmla="*/ 72 h 79"/>
                  <a:gd name="T98" fmla="*/ 31 w 31"/>
                  <a:gd name="T99" fmla="*/ 71 h 79"/>
                  <a:gd name="T100" fmla="*/ 30 w 31"/>
                  <a:gd name="T101" fmla="*/ 3 h 79"/>
                  <a:gd name="T102" fmla="*/ 30 w 31"/>
                  <a:gd name="T103" fmla="*/ 2 h 79"/>
                  <a:gd name="T104" fmla="*/ 30 w 31"/>
                  <a:gd name="T105" fmla="*/ 2 h 79"/>
                  <a:gd name="T106" fmla="*/ 30 w 31"/>
                  <a:gd name="T107" fmla="*/ 1 h 79"/>
                  <a:gd name="T108" fmla="*/ 30 w 31"/>
                  <a:gd name="T109" fmla="*/ 1 h 79"/>
                  <a:gd name="T110" fmla="*/ 22 w 31"/>
                  <a:gd name="T11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 h="79">
                    <a:moveTo>
                      <a:pt x="23" y="73"/>
                    </a:moveTo>
                    <a:cubicBezTo>
                      <a:pt x="24" y="71"/>
                      <a:pt x="26" y="69"/>
                      <a:pt x="27" y="67"/>
                    </a:cubicBezTo>
                    <a:cubicBezTo>
                      <a:pt x="27" y="68"/>
                      <a:pt x="27" y="69"/>
                      <a:pt x="27" y="70"/>
                    </a:cubicBezTo>
                    <a:cubicBezTo>
                      <a:pt x="26" y="71"/>
                      <a:pt x="24" y="72"/>
                      <a:pt x="23" y="73"/>
                    </a:cubicBezTo>
                    <a:moveTo>
                      <a:pt x="20" y="74"/>
                    </a:moveTo>
                    <a:cubicBezTo>
                      <a:pt x="20" y="72"/>
                      <a:pt x="20" y="69"/>
                      <a:pt x="20" y="67"/>
                    </a:cubicBezTo>
                    <a:cubicBezTo>
                      <a:pt x="20" y="67"/>
                      <a:pt x="20" y="67"/>
                      <a:pt x="20" y="67"/>
                    </a:cubicBezTo>
                    <a:cubicBezTo>
                      <a:pt x="20" y="67"/>
                      <a:pt x="20" y="67"/>
                      <a:pt x="20" y="67"/>
                    </a:cubicBezTo>
                    <a:cubicBezTo>
                      <a:pt x="22" y="64"/>
                      <a:pt x="25" y="61"/>
                      <a:pt x="27" y="58"/>
                    </a:cubicBezTo>
                    <a:cubicBezTo>
                      <a:pt x="27" y="60"/>
                      <a:pt x="27" y="62"/>
                      <a:pt x="27" y="64"/>
                    </a:cubicBezTo>
                    <a:cubicBezTo>
                      <a:pt x="25" y="67"/>
                      <a:pt x="22" y="70"/>
                      <a:pt x="20" y="74"/>
                    </a:cubicBezTo>
                    <a:moveTo>
                      <a:pt x="20" y="64"/>
                    </a:moveTo>
                    <a:cubicBezTo>
                      <a:pt x="20" y="62"/>
                      <a:pt x="20" y="61"/>
                      <a:pt x="20" y="59"/>
                    </a:cubicBezTo>
                    <a:cubicBezTo>
                      <a:pt x="21" y="59"/>
                      <a:pt x="21" y="59"/>
                      <a:pt x="21" y="59"/>
                    </a:cubicBezTo>
                    <a:cubicBezTo>
                      <a:pt x="23" y="56"/>
                      <a:pt x="25" y="52"/>
                      <a:pt x="27" y="49"/>
                    </a:cubicBezTo>
                    <a:cubicBezTo>
                      <a:pt x="27" y="52"/>
                      <a:pt x="27" y="54"/>
                      <a:pt x="27" y="56"/>
                    </a:cubicBezTo>
                    <a:cubicBezTo>
                      <a:pt x="26" y="56"/>
                      <a:pt x="26" y="56"/>
                      <a:pt x="26" y="56"/>
                    </a:cubicBezTo>
                    <a:cubicBezTo>
                      <a:pt x="24" y="59"/>
                      <a:pt x="22" y="61"/>
                      <a:pt x="20" y="64"/>
                    </a:cubicBezTo>
                    <a:moveTo>
                      <a:pt x="20" y="56"/>
                    </a:moveTo>
                    <a:cubicBezTo>
                      <a:pt x="20" y="54"/>
                      <a:pt x="20" y="52"/>
                      <a:pt x="20" y="51"/>
                    </a:cubicBezTo>
                    <a:cubicBezTo>
                      <a:pt x="21" y="50"/>
                      <a:pt x="21" y="50"/>
                      <a:pt x="21" y="50"/>
                    </a:cubicBezTo>
                    <a:cubicBezTo>
                      <a:pt x="23" y="48"/>
                      <a:pt x="25" y="45"/>
                      <a:pt x="27" y="43"/>
                    </a:cubicBezTo>
                    <a:cubicBezTo>
                      <a:pt x="27" y="44"/>
                      <a:pt x="27" y="45"/>
                      <a:pt x="27" y="47"/>
                    </a:cubicBezTo>
                    <a:cubicBezTo>
                      <a:pt x="26" y="47"/>
                      <a:pt x="26" y="47"/>
                      <a:pt x="26" y="47"/>
                    </a:cubicBezTo>
                    <a:cubicBezTo>
                      <a:pt x="24" y="50"/>
                      <a:pt x="22" y="53"/>
                      <a:pt x="20" y="56"/>
                    </a:cubicBezTo>
                    <a:moveTo>
                      <a:pt x="20" y="48"/>
                    </a:moveTo>
                    <a:cubicBezTo>
                      <a:pt x="20" y="46"/>
                      <a:pt x="20" y="44"/>
                      <a:pt x="20" y="41"/>
                    </a:cubicBezTo>
                    <a:cubicBezTo>
                      <a:pt x="22" y="39"/>
                      <a:pt x="25" y="36"/>
                      <a:pt x="27" y="33"/>
                    </a:cubicBezTo>
                    <a:cubicBezTo>
                      <a:pt x="27" y="35"/>
                      <a:pt x="27" y="38"/>
                      <a:pt x="27" y="40"/>
                    </a:cubicBezTo>
                    <a:cubicBezTo>
                      <a:pt x="27" y="40"/>
                      <a:pt x="27" y="40"/>
                      <a:pt x="27" y="40"/>
                    </a:cubicBezTo>
                    <a:cubicBezTo>
                      <a:pt x="25" y="43"/>
                      <a:pt x="22" y="46"/>
                      <a:pt x="20" y="48"/>
                    </a:cubicBezTo>
                    <a:moveTo>
                      <a:pt x="20" y="39"/>
                    </a:moveTo>
                    <a:cubicBezTo>
                      <a:pt x="20" y="37"/>
                      <a:pt x="20" y="35"/>
                      <a:pt x="20" y="34"/>
                    </a:cubicBezTo>
                    <a:cubicBezTo>
                      <a:pt x="21" y="33"/>
                      <a:pt x="21" y="33"/>
                      <a:pt x="21" y="33"/>
                    </a:cubicBezTo>
                    <a:cubicBezTo>
                      <a:pt x="23" y="31"/>
                      <a:pt x="25" y="28"/>
                      <a:pt x="27" y="26"/>
                    </a:cubicBezTo>
                    <a:cubicBezTo>
                      <a:pt x="27" y="27"/>
                      <a:pt x="27" y="29"/>
                      <a:pt x="27" y="30"/>
                    </a:cubicBezTo>
                    <a:cubicBezTo>
                      <a:pt x="27" y="30"/>
                      <a:pt x="27" y="30"/>
                      <a:pt x="27" y="30"/>
                    </a:cubicBezTo>
                    <a:cubicBezTo>
                      <a:pt x="24" y="33"/>
                      <a:pt x="22" y="36"/>
                      <a:pt x="20" y="39"/>
                    </a:cubicBezTo>
                    <a:moveTo>
                      <a:pt x="20" y="32"/>
                    </a:moveTo>
                    <a:cubicBezTo>
                      <a:pt x="20" y="30"/>
                      <a:pt x="20" y="29"/>
                      <a:pt x="20" y="27"/>
                    </a:cubicBezTo>
                    <a:cubicBezTo>
                      <a:pt x="20" y="27"/>
                      <a:pt x="21" y="27"/>
                      <a:pt x="21" y="27"/>
                    </a:cubicBezTo>
                    <a:cubicBezTo>
                      <a:pt x="22" y="27"/>
                      <a:pt x="22" y="26"/>
                      <a:pt x="22" y="26"/>
                    </a:cubicBezTo>
                    <a:cubicBezTo>
                      <a:pt x="21" y="25"/>
                      <a:pt x="21" y="25"/>
                      <a:pt x="21" y="25"/>
                    </a:cubicBezTo>
                    <a:cubicBezTo>
                      <a:pt x="23" y="23"/>
                      <a:pt x="25" y="21"/>
                      <a:pt x="27" y="19"/>
                    </a:cubicBezTo>
                    <a:cubicBezTo>
                      <a:pt x="27" y="21"/>
                      <a:pt x="27" y="23"/>
                      <a:pt x="27" y="24"/>
                    </a:cubicBezTo>
                    <a:cubicBezTo>
                      <a:pt x="27" y="24"/>
                      <a:pt x="27" y="24"/>
                      <a:pt x="27" y="24"/>
                    </a:cubicBezTo>
                    <a:cubicBezTo>
                      <a:pt x="27" y="24"/>
                      <a:pt x="26" y="24"/>
                      <a:pt x="26" y="24"/>
                    </a:cubicBezTo>
                    <a:cubicBezTo>
                      <a:pt x="26" y="24"/>
                      <a:pt x="26" y="24"/>
                      <a:pt x="26" y="24"/>
                    </a:cubicBezTo>
                    <a:cubicBezTo>
                      <a:pt x="24" y="27"/>
                      <a:pt x="22" y="29"/>
                      <a:pt x="20" y="32"/>
                    </a:cubicBezTo>
                    <a:moveTo>
                      <a:pt x="17" y="76"/>
                    </a:moveTo>
                    <a:cubicBezTo>
                      <a:pt x="12" y="75"/>
                      <a:pt x="8" y="75"/>
                      <a:pt x="4" y="75"/>
                    </a:cubicBezTo>
                    <a:cubicBezTo>
                      <a:pt x="4" y="67"/>
                      <a:pt x="4" y="57"/>
                      <a:pt x="4" y="47"/>
                    </a:cubicBezTo>
                    <a:cubicBezTo>
                      <a:pt x="4" y="34"/>
                      <a:pt x="4" y="22"/>
                      <a:pt x="3" y="13"/>
                    </a:cubicBezTo>
                    <a:cubicBezTo>
                      <a:pt x="6" y="13"/>
                      <a:pt x="9" y="13"/>
                      <a:pt x="12" y="13"/>
                    </a:cubicBezTo>
                    <a:cubicBezTo>
                      <a:pt x="14" y="13"/>
                      <a:pt x="15" y="13"/>
                      <a:pt x="16" y="13"/>
                    </a:cubicBezTo>
                    <a:cubicBezTo>
                      <a:pt x="16" y="16"/>
                      <a:pt x="16" y="22"/>
                      <a:pt x="16" y="30"/>
                    </a:cubicBezTo>
                    <a:cubicBezTo>
                      <a:pt x="16" y="41"/>
                      <a:pt x="17" y="54"/>
                      <a:pt x="17" y="64"/>
                    </a:cubicBezTo>
                    <a:cubicBezTo>
                      <a:pt x="17" y="69"/>
                      <a:pt x="17" y="73"/>
                      <a:pt x="17" y="76"/>
                    </a:cubicBezTo>
                    <a:moveTo>
                      <a:pt x="20" y="24"/>
                    </a:moveTo>
                    <a:cubicBezTo>
                      <a:pt x="20" y="23"/>
                      <a:pt x="20" y="22"/>
                      <a:pt x="20" y="21"/>
                    </a:cubicBezTo>
                    <a:cubicBezTo>
                      <a:pt x="22" y="18"/>
                      <a:pt x="24" y="15"/>
                      <a:pt x="27" y="12"/>
                    </a:cubicBezTo>
                    <a:cubicBezTo>
                      <a:pt x="27" y="13"/>
                      <a:pt x="27" y="15"/>
                      <a:pt x="27" y="17"/>
                    </a:cubicBezTo>
                    <a:cubicBezTo>
                      <a:pt x="26" y="17"/>
                      <a:pt x="26" y="17"/>
                      <a:pt x="26" y="17"/>
                    </a:cubicBezTo>
                    <a:cubicBezTo>
                      <a:pt x="24" y="20"/>
                      <a:pt x="22" y="22"/>
                      <a:pt x="20" y="24"/>
                    </a:cubicBezTo>
                    <a:moveTo>
                      <a:pt x="20" y="18"/>
                    </a:moveTo>
                    <a:cubicBezTo>
                      <a:pt x="20" y="16"/>
                      <a:pt x="20" y="14"/>
                      <a:pt x="20" y="13"/>
                    </a:cubicBezTo>
                    <a:cubicBezTo>
                      <a:pt x="23" y="10"/>
                      <a:pt x="25" y="8"/>
                      <a:pt x="27" y="6"/>
                    </a:cubicBezTo>
                    <a:cubicBezTo>
                      <a:pt x="27" y="7"/>
                      <a:pt x="27" y="8"/>
                      <a:pt x="27" y="9"/>
                    </a:cubicBezTo>
                    <a:cubicBezTo>
                      <a:pt x="27" y="9"/>
                      <a:pt x="27" y="9"/>
                      <a:pt x="27" y="9"/>
                    </a:cubicBezTo>
                    <a:cubicBezTo>
                      <a:pt x="24" y="12"/>
                      <a:pt x="22" y="15"/>
                      <a:pt x="20" y="18"/>
                    </a:cubicBezTo>
                    <a:moveTo>
                      <a:pt x="18" y="10"/>
                    </a:moveTo>
                    <a:cubicBezTo>
                      <a:pt x="17" y="10"/>
                      <a:pt x="11" y="10"/>
                      <a:pt x="6" y="9"/>
                    </a:cubicBezTo>
                    <a:cubicBezTo>
                      <a:pt x="10" y="7"/>
                      <a:pt x="12" y="4"/>
                      <a:pt x="13" y="4"/>
                    </a:cubicBezTo>
                    <a:cubicBezTo>
                      <a:pt x="15" y="4"/>
                      <a:pt x="18" y="3"/>
                      <a:pt x="22" y="3"/>
                    </a:cubicBezTo>
                    <a:cubicBezTo>
                      <a:pt x="23" y="3"/>
                      <a:pt x="23" y="3"/>
                      <a:pt x="24" y="3"/>
                    </a:cubicBezTo>
                    <a:cubicBezTo>
                      <a:pt x="22" y="5"/>
                      <a:pt x="20" y="7"/>
                      <a:pt x="18" y="10"/>
                    </a:cubicBezTo>
                    <a:moveTo>
                      <a:pt x="22" y="0"/>
                    </a:moveTo>
                    <a:cubicBezTo>
                      <a:pt x="17" y="0"/>
                      <a:pt x="12" y="0"/>
                      <a:pt x="12" y="0"/>
                    </a:cubicBezTo>
                    <a:cubicBezTo>
                      <a:pt x="12" y="0"/>
                      <a:pt x="12" y="0"/>
                      <a:pt x="11" y="0"/>
                    </a:cubicBezTo>
                    <a:cubicBezTo>
                      <a:pt x="11" y="0"/>
                      <a:pt x="10" y="1"/>
                      <a:pt x="8" y="3"/>
                    </a:cubicBezTo>
                    <a:cubicBezTo>
                      <a:pt x="6" y="5"/>
                      <a:pt x="4" y="7"/>
                      <a:pt x="0" y="10"/>
                    </a:cubicBezTo>
                    <a:cubicBezTo>
                      <a:pt x="0" y="10"/>
                      <a:pt x="0" y="10"/>
                      <a:pt x="0" y="10"/>
                    </a:cubicBezTo>
                    <a:cubicBezTo>
                      <a:pt x="0" y="10"/>
                      <a:pt x="0" y="10"/>
                      <a:pt x="0" y="10"/>
                    </a:cubicBezTo>
                    <a:cubicBezTo>
                      <a:pt x="0" y="10"/>
                      <a:pt x="0" y="10"/>
                      <a:pt x="0" y="10"/>
                    </a:cubicBezTo>
                    <a:cubicBezTo>
                      <a:pt x="0" y="10"/>
                      <a:pt x="0" y="10"/>
                      <a:pt x="0" y="10"/>
                    </a:cubicBezTo>
                    <a:cubicBezTo>
                      <a:pt x="0" y="11"/>
                      <a:pt x="0" y="11"/>
                      <a:pt x="0" y="11"/>
                    </a:cubicBezTo>
                    <a:cubicBezTo>
                      <a:pt x="0" y="11"/>
                      <a:pt x="0" y="11"/>
                      <a:pt x="0" y="11"/>
                    </a:cubicBezTo>
                    <a:cubicBezTo>
                      <a:pt x="0" y="11"/>
                      <a:pt x="0" y="11"/>
                      <a:pt x="0" y="11"/>
                    </a:cubicBezTo>
                    <a:cubicBezTo>
                      <a:pt x="0" y="20"/>
                      <a:pt x="0" y="33"/>
                      <a:pt x="0" y="47"/>
                    </a:cubicBezTo>
                    <a:cubicBezTo>
                      <a:pt x="0" y="57"/>
                      <a:pt x="0" y="68"/>
                      <a:pt x="0" y="77"/>
                    </a:cubicBezTo>
                    <a:cubicBezTo>
                      <a:pt x="0" y="77"/>
                      <a:pt x="0" y="77"/>
                      <a:pt x="0" y="77"/>
                    </a:cubicBezTo>
                    <a:cubicBezTo>
                      <a:pt x="0" y="78"/>
                      <a:pt x="1" y="78"/>
                      <a:pt x="2" y="79"/>
                    </a:cubicBezTo>
                    <a:cubicBezTo>
                      <a:pt x="8" y="79"/>
                      <a:pt x="11" y="79"/>
                      <a:pt x="18" y="79"/>
                    </a:cubicBezTo>
                    <a:cubicBezTo>
                      <a:pt x="18" y="79"/>
                      <a:pt x="18" y="79"/>
                      <a:pt x="18" y="79"/>
                    </a:cubicBezTo>
                    <a:cubicBezTo>
                      <a:pt x="19" y="79"/>
                      <a:pt x="19" y="79"/>
                      <a:pt x="19" y="79"/>
                    </a:cubicBezTo>
                    <a:cubicBezTo>
                      <a:pt x="23" y="77"/>
                      <a:pt x="26" y="75"/>
                      <a:pt x="30" y="73"/>
                    </a:cubicBezTo>
                    <a:cubicBezTo>
                      <a:pt x="30" y="72"/>
                      <a:pt x="30" y="72"/>
                      <a:pt x="30" y="72"/>
                    </a:cubicBezTo>
                    <a:cubicBezTo>
                      <a:pt x="30" y="72"/>
                      <a:pt x="30" y="72"/>
                      <a:pt x="30" y="72"/>
                    </a:cubicBezTo>
                    <a:cubicBezTo>
                      <a:pt x="30" y="72"/>
                      <a:pt x="30" y="72"/>
                      <a:pt x="30" y="72"/>
                    </a:cubicBezTo>
                    <a:cubicBezTo>
                      <a:pt x="31" y="72"/>
                      <a:pt x="31" y="72"/>
                      <a:pt x="31" y="71"/>
                    </a:cubicBezTo>
                    <a:cubicBezTo>
                      <a:pt x="31" y="56"/>
                      <a:pt x="30" y="18"/>
                      <a:pt x="30" y="6"/>
                    </a:cubicBezTo>
                    <a:cubicBezTo>
                      <a:pt x="30" y="5"/>
                      <a:pt x="30" y="4"/>
                      <a:pt x="30" y="3"/>
                    </a:cubicBezTo>
                    <a:cubicBezTo>
                      <a:pt x="30" y="2"/>
                      <a:pt x="30" y="2"/>
                      <a:pt x="30" y="2"/>
                    </a:cubicBezTo>
                    <a:cubicBezTo>
                      <a:pt x="30" y="2"/>
                      <a:pt x="30" y="2"/>
                      <a:pt x="30" y="2"/>
                    </a:cubicBezTo>
                    <a:cubicBezTo>
                      <a:pt x="30" y="2"/>
                      <a:pt x="30" y="2"/>
                      <a:pt x="30" y="2"/>
                    </a:cubicBezTo>
                    <a:cubicBezTo>
                      <a:pt x="30" y="2"/>
                      <a:pt x="30" y="2"/>
                      <a:pt x="30" y="2"/>
                    </a:cubicBezTo>
                    <a:cubicBezTo>
                      <a:pt x="30" y="1"/>
                      <a:pt x="30" y="1"/>
                      <a:pt x="30" y="1"/>
                    </a:cubicBezTo>
                    <a:cubicBezTo>
                      <a:pt x="30" y="1"/>
                      <a:pt x="30" y="1"/>
                      <a:pt x="30" y="1"/>
                    </a:cubicBezTo>
                    <a:cubicBezTo>
                      <a:pt x="30" y="1"/>
                      <a:pt x="30" y="1"/>
                      <a:pt x="30" y="1"/>
                    </a:cubicBezTo>
                    <a:cubicBezTo>
                      <a:pt x="30" y="1"/>
                      <a:pt x="30" y="1"/>
                      <a:pt x="30" y="1"/>
                    </a:cubicBezTo>
                    <a:cubicBezTo>
                      <a:pt x="30" y="0"/>
                      <a:pt x="29" y="0"/>
                      <a:pt x="29" y="0"/>
                    </a:cubicBezTo>
                    <a:cubicBezTo>
                      <a:pt x="27" y="0"/>
                      <a:pt x="24" y="0"/>
                      <a:pt x="2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806"/>
              <p:cNvSpPr>
                <a:spLocks noEditPoints="1"/>
              </p:cNvSpPr>
              <p:nvPr/>
            </p:nvSpPr>
            <p:spPr bwMode="auto">
              <a:xfrm>
                <a:off x="5012" y="918"/>
                <a:ext cx="509" cy="539"/>
              </a:xfrm>
              <a:custGeom>
                <a:avLst/>
                <a:gdLst>
                  <a:gd name="T0" fmla="*/ 155 w 215"/>
                  <a:gd name="T1" fmla="*/ 179 h 228"/>
                  <a:gd name="T2" fmla="*/ 192 w 215"/>
                  <a:gd name="T3" fmla="*/ 133 h 228"/>
                  <a:gd name="T4" fmla="*/ 148 w 215"/>
                  <a:gd name="T5" fmla="*/ 193 h 228"/>
                  <a:gd name="T6" fmla="*/ 6 w 215"/>
                  <a:gd name="T7" fmla="*/ 89 h 228"/>
                  <a:gd name="T8" fmla="*/ 24 w 215"/>
                  <a:gd name="T9" fmla="*/ 105 h 228"/>
                  <a:gd name="T10" fmla="*/ 28 w 215"/>
                  <a:gd name="T11" fmla="*/ 101 h 228"/>
                  <a:gd name="T12" fmla="*/ 27 w 215"/>
                  <a:gd name="T13" fmla="*/ 108 h 228"/>
                  <a:gd name="T14" fmla="*/ 39 w 215"/>
                  <a:gd name="T15" fmla="*/ 126 h 228"/>
                  <a:gd name="T16" fmla="*/ 44 w 215"/>
                  <a:gd name="T17" fmla="*/ 123 h 228"/>
                  <a:gd name="T18" fmla="*/ 45 w 215"/>
                  <a:gd name="T19" fmla="*/ 131 h 228"/>
                  <a:gd name="T20" fmla="*/ 55 w 215"/>
                  <a:gd name="T21" fmla="*/ 149 h 228"/>
                  <a:gd name="T22" fmla="*/ 60 w 215"/>
                  <a:gd name="T23" fmla="*/ 146 h 228"/>
                  <a:gd name="T24" fmla="*/ 63 w 215"/>
                  <a:gd name="T25" fmla="*/ 150 h 228"/>
                  <a:gd name="T26" fmla="*/ 70 w 215"/>
                  <a:gd name="T27" fmla="*/ 171 h 228"/>
                  <a:gd name="T28" fmla="*/ 75 w 215"/>
                  <a:gd name="T29" fmla="*/ 169 h 228"/>
                  <a:gd name="T30" fmla="*/ 75 w 215"/>
                  <a:gd name="T31" fmla="*/ 180 h 228"/>
                  <a:gd name="T32" fmla="*/ 92 w 215"/>
                  <a:gd name="T33" fmla="*/ 208 h 228"/>
                  <a:gd name="T34" fmla="*/ 161 w 215"/>
                  <a:gd name="T35" fmla="*/ 160 h 228"/>
                  <a:gd name="T36" fmla="*/ 133 w 215"/>
                  <a:gd name="T37" fmla="*/ 190 h 228"/>
                  <a:gd name="T38" fmla="*/ 76 w 215"/>
                  <a:gd name="T39" fmla="*/ 188 h 228"/>
                  <a:gd name="T40" fmla="*/ 63 w 215"/>
                  <a:gd name="T41" fmla="*/ 182 h 228"/>
                  <a:gd name="T42" fmla="*/ 53 w 215"/>
                  <a:gd name="T43" fmla="*/ 158 h 228"/>
                  <a:gd name="T44" fmla="*/ 44 w 215"/>
                  <a:gd name="T45" fmla="*/ 145 h 228"/>
                  <a:gd name="T46" fmla="*/ 39 w 215"/>
                  <a:gd name="T47" fmla="*/ 134 h 228"/>
                  <a:gd name="T48" fmla="*/ 29 w 215"/>
                  <a:gd name="T49" fmla="*/ 117 h 228"/>
                  <a:gd name="T50" fmla="*/ 24 w 215"/>
                  <a:gd name="T51" fmla="*/ 111 h 228"/>
                  <a:gd name="T52" fmla="*/ 10 w 215"/>
                  <a:gd name="T53" fmla="*/ 85 h 228"/>
                  <a:gd name="T54" fmla="*/ 103 w 215"/>
                  <a:gd name="T55" fmla="*/ 3 h 228"/>
                  <a:gd name="T56" fmla="*/ 160 w 215"/>
                  <a:gd name="T57" fmla="*/ 158 h 228"/>
                  <a:gd name="T58" fmla="*/ 79 w 215"/>
                  <a:gd name="T59" fmla="*/ 181 h 228"/>
                  <a:gd name="T60" fmla="*/ 70 w 215"/>
                  <a:gd name="T61" fmla="*/ 168 h 228"/>
                  <a:gd name="T62" fmla="*/ 60 w 215"/>
                  <a:gd name="T63" fmla="*/ 144 h 228"/>
                  <a:gd name="T64" fmla="*/ 49 w 215"/>
                  <a:gd name="T65" fmla="*/ 131 h 228"/>
                  <a:gd name="T66" fmla="*/ 44 w 215"/>
                  <a:gd name="T67" fmla="*/ 120 h 228"/>
                  <a:gd name="T68" fmla="*/ 31 w 215"/>
                  <a:gd name="T69" fmla="*/ 100 h 228"/>
                  <a:gd name="T70" fmla="*/ 23 w 215"/>
                  <a:gd name="T71" fmla="*/ 101 h 228"/>
                  <a:gd name="T72" fmla="*/ 3 w 215"/>
                  <a:gd name="T73" fmla="*/ 81 h 228"/>
                  <a:gd name="T74" fmla="*/ 0 w 215"/>
                  <a:gd name="T75" fmla="*/ 92 h 228"/>
                  <a:gd name="T76" fmla="*/ 21 w 215"/>
                  <a:gd name="T77" fmla="*/ 116 h 228"/>
                  <a:gd name="T78" fmla="*/ 25 w 215"/>
                  <a:gd name="T79" fmla="*/ 115 h 228"/>
                  <a:gd name="T80" fmla="*/ 22 w 215"/>
                  <a:gd name="T81" fmla="*/ 121 h 228"/>
                  <a:gd name="T82" fmla="*/ 34 w 215"/>
                  <a:gd name="T83" fmla="*/ 139 h 228"/>
                  <a:gd name="T84" fmla="*/ 42 w 215"/>
                  <a:gd name="T85" fmla="*/ 138 h 228"/>
                  <a:gd name="T86" fmla="*/ 38 w 215"/>
                  <a:gd name="T87" fmla="*/ 145 h 228"/>
                  <a:gd name="T88" fmla="*/ 49 w 215"/>
                  <a:gd name="T89" fmla="*/ 163 h 228"/>
                  <a:gd name="T90" fmla="*/ 53 w 215"/>
                  <a:gd name="T91" fmla="*/ 160 h 228"/>
                  <a:gd name="T92" fmla="*/ 54 w 215"/>
                  <a:gd name="T93" fmla="*/ 169 h 228"/>
                  <a:gd name="T94" fmla="*/ 63 w 215"/>
                  <a:gd name="T95" fmla="*/ 186 h 228"/>
                  <a:gd name="T96" fmla="*/ 73 w 215"/>
                  <a:gd name="T97" fmla="*/ 186 h 228"/>
                  <a:gd name="T98" fmla="*/ 68 w 215"/>
                  <a:gd name="T99" fmla="*/ 196 h 228"/>
                  <a:gd name="T100" fmla="*/ 83 w 215"/>
                  <a:gd name="T101" fmla="*/ 223 h 228"/>
                  <a:gd name="T102" fmla="*/ 98 w 215"/>
                  <a:gd name="T103" fmla="*/ 228 h 228"/>
                  <a:gd name="T104" fmla="*/ 170 w 215"/>
                  <a:gd name="T105" fmla="*/ 182 h 228"/>
                  <a:gd name="T106" fmla="*/ 201 w 215"/>
                  <a:gd name="T107" fmla="*/ 128 h 228"/>
                  <a:gd name="T108" fmla="*/ 124 w 215"/>
                  <a:gd name="T109" fmla="*/ 24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5" h="228">
                    <a:moveTo>
                      <a:pt x="99" y="224"/>
                    </a:moveTo>
                    <a:cubicBezTo>
                      <a:pt x="98" y="221"/>
                      <a:pt x="97" y="218"/>
                      <a:pt x="96" y="216"/>
                    </a:cubicBezTo>
                    <a:cubicBezTo>
                      <a:pt x="109" y="208"/>
                      <a:pt x="122" y="200"/>
                      <a:pt x="135" y="192"/>
                    </a:cubicBezTo>
                    <a:cubicBezTo>
                      <a:pt x="142" y="188"/>
                      <a:pt x="148" y="183"/>
                      <a:pt x="155" y="179"/>
                    </a:cubicBezTo>
                    <a:cubicBezTo>
                      <a:pt x="170" y="168"/>
                      <a:pt x="183" y="154"/>
                      <a:pt x="200" y="147"/>
                    </a:cubicBezTo>
                    <a:cubicBezTo>
                      <a:pt x="200" y="147"/>
                      <a:pt x="200" y="147"/>
                      <a:pt x="200" y="146"/>
                    </a:cubicBezTo>
                    <a:cubicBezTo>
                      <a:pt x="201" y="146"/>
                      <a:pt x="201" y="146"/>
                      <a:pt x="200" y="145"/>
                    </a:cubicBezTo>
                    <a:cubicBezTo>
                      <a:pt x="198" y="141"/>
                      <a:pt x="195" y="137"/>
                      <a:pt x="192" y="133"/>
                    </a:cubicBezTo>
                    <a:cubicBezTo>
                      <a:pt x="194" y="132"/>
                      <a:pt x="196" y="130"/>
                      <a:pt x="199" y="129"/>
                    </a:cubicBezTo>
                    <a:cubicBezTo>
                      <a:pt x="203" y="135"/>
                      <a:pt x="207" y="142"/>
                      <a:pt x="212" y="149"/>
                    </a:cubicBezTo>
                    <a:cubicBezTo>
                      <a:pt x="195" y="156"/>
                      <a:pt x="182" y="169"/>
                      <a:pt x="168" y="180"/>
                    </a:cubicBezTo>
                    <a:cubicBezTo>
                      <a:pt x="162" y="185"/>
                      <a:pt x="155" y="189"/>
                      <a:pt x="148" y="193"/>
                    </a:cubicBezTo>
                    <a:cubicBezTo>
                      <a:pt x="132" y="204"/>
                      <a:pt x="116" y="214"/>
                      <a:pt x="99" y="224"/>
                    </a:cubicBezTo>
                    <a:moveTo>
                      <a:pt x="19" y="113"/>
                    </a:moveTo>
                    <a:cubicBezTo>
                      <a:pt x="12" y="103"/>
                      <a:pt x="11" y="102"/>
                      <a:pt x="3" y="91"/>
                    </a:cubicBezTo>
                    <a:cubicBezTo>
                      <a:pt x="4" y="91"/>
                      <a:pt x="5" y="90"/>
                      <a:pt x="6" y="89"/>
                    </a:cubicBezTo>
                    <a:cubicBezTo>
                      <a:pt x="7" y="89"/>
                      <a:pt x="8" y="88"/>
                      <a:pt x="8" y="88"/>
                    </a:cubicBezTo>
                    <a:cubicBezTo>
                      <a:pt x="13" y="93"/>
                      <a:pt x="15" y="95"/>
                      <a:pt x="22" y="104"/>
                    </a:cubicBezTo>
                    <a:cubicBezTo>
                      <a:pt x="22" y="105"/>
                      <a:pt x="23" y="105"/>
                      <a:pt x="23" y="105"/>
                    </a:cubicBezTo>
                    <a:cubicBezTo>
                      <a:pt x="23" y="105"/>
                      <a:pt x="24" y="105"/>
                      <a:pt x="24" y="105"/>
                    </a:cubicBezTo>
                    <a:cubicBezTo>
                      <a:pt x="24" y="105"/>
                      <a:pt x="25" y="104"/>
                      <a:pt x="25" y="103"/>
                    </a:cubicBezTo>
                    <a:cubicBezTo>
                      <a:pt x="25" y="103"/>
                      <a:pt x="25" y="103"/>
                      <a:pt x="25" y="103"/>
                    </a:cubicBezTo>
                    <a:cubicBezTo>
                      <a:pt x="25" y="103"/>
                      <a:pt x="25" y="102"/>
                      <a:pt x="25" y="102"/>
                    </a:cubicBezTo>
                    <a:cubicBezTo>
                      <a:pt x="26" y="101"/>
                      <a:pt x="27" y="101"/>
                      <a:pt x="28" y="101"/>
                    </a:cubicBezTo>
                    <a:cubicBezTo>
                      <a:pt x="28" y="101"/>
                      <a:pt x="28" y="101"/>
                      <a:pt x="28" y="101"/>
                    </a:cubicBezTo>
                    <a:cubicBezTo>
                      <a:pt x="28" y="101"/>
                      <a:pt x="29" y="101"/>
                      <a:pt x="29" y="102"/>
                    </a:cubicBezTo>
                    <a:cubicBezTo>
                      <a:pt x="30" y="102"/>
                      <a:pt x="30" y="103"/>
                      <a:pt x="30" y="104"/>
                    </a:cubicBezTo>
                    <a:cubicBezTo>
                      <a:pt x="30" y="105"/>
                      <a:pt x="29" y="107"/>
                      <a:pt x="27" y="108"/>
                    </a:cubicBezTo>
                    <a:cubicBezTo>
                      <a:pt x="27" y="108"/>
                      <a:pt x="27" y="108"/>
                      <a:pt x="26" y="109"/>
                    </a:cubicBezTo>
                    <a:cubicBezTo>
                      <a:pt x="26" y="109"/>
                      <a:pt x="26" y="110"/>
                      <a:pt x="27" y="110"/>
                    </a:cubicBezTo>
                    <a:cubicBezTo>
                      <a:pt x="29" y="114"/>
                      <a:pt x="35" y="122"/>
                      <a:pt x="37" y="126"/>
                    </a:cubicBezTo>
                    <a:cubicBezTo>
                      <a:pt x="38" y="126"/>
                      <a:pt x="38" y="126"/>
                      <a:pt x="39" y="126"/>
                    </a:cubicBezTo>
                    <a:cubicBezTo>
                      <a:pt x="39" y="126"/>
                      <a:pt x="39" y="126"/>
                      <a:pt x="39" y="126"/>
                    </a:cubicBezTo>
                    <a:cubicBezTo>
                      <a:pt x="39" y="126"/>
                      <a:pt x="40" y="126"/>
                      <a:pt x="40" y="125"/>
                    </a:cubicBezTo>
                    <a:cubicBezTo>
                      <a:pt x="40" y="124"/>
                      <a:pt x="42" y="123"/>
                      <a:pt x="44" y="123"/>
                    </a:cubicBezTo>
                    <a:cubicBezTo>
                      <a:pt x="44" y="123"/>
                      <a:pt x="44" y="123"/>
                      <a:pt x="44" y="123"/>
                    </a:cubicBezTo>
                    <a:cubicBezTo>
                      <a:pt x="45" y="123"/>
                      <a:pt x="47" y="123"/>
                      <a:pt x="47" y="124"/>
                    </a:cubicBezTo>
                    <a:cubicBezTo>
                      <a:pt x="48" y="125"/>
                      <a:pt x="48" y="126"/>
                      <a:pt x="48" y="127"/>
                    </a:cubicBezTo>
                    <a:cubicBezTo>
                      <a:pt x="48" y="128"/>
                      <a:pt x="48" y="129"/>
                      <a:pt x="47" y="130"/>
                    </a:cubicBezTo>
                    <a:cubicBezTo>
                      <a:pt x="46" y="131"/>
                      <a:pt x="45" y="131"/>
                      <a:pt x="45" y="131"/>
                    </a:cubicBezTo>
                    <a:cubicBezTo>
                      <a:pt x="44" y="131"/>
                      <a:pt x="44" y="132"/>
                      <a:pt x="43" y="132"/>
                    </a:cubicBezTo>
                    <a:cubicBezTo>
                      <a:pt x="43" y="133"/>
                      <a:pt x="43" y="133"/>
                      <a:pt x="44" y="134"/>
                    </a:cubicBezTo>
                    <a:cubicBezTo>
                      <a:pt x="47" y="137"/>
                      <a:pt x="52" y="144"/>
                      <a:pt x="54" y="149"/>
                    </a:cubicBezTo>
                    <a:cubicBezTo>
                      <a:pt x="54" y="149"/>
                      <a:pt x="55" y="149"/>
                      <a:pt x="55" y="149"/>
                    </a:cubicBezTo>
                    <a:cubicBezTo>
                      <a:pt x="55" y="149"/>
                      <a:pt x="55" y="149"/>
                      <a:pt x="55" y="149"/>
                    </a:cubicBezTo>
                    <a:cubicBezTo>
                      <a:pt x="56" y="149"/>
                      <a:pt x="56" y="149"/>
                      <a:pt x="56" y="148"/>
                    </a:cubicBezTo>
                    <a:cubicBezTo>
                      <a:pt x="57" y="148"/>
                      <a:pt x="57" y="147"/>
                      <a:pt x="57" y="147"/>
                    </a:cubicBezTo>
                    <a:cubicBezTo>
                      <a:pt x="58" y="147"/>
                      <a:pt x="59" y="146"/>
                      <a:pt x="60" y="146"/>
                    </a:cubicBezTo>
                    <a:cubicBezTo>
                      <a:pt x="60" y="146"/>
                      <a:pt x="60" y="146"/>
                      <a:pt x="60" y="146"/>
                    </a:cubicBezTo>
                    <a:cubicBezTo>
                      <a:pt x="60" y="146"/>
                      <a:pt x="60" y="146"/>
                      <a:pt x="60" y="146"/>
                    </a:cubicBezTo>
                    <a:cubicBezTo>
                      <a:pt x="61" y="146"/>
                      <a:pt x="62" y="147"/>
                      <a:pt x="63" y="148"/>
                    </a:cubicBezTo>
                    <a:cubicBezTo>
                      <a:pt x="63" y="148"/>
                      <a:pt x="63" y="149"/>
                      <a:pt x="63" y="150"/>
                    </a:cubicBezTo>
                    <a:cubicBezTo>
                      <a:pt x="63" y="152"/>
                      <a:pt x="62" y="154"/>
                      <a:pt x="61" y="155"/>
                    </a:cubicBezTo>
                    <a:cubicBezTo>
                      <a:pt x="60" y="156"/>
                      <a:pt x="60" y="156"/>
                      <a:pt x="60" y="157"/>
                    </a:cubicBezTo>
                    <a:cubicBezTo>
                      <a:pt x="64" y="162"/>
                      <a:pt x="65" y="165"/>
                      <a:pt x="69" y="170"/>
                    </a:cubicBezTo>
                    <a:cubicBezTo>
                      <a:pt x="69" y="171"/>
                      <a:pt x="70" y="171"/>
                      <a:pt x="70" y="171"/>
                    </a:cubicBezTo>
                    <a:cubicBezTo>
                      <a:pt x="70" y="171"/>
                      <a:pt x="70" y="171"/>
                      <a:pt x="70" y="171"/>
                    </a:cubicBezTo>
                    <a:cubicBezTo>
                      <a:pt x="70" y="171"/>
                      <a:pt x="71" y="171"/>
                      <a:pt x="71" y="171"/>
                    </a:cubicBezTo>
                    <a:cubicBezTo>
                      <a:pt x="72" y="169"/>
                      <a:pt x="74" y="169"/>
                      <a:pt x="75" y="169"/>
                    </a:cubicBezTo>
                    <a:cubicBezTo>
                      <a:pt x="75" y="169"/>
                      <a:pt x="75" y="169"/>
                      <a:pt x="75" y="169"/>
                    </a:cubicBezTo>
                    <a:cubicBezTo>
                      <a:pt x="77" y="169"/>
                      <a:pt x="79" y="170"/>
                      <a:pt x="80" y="171"/>
                    </a:cubicBezTo>
                    <a:cubicBezTo>
                      <a:pt x="80" y="172"/>
                      <a:pt x="80" y="173"/>
                      <a:pt x="80" y="174"/>
                    </a:cubicBezTo>
                    <a:cubicBezTo>
                      <a:pt x="80" y="176"/>
                      <a:pt x="79" y="179"/>
                      <a:pt x="76" y="179"/>
                    </a:cubicBezTo>
                    <a:cubicBezTo>
                      <a:pt x="76" y="179"/>
                      <a:pt x="75" y="180"/>
                      <a:pt x="75" y="180"/>
                    </a:cubicBezTo>
                    <a:cubicBezTo>
                      <a:pt x="75" y="180"/>
                      <a:pt x="75" y="181"/>
                      <a:pt x="75" y="181"/>
                    </a:cubicBezTo>
                    <a:cubicBezTo>
                      <a:pt x="80" y="188"/>
                      <a:pt x="83" y="191"/>
                      <a:pt x="85" y="193"/>
                    </a:cubicBezTo>
                    <a:cubicBezTo>
                      <a:pt x="86" y="196"/>
                      <a:pt x="88" y="200"/>
                      <a:pt x="91" y="207"/>
                    </a:cubicBezTo>
                    <a:cubicBezTo>
                      <a:pt x="91" y="207"/>
                      <a:pt x="92" y="208"/>
                      <a:pt x="92" y="208"/>
                    </a:cubicBezTo>
                    <a:cubicBezTo>
                      <a:pt x="92" y="208"/>
                      <a:pt x="92" y="208"/>
                      <a:pt x="92" y="208"/>
                    </a:cubicBezTo>
                    <a:cubicBezTo>
                      <a:pt x="93" y="208"/>
                      <a:pt x="93" y="208"/>
                      <a:pt x="93" y="208"/>
                    </a:cubicBezTo>
                    <a:cubicBezTo>
                      <a:pt x="110" y="196"/>
                      <a:pt x="126" y="185"/>
                      <a:pt x="142" y="174"/>
                    </a:cubicBezTo>
                    <a:cubicBezTo>
                      <a:pt x="149" y="169"/>
                      <a:pt x="155" y="165"/>
                      <a:pt x="161" y="160"/>
                    </a:cubicBezTo>
                    <a:cubicBezTo>
                      <a:pt x="171" y="152"/>
                      <a:pt x="180" y="142"/>
                      <a:pt x="190" y="135"/>
                    </a:cubicBezTo>
                    <a:cubicBezTo>
                      <a:pt x="192" y="138"/>
                      <a:pt x="195" y="142"/>
                      <a:pt x="197" y="145"/>
                    </a:cubicBezTo>
                    <a:cubicBezTo>
                      <a:pt x="180" y="152"/>
                      <a:pt x="167" y="166"/>
                      <a:pt x="153" y="177"/>
                    </a:cubicBezTo>
                    <a:cubicBezTo>
                      <a:pt x="147" y="181"/>
                      <a:pt x="140" y="185"/>
                      <a:pt x="133" y="190"/>
                    </a:cubicBezTo>
                    <a:cubicBezTo>
                      <a:pt x="117" y="200"/>
                      <a:pt x="101" y="210"/>
                      <a:pt x="84" y="220"/>
                    </a:cubicBezTo>
                    <a:cubicBezTo>
                      <a:pt x="82" y="214"/>
                      <a:pt x="80" y="210"/>
                      <a:pt x="79" y="207"/>
                    </a:cubicBezTo>
                    <a:cubicBezTo>
                      <a:pt x="77" y="204"/>
                      <a:pt x="75" y="202"/>
                      <a:pt x="71" y="196"/>
                    </a:cubicBezTo>
                    <a:cubicBezTo>
                      <a:pt x="74" y="195"/>
                      <a:pt x="76" y="192"/>
                      <a:pt x="76" y="188"/>
                    </a:cubicBezTo>
                    <a:cubicBezTo>
                      <a:pt x="76" y="187"/>
                      <a:pt x="75" y="186"/>
                      <a:pt x="75" y="185"/>
                    </a:cubicBezTo>
                    <a:cubicBezTo>
                      <a:pt x="73" y="182"/>
                      <a:pt x="71" y="181"/>
                      <a:pt x="68" y="181"/>
                    </a:cubicBezTo>
                    <a:cubicBezTo>
                      <a:pt x="68" y="181"/>
                      <a:pt x="68" y="181"/>
                      <a:pt x="68" y="181"/>
                    </a:cubicBezTo>
                    <a:cubicBezTo>
                      <a:pt x="66" y="181"/>
                      <a:pt x="65" y="181"/>
                      <a:pt x="63" y="182"/>
                    </a:cubicBezTo>
                    <a:cubicBezTo>
                      <a:pt x="61" y="178"/>
                      <a:pt x="59" y="175"/>
                      <a:pt x="57" y="171"/>
                    </a:cubicBezTo>
                    <a:cubicBezTo>
                      <a:pt x="59" y="169"/>
                      <a:pt x="60" y="167"/>
                      <a:pt x="60" y="164"/>
                    </a:cubicBezTo>
                    <a:cubicBezTo>
                      <a:pt x="60" y="163"/>
                      <a:pt x="59" y="161"/>
                      <a:pt x="59" y="160"/>
                    </a:cubicBezTo>
                    <a:cubicBezTo>
                      <a:pt x="57" y="158"/>
                      <a:pt x="55" y="158"/>
                      <a:pt x="53" y="158"/>
                    </a:cubicBezTo>
                    <a:cubicBezTo>
                      <a:pt x="52" y="158"/>
                      <a:pt x="51" y="158"/>
                      <a:pt x="50" y="159"/>
                    </a:cubicBezTo>
                    <a:cubicBezTo>
                      <a:pt x="49" y="159"/>
                      <a:pt x="49" y="159"/>
                      <a:pt x="49" y="159"/>
                    </a:cubicBezTo>
                    <a:cubicBezTo>
                      <a:pt x="47" y="155"/>
                      <a:pt x="44" y="150"/>
                      <a:pt x="42" y="147"/>
                    </a:cubicBezTo>
                    <a:cubicBezTo>
                      <a:pt x="43" y="146"/>
                      <a:pt x="43" y="146"/>
                      <a:pt x="44" y="145"/>
                    </a:cubicBezTo>
                    <a:cubicBezTo>
                      <a:pt x="45" y="143"/>
                      <a:pt x="46" y="142"/>
                      <a:pt x="46" y="140"/>
                    </a:cubicBezTo>
                    <a:cubicBezTo>
                      <a:pt x="46" y="139"/>
                      <a:pt x="45" y="137"/>
                      <a:pt x="45" y="136"/>
                    </a:cubicBezTo>
                    <a:cubicBezTo>
                      <a:pt x="43" y="134"/>
                      <a:pt x="41" y="134"/>
                      <a:pt x="39" y="134"/>
                    </a:cubicBezTo>
                    <a:cubicBezTo>
                      <a:pt x="39" y="134"/>
                      <a:pt x="39" y="134"/>
                      <a:pt x="39" y="134"/>
                    </a:cubicBezTo>
                    <a:cubicBezTo>
                      <a:pt x="37" y="134"/>
                      <a:pt x="35" y="134"/>
                      <a:pt x="34" y="136"/>
                    </a:cubicBezTo>
                    <a:cubicBezTo>
                      <a:pt x="31" y="132"/>
                      <a:pt x="28" y="126"/>
                      <a:pt x="26" y="122"/>
                    </a:cubicBezTo>
                    <a:cubicBezTo>
                      <a:pt x="27" y="121"/>
                      <a:pt x="28" y="120"/>
                      <a:pt x="29" y="118"/>
                    </a:cubicBezTo>
                    <a:cubicBezTo>
                      <a:pt x="29" y="118"/>
                      <a:pt x="29" y="117"/>
                      <a:pt x="29" y="117"/>
                    </a:cubicBezTo>
                    <a:cubicBezTo>
                      <a:pt x="29" y="115"/>
                      <a:pt x="28" y="113"/>
                      <a:pt x="27" y="112"/>
                    </a:cubicBezTo>
                    <a:cubicBezTo>
                      <a:pt x="26" y="112"/>
                      <a:pt x="25" y="111"/>
                      <a:pt x="25" y="111"/>
                    </a:cubicBezTo>
                    <a:cubicBezTo>
                      <a:pt x="24" y="111"/>
                      <a:pt x="24" y="111"/>
                      <a:pt x="24" y="111"/>
                    </a:cubicBezTo>
                    <a:cubicBezTo>
                      <a:pt x="24" y="111"/>
                      <a:pt x="24" y="111"/>
                      <a:pt x="24" y="111"/>
                    </a:cubicBezTo>
                    <a:cubicBezTo>
                      <a:pt x="22" y="111"/>
                      <a:pt x="21" y="111"/>
                      <a:pt x="20" y="112"/>
                    </a:cubicBezTo>
                    <a:cubicBezTo>
                      <a:pt x="19" y="113"/>
                      <a:pt x="19" y="113"/>
                      <a:pt x="19" y="113"/>
                    </a:cubicBezTo>
                    <a:moveTo>
                      <a:pt x="23" y="101"/>
                    </a:moveTo>
                    <a:cubicBezTo>
                      <a:pt x="17" y="93"/>
                      <a:pt x="15" y="91"/>
                      <a:pt x="10" y="85"/>
                    </a:cubicBezTo>
                    <a:cubicBezTo>
                      <a:pt x="10" y="85"/>
                      <a:pt x="10" y="85"/>
                      <a:pt x="10" y="85"/>
                    </a:cubicBezTo>
                    <a:cubicBezTo>
                      <a:pt x="9" y="84"/>
                      <a:pt x="9" y="84"/>
                      <a:pt x="9" y="84"/>
                    </a:cubicBezTo>
                    <a:cubicBezTo>
                      <a:pt x="8" y="83"/>
                      <a:pt x="7" y="82"/>
                      <a:pt x="6" y="80"/>
                    </a:cubicBezTo>
                    <a:cubicBezTo>
                      <a:pt x="36" y="52"/>
                      <a:pt x="69" y="27"/>
                      <a:pt x="103" y="3"/>
                    </a:cubicBezTo>
                    <a:cubicBezTo>
                      <a:pt x="106" y="9"/>
                      <a:pt x="109" y="12"/>
                      <a:pt x="111" y="15"/>
                    </a:cubicBezTo>
                    <a:cubicBezTo>
                      <a:pt x="114" y="17"/>
                      <a:pt x="117" y="20"/>
                      <a:pt x="122" y="26"/>
                    </a:cubicBezTo>
                    <a:cubicBezTo>
                      <a:pt x="153" y="62"/>
                      <a:pt x="174" y="86"/>
                      <a:pt x="202" y="124"/>
                    </a:cubicBezTo>
                    <a:cubicBezTo>
                      <a:pt x="186" y="132"/>
                      <a:pt x="173" y="146"/>
                      <a:pt x="160" y="158"/>
                    </a:cubicBezTo>
                    <a:cubicBezTo>
                      <a:pt x="154" y="163"/>
                      <a:pt x="147" y="167"/>
                      <a:pt x="141" y="171"/>
                    </a:cubicBezTo>
                    <a:cubicBezTo>
                      <a:pt x="125" y="182"/>
                      <a:pt x="109" y="193"/>
                      <a:pt x="93" y="204"/>
                    </a:cubicBezTo>
                    <a:cubicBezTo>
                      <a:pt x="90" y="198"/>
                      <a:pt x="89" y="195"/>
                      <a:pt x="87" y="192"/>
                    </a:cubicBezTo>
                    <a:cubicBezTo>
                      <a:pt x="85" y="189"/>
                      <a:pt x="83" y="187"/>
                      <a:pt x="79" y="181"/>
                    </a:cubicBezTo>
                    <a:cubicBezTo>
                      <a:pt x="81" y="180"/>
                      <a:pt x="83" y="177"/>
                      <a:pt x="83" y="174"/>
                    </a:cubicBezTo>
                    <a:cubicBezTo>
                      <a:pt x="83" y="172"/>
                      <a:pt x="83" y="171"/>
                      <a:pt x="82" y="170"/>
                    </a:cubicBezTo>
                    <a:cubicBezTo>
                      <a:pt x="81" y="167"/>
                      <a:pt x="78" y="166"/>
                      <a:pt x="75" y="166"/>
                    </a:cubicBezTo>
                    <a:cubicBezTo>
                      <a:pt x="73" y="166"/>
                      <a:pt x="72" y="167"/>
                      <a:pt x="70" y="168"/>
                    </a:cubicBezTo>
                    <a:cubicBezTo>
                      <a:pt x="68" y="164"/>
                      <a:pt x="66" y="161"/>
                      <a:pt x="63" y="156"/>
                    </a:cubicBezTo>
                    <a:cubicBezTo>
                      <a:pt x="65" y="155"/>
                      <a:pt x="66" y="152"/>
                      <a:pt x="66" y="150"/>
                    </a:cubicBezTo>
                    <a:cubicBezTo>
                      <a:pt x="66" y="149"/>
                      <a:pt x="66" y="147"/>
                      <a:pt x="65" y="146"/>
                    </a:cubicBezTo>
                    <a:cubicBezTo>
                      <a:pt x="63" y="144"/>
                      <a:pt x="61" y="144"/>
                      <a:pt x="60" y="144"/>
                    </a:cubicBezTo>
                    <a:cubicBezTo>
                      <a:pt x="58" y="144"/>
                      <a:pt x="57" y="144"/>
                      <a:pt x="56" y="145"/>
                    </a:cubicBezTo>
                    <a:cubicBezTo>
                      <a:pt x="55" y="145"/>
                      <a:pt x="55" y="145"/>
                      <a:pt x="55" y="145"/>
                    </a:cubicBezTo>
                    <a:cubicBezTo>
                      <a:pt x="53" y="141"/>
                      <a:pt x="50" y="137"/>
                      <a:pt x="47" y="133"/>
                    </a:cubicBezTo>
                    <a:cubicBezTo>
                      <a:pt x="48" y="133"/>
                      <a:pt x="49" y="132"/>
                      <a:pt x="49" y="131"/>
                    </a:cubicBezTo>
                    <a:cubicBezTo>
                      <a:pt x="50" y="130"/>
                      <a:pt x="51" y="128"/>
                      <a:pt x="51" y="127"/>
                    </a:cubicBezTo>
                    <a:cubicBezTo>
                      <a:pt x="51" y="125"/>
                      <a:pt x="50" y="124"/>
                      <a:pt x="49" y="123"/>
                    </a:cubicBezTo>
                    <a:cubicBezTo>
                      <a:pt x="48" y="121"/>
                      <a:pt x="46" y="120"/>
                      <a:pt x="44" y="120"/>
                    </a:cubicBezTo>
                    <a:cubicBezTo>
                      <a:pt x="44" y="120"/>
                      <a:pt x="44" y="120"/>
                      <a:pt x="44" y="120"/>
                    </a:cubicBezTo>
                    <a:cubicBezTo>
                      <a:pt x="42" y="120"/>
                      <a:pt x="40" y="121"/>
                      <a:pt x="39" y="123"/>
                    </a:cubicBezTo>
                    <a:cubicBezTo>
                      <a:pt x="36" y="119"/>
                      <a:pt x="32" y="113"/>
                      <a:pt x="30" y="110"/>
                    </a:cubicBezTo>
                    <a:cubicBezTo>
                      <a:pt x="32" y="108"/>
                      <a:pt x="33" y="106"/>
                      <a:pt x="33" y="104"/>
                    </a:cubicBezTo>
                    <a:cubicBezTo>
                      <a:pt x="33" y="102"/>
                      <a:pt x="32" y="101"/>
                      <a:pt x="31" y="100"/>
                    </a:cubicBezTo>
                    <a:cubicBezTo>
                      <a:pt x="30" y="99"/>
                      <a:pt x="29" y="98"/>
                      <a:pt x="28" y="98"/>
                    </a:cubicBezTo>
                    <a:cubicBezTo>
                      <a:pt x="28" y="98"/>
                      <a:pt x="28" y="98"/>
                      <a:pt x="28" y="98"/>
                    </a:cubicBezTo>
                    <a:cubicBezTo>
                      <a:pt x="26" y="98"/>
                      <a:pt x="25" y="99"/>
                      <a:pt x="24" y="100"/>
                    </a:cubicBezTo>
                    <a:cubicBezTo>
                      <a:pt x="23" y="100"/>
                      <a:pt x="23" y="100"/>
                      <a:pt x="23" y="101"/>
                    </a:cubicBezTo>
                    <a:moveTo>
                      <a:pt x="103" y="0"/>
                    </a:moveTo>
                    <a:cubicBezTo>
                      <a:pt x="102" y="0"/>
                      <a:pt x="102" y="0"/>
                      <a:pt x="102" y="0"/>
                    </a:cubicBezTo>
                    <a:cubicBezTo>
                      <a:pt x="67" y="24"/>
                      <a:pt x="34" y="50"/>
                      <a:pt x="3" y="79"/>
                    </a:cubicBezTo>
                    <a:cubicBezTo>
                      <a:pt x="3" y="79"/>
                      <a:pt x="2" y="80"/>
                      <a:pt x="3" y="81"/>
                    </a:cubicBezTo>
                    <a:cubicBezTo>
                      <a:pt x="4" y="83"/>
                      <a:pt x="6" y="84"/>
                      <a:pt x="7" y="85"/>
                    </a:cubicBezTo>
                    <a:cubicBezTo>
                      <a:pt x="6" y="86"/>
                      <a:pt x="5" y="87"/>
                      <a:pt x="4" y="87"/>
                    </a:cubicBezTo>
                    <a:cubicBezTo>
                      <a:pt x="3" y="88"/>
                      <a:pt x="1" y="90"/>
                      <a:pt x="0" y="90"/>
                    </a:cubicBezTo>
                    <a:cubicBezTo>
                      <a:pt x="0" y="91"/>
                      <a:pt x="0" y="91"/>
                      <a:pt x="0" y="92"/>
                    </a:cubicBezTo>
                    <a:cubicBezTo>
                      <a:pt x="9" y="105"/>
                      <a:pt x="9" y="104"/>
                      <a:pt x="18" y="117"/>
                    </a:cubicBezTo>
                    <a:cubicBezTo>
                      <a:pt x="18" y="117"/>
                      <a:pt x="19" y="117"/>
                      <a:pt x="19" y="117"/>
                    </a:cubicBezTo>
                    <a:cubicBezTo>
                      <a:pt x="19" y="117"/>
                      <a:pt x="20" y="117"/>
                      <a:pt x="20" y="117"/>
                    </a:cubicBezTo>
                    <a:cubicBezTo>
                      <a:pt x="20" y="117"/>
                      <a:pt x="21" y="116"/>
                      <a:pt x="21" y="116"/>
                    </a:cubicBezTo>
                    <a:cubicBezTo>
                      <a:pt x="21" y="116"/>
                      <a:pt x="21" y="116"/>
                      <a:pt x="21" y="116"/>
                    </a:cubicBezTo>
                    <a:cubicBezTo>
                      <a:pt x="21" y="115"/>
                      <a:pt x="21" y="115"/>
                      <a:pt x="22" y="114"/>
                    </a:cubicBezTo>
                    <a:cubicBezTo>
                      <a:pt x="22" y="114"/>
                      <a:pt x="23" y="114"/>
                      <a:pt x="24" y="114"/>
                    </a:cubicBezTo>
                    <a:cubicBezTo>
                      <a:pt x="24" y="114"/>
                      <a:pt x="25" y="114"/>
                      <a:pt x="25" y="115"/>
                    </a:cubicBezTo>
                    <a:cubicBezTo>
                      <a:pt x="26" y="115"/>
                      <a:pt x="26" y="116"/>
                      <a:pt x="26" y="117"/>
                    </a:cubicBezTo>
                    <a:cubicBezTo>
                      <a:pt x="26" y="117"/>
                      <a:pt x="26" y="117"/>
                      <a:pt x="26" y="117"/>
                    </a:cubicBezTo>
                    <a:cubicBezTo>
                      <a:pt x="26" y="119"/>
                      <a:pt x="25" y="120"/>
                      <a:pt x="23" y="120"/>
                    </a:cubicBezTo>
                    <a:cubicBezTo>
                      <a:pt x="23" y="120"/>
                      <a:pt x="22" y="121"/>
                      <a:pt x="22" y="121"/>
                    </a:cubicBezTo>
                    <a:cubicBezTo>
                      <a:pt x="22" y="122"/>
                      <a:pt x="22" y="122"/>
                      <a:pt x="22" y="122"/>
                    </a:cubicBezTo>
                    <a:cubicBezTo>
                      <a:pt x="25" y="126"/>
                      <a:pt x="30" y="135"/>
                      <a:pt x="33" y="139"/>
                    </a:cubicBezTo>
                    <a:cubicBezTo>
                      <a:pt x="33" y="139"/>
                      <a:pt x="33" y="139"/>
                      <a:pt x="34" y="139"/>
                    </a:cubicBezTo>
                    <a:cubicBezTo>
                      <a:pt x="34" y="139"/>
                      <a:pt x="34" y="139"/>
                      <a:pt x="34" y="139"/>
                    </a:cubicBezTo>
                    <a:cubicBezTo>
                      <a:pt x="34" y="139"/>
                      <a:pt x="35" y="139"/>
                      <a:pt x="35" y="139"/>
                    </a:cubicBezTo>
                    <a:cubicBezTo>
                      <a:pt x="36" y="137"/>
                      <a:pt x="37" y="136"/>
                      <a:pt x="39" y="136"/>
                    </a:cubicBezTo>
                    <a:cubicBezTo>
                      <a:pt x="39" y="136"/>
                      <a:pt x="39" y="136"/>
                      <a:pt x="39" y="136"/>
                    </a:cubicBezTo>
                    <a:cubicBezTo>
                      <a:pt x="40" y="136"/>
                      <a:pt x="42" y="137"/>
                      <a:pt x="42" y="138"/>
                    </a:cubicBezTo>
                    <a:cubicBezTo>
                      <a:pt x="43" y="138"/>
                      <a:pt x="43" y="139"/>
                      <a:pt x="43" y="140"/>
                    </a:cubicBezTo>
                    <a:cubicBezTo>
                      <a:pt x="43" y="141"/>
                      <a:pt x="43" y="142"/>
                      <a:pt x="42" y="143"/>
                    </a:cubicBezTo>
                    <a:cubicBezTo>
                      <a:pt x="41" y="144"/>
                      <a:pt x="40" y="145"/>
                      <a:pt x="39" y="145"/>
                    </a:cubicBezTo>
                    <a:cubicBezTo>
                      <a:pt x="39" y="145"/>
                      <a:pt x="38" y="145"/>
                      <a:pt x="38" y="145"/>
                    </a:cubicBezTo>
                    <a:cubicBezTo>
                      <a:pt x="38" y="146"/>
                      <a:pt x="38" y="146"/>
                      <a:pt x="38" y="147"/>
                    </a:cubicBezTo>
                    <a:cubicBezTo>
                      <a:pt x="41" y="151"/>
                      <a:pt x="46" y="158"/>
                      <a:pt x="48" y="163"/>
                    </a:cubicBezTo>
                    <a:cubicBezTo>
                      <a:pt x="48" y="163"/>
                      <a:pt x="49" y="163"/>
                      <a:pt x="49" y="163"/>
                    </a:cubicBezTo>
                    <a:cubicBezTo>
                      <a:pt x="49" y="163"/>
                      <a:pt x="49" y="163"/>
                      <a:pt x="49" y="163"/>
                    </a:cubicBezTo>
                    <a:cubicBezTo>
                      <a:pt x="50" y="163"/>
                      <a:pt x="50" y="163"/>
                      <a:pt x="50" y="162"/>
                    </a:cubicBezTo>
                    <a:cubicBezTo>
                      <a:pt x="51" y="162"/>
                      <a:pt x="51" y="161"/>
                      <a:pt x="51" y="161"/>
                    </a:cubicBezTo>
                    <a:cubicBezTo>
                      <a:pt x="52" y="161"/>
                      <a:pt x="53" y="160"/>
                      <a:pt x="53" y="160"/>
                    </a:cubicBezTo>
                    <a:cubicBezTo>
                      <a:pt x="53" y="160"/>
                      <a:pt x="53" y="160"/>
                      <a:pt x="53" y="160"/>
                    </a:cubicBezTo>
                    <a:cubicBezTo>
                      <a:pt x="53" y="160"/>
                      <a:pt x="53" y="160"/>
                      <a:pt x="53" y="160"/>
                    </a:cubicBezTo>
                    <a:cubicBezTo>
                      <a:pt x="55" y="160"/>
                      <a:pt x="56" y="161"/>
                      <a:pt x="56" y="162"/>
                    </a:cubicBezTo>
                    <a:cubicBezTo>
                      <a:pt x="57" y="162"/>
                      <a:pt x="57" y="163"/>
                      <a:pt x="57" y="164"/>
                    </a:cubicBezTo>
                    <a:cubicBezTo>
                      <a:pt x="57" y="166"/>
                      <a:pt x="56" y="168"/>
                      <a:pt x="54" y="169"/>
                    </a:cubicBezTo>
                    <a:cubicBezTo>
                      <a:pt x="54" y="170"/>
                      <a:pt x="53" y="170"/>
                      <a:pt x="54" y="171"/>
                    </a:cubicBezTo>
                    <a:cubicBezTo>
                      <a:pt x="57" y="177"/>
                      <a:pt x="59" y="180"/>
                      <a:pt x="62" y="185"/>
                    </a:cubicBezTo>
                    <a:cubicBezTo>
                      <a:pt x="62" y="185"/>
                      <a:pt x="62" y="186"/>
                      <a:pt x="63" y="186"/>
                    </a:cubicBezTo>
                    <a:cubicBezTo>
                      <a:pt x="63" y="186"/>
                      <a:pt x="63" y="186"/>
                      <a:pt x="63" y="186"/>
                    </a:cubicBezTo>
                    <a:cubicBezTo>
                      <a:pt x="63" y="186"/>
                      <a:pt x="64" y="185"/>
                      <a:pt x="64" y="185"/>
                    </a:cubicBezTo>
                    <a:cubicBezTo>
                      <a:pt x="65" y="184"/>
                      <a:pt x="66" y="184"/>
                      <a:pt x="68" y="184"/>
                    </a:cubicBezTo>
                    <a:cubicBezTo>
                      <a:pt x="68" y="184"/>
                      <a:pt x="68" y="184"/>
                      <a:pt x="68" y="184"/>
                    </a:cubicBezTo>
                    <a:cubicBezTo>
                      <a:pt x="70" y="184"/>
                      <a:pt x="72" y="185"/>
                      <a:pt x="73" y="186"/>
                    </a:cubicBezTo>
                    <a:cubicBezTo>
                      <a:pt x="73" y="187"/>
                      <a:pt x="73" y="188"/>
                      <a:pt x="73" y="188"/>
                    </a:cubicBezTo>
                    <a:cubicBezTo>
                      <a:pt x="73" y="191"/>
                      <a:pt x="71" y="194"/>
                      <a:pt x="69" y="194"/>
                    </a:cubicBezTo>
                    <a:cubicBezTo>
                      <a:pt x="68" y="194"/>
                      <a:pt x="68" y="194"/>
                      <a:pt x="68" y="195"/>
                    </a:cubicBezTo>
                    <a:cubicBezTo>
                      <a:pt x="67" y="195"/>
                      <a:pt x="67" y="196"/>
                      <a:pt x="68" y="196"/>
                    </a:cubicBezTo>
                    <a:cubicBezTo>
                      <a:pt x="72" y="203"/>
                      <a:pt x="75" y="206"/>
                      <a:pt x="76" y="209"/>
                    </a:cubicBezTo>
                    <a:cubicBezTo>
                      <a:pt x="78" y="212"/>
                      <a:pt x="79" y="215"/>
                      <a:pt x="82" y="223"/>
                    </a:cubicBezTo>
                    <a:cubicBezTo>
                      <a:pt x="82" y="223"/>
                      <a:pt x="83" y="223"/>
                      <a:pt x="83" y="223"/>
                    </a:cubicBezTo>
                    <a:cubicBezTo>
                      <a:pt x="83" y="223"/>
                      <a:pt x="83" y="223"/>
                      <a:pt x="83" y="223"/>
                    </a:cubicBezTo>
                    <a:cubicBezTo>
                      <a:pt x="84" y="223"/>
                      <a:pt x="84" y="223"/>
                      <a:pt x="84" y="223"/>
                    </a:cubicBezTo>
                    <a:cubicBezTo>
                      <a:pt x="87" y="221"/>
                      <a:pt x="90" y="219"/>
                      <a:pt x="94" y="217"/>
                    </a:cubicBezTo>
                    <a:cubicBezTo>
                      <a:pt x="95" y="220"/>
                      <a:pt x="96" y="222"/>
                      <a:pt x="98" y="227"/>
                    </a:cubicBezTo>
                    <a:cubicBezTo>
                      <a:pt x="98" y="227"/>
                      <a:pt x="98" y="227"/>
                      <a:pt x="98" y="228"/>
                    </a:cubicBezTo>
                    <a:cubicBezTo>
                      <a:pt x="99" y="228"/>
                      <a:pt x="99" y="228"/>
                      <a:pt x="99" y="228"/>
                    </a:cubicBezTo>
                    <a:cubicBezTo>
                      <a:pt x="99" y="228"/>
                      <a:pt x="99" y="228"/>
                      <a:pt x="100" y="227"/>
                    </a:cubicBezTo>
                    <a:cubicBezTo>
                      <a:pt x="116" y="217"/>
                      <a:pt x="133" y="206"/>
                      <a:pt x="150" y="195"/>
                    </a:cubicBezTo>
                    <a:cubicBezTo>
                      <a:pt x="157" y="191"/>
                      <a:pt x="163" y="187"/>
                      <a:pt x="170" y="182"/>
                    </a:cubicBezTo>
                    <a:cubicBezTo>
                      <a:pt x="184" y="171"/>
                      <a:pt x="197" y="157"/>
                      <a:pt x="214" y="150"/>
                    </a:cubicBezTo>
                    <a:cubicBezTo>
                      <a:pt x="215" y="150"/>
                      <a:pt x="215" y="150"/>
                      <a:pt x="215" y="150"/>
                    </a:cubicBezTo>
                    <a:cubicBezTo>
                      <a:pt x="215" y="149"/>
                      <a:pt x="215" y="149"/>
                      <a:pt x="215" y="148"/>
                    </a:cubicBezTo>
                    <a:cubicBezTo>
                      <a:pt x="210" y="141"/>
                      <a:pt x="205" y="134"/>
                      <a:pt x="201" y="128"/>
                    </a:cubicBezTo>
                    <a:cubicBezTo>
                      <a:pt x="202" y="127"/>
                      <a:pt x="203" y="127"/>
                      <a:pt x="205" y="126"/>
                    </a:cubicBezTo>
                    <a:cubicBezTo>
                      <a:pt x="205" y="126"/>
                      <a:pt x="205" y="126"/>
                      <a:pt x="206" y="125"/>
                    </a:cubicBezTo>
                    <a:cubicBezTo>
                      <a:pt x="206" y="125"/>
                      <a:pt x="206" y="124"/>
                      <a:pt x="205" y="124"/>
                    </a:cubicBezTo>
                    <a:cubicBezTo>
                      <a:pt x="177" y="85"/>
                      <a:pt x="156" y="60"/>
                      <a:pt x="124" y="24"/>
                    </a:cubicBezTo>
                    <a:cubicBezTo>
                      <a:pt x="119" y="18"/>
                      <a:pt x="116" y="16"/>
                      <a:pt x="113" y="13"/>
                    </a:cubicBezTo>
                    <a:cubicBezTo>
                      <a:pt x="111" y="10"/>
                      <a:pt x="108" y="7"/>
                      <a:pt x="104" y="1"/>
                    </a:cubicBezTo>
                    <a:cubicBezTo>
                      <a:pt x="103" y="0"/>
                      <a:pt x="103" y="0"/>
                      <a:pt x="10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807"/>
              <p:cNvSpPr>
                <a:spLocks/>
              </p:cNvSpPr>
              <p:nvPr/>
            </p:nvSpPr>
            <p:spPr bwMode="auto">
              <a:xfrm>
                <a:off x="5116" y="1015"/>
                <a:ext cx="171" cy="120"/>
              </a:xfrm>
              <a:custGeom>
                <a:avLst/>
                <a:gdLst>
                  <a:gd name="T0" fmla="*/ 71 w 72"/>
                  <a:gd name="T1" fmla="*/ 0 h 51"/>
                  <a:gd name="T2" fmla="*/ 70 w 72"/>
                  <a:gd name="T3" fmla="*/ 0 h 51"/>
                  <a:gd name="T4" fmla="*/ 20 w 72"/>
                  <a:gd name="T5" fmla="*/ 34 h 51"/>
                  <a:gd name="T6" fmla="*/ 1 w 72"/>
                  <a:gd name="T7" fmla="*/ 49 h 51"/>
                  <a:gd name="T8" fmla="*/ 1 w 72"/>
                  <a:gd name="T9" fmla="*/ 50 h 51"/>
                  <a:gd name="T10" fmla="*/ 2 w 72"/>
                  <a:gd name="T11" fmla="*/ 51 h 51"/>
                  <a:gd name="T12" fmla="*/ 3 w 72"/>
                  <a:gd name="T13" fmla="*/ 51 h 51"/>
                  <a:gd name="T14" fmla="*/ 21 w 72"/>
                  <a:gd name="T15" fmla="*/ 36 h 51"/>
                  <a:gd name="T16" fmla="*/ 71 w 72"/>
                  <a:gd name="T17" fmla="*/ 3 h 51"/>
                  <a:gd name="T18" fmla="*/ 72 w 72"/>
                  <a:gd name="T19" fmla="*/ 1 h 51"/>
                  <a:gd name="T20" fmla="*/ 71 w 72"/>
                  <a:gd name="T21"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51">
                    <a:moveTo>
                      <a:pt x="71" y="0"/>
                    </a:moveTo>
                    <a:cubicBezTo>
                      <a:pt x="71" y="0"/>
                      <a:pt x="70" y="0"/>
                      <a:pt x="70" y="0"/>
                    </a:cubicBezTo>
                    <a:cubicBezTo>
                      <a:pt x="52" y="9"/>
                      <a:pt x="36" y="21"/>
                      <a:pt x="20" y="34"/>
                    </a:cubicBezTo>
                    <a:cubicBezTo>
                      <a:pt x="13" y="39"/>
                      <a:pt x="7" y="44"/>
                      <a:pt x="1" y="49"/>
                    </a:cubicBezTo>
                    <a:cubicBezTo>
                      <a:pt x="0" y="49"/>
                      <a:pt x="0" y="50"/>
                      <a:pt x="1" y="50"/>
                    </a:cubicBezTo>
                    <a:cubicBezTo>
                      <a:pt x="1" y="51"/>
                      <a:pt x="1" y="51"/>
                      <a:pt x="2" y="51"/>
                    </a:cubicBezTo>
                    <a:cubicBezTo>
                      <a:pt x="2" y="51"/>
                      <a:pt x="2" y="51"/>
                      <a:pt x="3" y="51"/>
                    </a:cubicBezTo>
                    <a:cubicBezTo>
                      <a:pt x="9" y="46"/>
                      <a:pt x="15" y="41"/>
                      <a:pt x="21" y="36"/>
                    </a:cubicBezTo>
                    <a:cubicBezTo>
                      <a:pt x="37" y="24"/>
                      <a:pt x="53" y="11"/>
                      <a:pt x="71" y="3"/>
                    </a:cubicBezTo>
                    <a:cubicBezTo>
                      <a:pt x="72" y="2"/>
                      <a:pt x="72" y="1"/>
                      <a:pt x="72" y="1"/>
                    </a:cubicBezTo>
                    <a:cubicBezTo>
                      <a:pt x="72" y="0"/>
                      <a:pt x="71"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808"/>
              <p:cNvSpPr>
                <a:spLocks/>
              </p:cNvSpPr>
              <p:nvPr/>
            </p:nvSpPr>
            <p:spPr bwMode="auto">
              <a:xfrm>
                <a:off x="5147" y="1060"/>
                <a:ext cx="156" cy="108"/>
              </a:xfrm>
              <a:custGeom>
                <a:avLst/>
                <a:gdLst>
                  <a:gd name="T0" fmla="*/ 65 w 66"/>
                  <a:gd name="T1" fmla="*/ 0 h 46"/>
                  <a:gd name="T2" fmla="*/ 64 w 66"/>
                  <a:gd name="T3" fmla="*/ 0 h 46"/>
                  <a:gd name="T4" fmla="*/ 1 w 66"/>
                  <a:gd name="T5" fmla="*/ 43 h 46"/>
                  <a:gd name="T6" fmla="*/ 0 w 66"/>
                  <a:gd name="T7" fmla="*/ 45 h 46"/>
                  <a:gd name="T8" fmla="*/ 1 w 66"/>
                  <a:gd name="T9" fmla="*/ 46 h 46"/>
                  <a:gd name="T10" fmla="*/ 2 w 66"/>
                  <a:gd name="T11" fmla="*/ 45 h 46"/>
                  <a:gd name="T12" fmla="*/ 65 w 66"/>
                  <a:gd name="T13" fmla="*/ 2 h 46"/>
                  <a:gd name="T14" fmla="*/ 66 w 66"/>
                  <a:gd name="T15" fmla="*/ 0 h 46"/>
                  <a:gd name="T16" fmla="*/ 65 w 6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6">
                    <a:moveTo>
                      <a:pt x="65" y="0"/>
                    </a:moveTo>
                    <a:cubicBezTo>
                      <a:pt x="64" y="0"/>
                      <a:pt x="64" y="0"/>
                      <a:pt x="64" y="0"/>
                    </a:cubicBezTo>
                    <a:cubicBezTo>
                      <a:pt x="43" y="14"/>
                      <a:pt x="21" y="28"/>
                      <a:pt x="1" y="43"/>
                    </a:cubicBezTo>
                    <a:cubicBezTo>
                      <a:pt x="0" y="44"/>
                      <a:pt x="0" y="44"/>
                      <a:pt x="0" y="45"/>
                    </a:cubicBezTo>
                    <a:cubicBezTo>
                      <a:pt x="1" y="45"/>
                      <a:pt x="1" y="46"/>
                      <a:pt x="1" y="46"/>
                    </a:cubicBezTo>
                    <a:cubicBezTo>
                      <a:pt x="2" y="46"/>
                      <a:pt x="2" y="46"/>
                      <a:pt x="2" y="45"/>
                    </a:cubicBezTo>
                    <a:cubicBezTo>
                      <a:pt x="23" y="31"/>
                      <a:pt x="44" y="16"/>
                      <a:pt x="65" y="2"/>
                    </a:cubicBezTo>
                    <a:cubicBezTo>
                      <a:pt x="66" y="2"/>
                      <a:pt x="66" y="1"/>
                      <a:pt x="66" y="0"/>
                    </a:cubicBezTo>
                    <a:cubicBezTo>
                      <a:pt x="65" y="0"/>
                      <a:pt x="65"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809"/>
              <p:cNvSpPr>
                <a:spLocks/>
              </p:cNvSpPr>
              <p:nvPr/>
            </p:nvSpPr>
            <p:spPr bwMode="auto">
              <a:xfrm>
                <a:off x="5173" y="1083"/>
                <a:ext cx="161" cy="126"/>
              </a:xfrm>
              <a:custGeom>
                <a:avLst/>
                <a:gdLst>
                  <a:gd name="T0" fmla="*/ 67 w 68"/>
                  <a:gd name="T1" fmla="*/ 0 h 53"/>
                  <a:gd name="T2" fmla="*/ 66 w 68"/>
                  <a:gd name="T3" fmla="*/ 0 h 53"/>
                  <a:gd name="T4" fmla="*/ 46 w 68"/>
                  <a:gd name="T5" fmla="*/ 18 h 53"/>
                  <a:gd name="T6" fmla="*/ 1 w 68"/>
                  <a:gd name="T7" fmla="*/ 50 h 53"/>
                  <a:gd name="T8" fmla="*/ 0 w 68"/>
                  <a:gd name="T9" fmla="*/ 52 h 53"/>
                  <a:gd name="T10" fmla="*/ 1 w 68"/>
                  <a:gd name="T11" fmla="*/ 53 h 53"/>
                  <a:gd name="T12" fmla="*/ 2 w 68"/>
                  <a:gd name="T13" fmla="*/ 53 h 53"/>
                  <a:gd name="T14" fmla="*/ 47 w 68"/>
                  <a:gd name="T15" fmla="*/ 20 h 53"/>
                  <a:gd name="T16" fmla="*/ 68 w 68"/>
                  <a:gd name="T17" fmla="*/ 2 h 53"/>
                  <a:gd name="T18" fmla="*/ 68 w 68"/>
                  <a:gd name="T19" fmla="*/ 0 h 53"/>
                  <a:gd name="T20" fmla="*/ 67 w 68"/>
                  <a:gd name="T2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53">
                    <a:moveTo>
                      <a:pt x="67" y="0"/>
                    </a:moveTo>
                    <a:cubicBezTo>
                      <a:pt x="67" y="0"/>
                      <a:pt x="66" y="0"/>
                      <a:pt x="66" y="0"/>
                    </a:cubicBezTo>
                    <a:cubicBezTo>
                      <a:pt x="59" y="6"/>
                      <a:pt x="52" y="12"/>
                      <a:pt x="46" y="18"/>
                    </a:cubicBezTo>
                    <a:cubicBezTo>
                      <a:pt x="31" y="30"/>
                      <a:pt x="17" y="42"/>
                      <a:pt x="1" y="50"/>
                    </a:cubicBezTo>
                    <a:cubicBezTo>
                      <a:pt x="0" y="51"/>
                      <a:pt x="0" y="51"/>
                      <a:pt x="0" y="52"/>
                    </a:cubicBezTo>
                    <a:cubicBezTo>
                      <a:pt x="0" y="53"/>
                      <a:pt x="1" y="53"/>
                      <a:pt x="1" y="53"/>
                    </a:cubicBezTo>
                    <a:cubicBezTo>
                      <a:pt x="2" y="53"/>
                      <a:pt x="2" y="53"/>
                      <a:pt x="2" y="53"/>
                    </a:cubicBezTo>
                    <a:cubicBezTo>
                      <a:pt x="19" y="44"/>
                      <a:pt x="33" y="32"/>
                      <a:pt x="47" y="20"/>
                    </a:cubicBezTo>
                    <a:cubicBezTo>
                      <a:pt x="54" y="14"/>
                      <a:pt x="61" y="8"/>
                      <a:pt x="68" y="2"/>
                    </a:cubicBezTo>
                    <a:cubicBezTo>
                      <a:pt x="68" y="2"/>
                      <a:pt x="68" y="1"/>
                      <a:pt x="68" y="0"/>
                    </a:cubicBezTo>
                    <a:cubicBezTo>
                      <a:pt x="68" y="0"/>
                      <a:pt x="67" y="0"/>
                      <a:pt x="6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810"/>
              <p:cNvSpPr>
                <a:spLocks/>
              </p:cNvSpPr>
              <p:nvPr/>
            </p:nvSpPr>
            <p:spPr bwMode="auto">
              <a:xfrm>
                <a:off x="5208" y="1126"/>
                <a:ext cx="154" cy="128"/>
              </a:xfrm>
              <a:custGeom>
                <a:avLst/>
                <a:gdLst>
                  <a:gd name="T0" fmla="*/ 63 w 65"/>
                  <a:gd name="T1" fmla="*/ 0 h 54"/>
                  <a:gd name="T2" fmla="*/ 62 w 65"/>
                  <a:gd name="T3" fmla="*/ 0 h 54"/>
                  <a:gd name="T4" fmla="*/ 1 w 65"/>
                  <a:gd name="T5" fmla="*/ 52 h 54"/>
                  <a:gd name="T6" fmla="*/ 1 w 65"/>
                  <a:gd name="T7" fmla="*/ 54 h 54"/>
                  <a:gd name="T8" fmla="*/ 2 w 65"/>
                  <a:gd name="T9" fmla="*/ 54 h 54"/>
                  <a:gd name="T10" fmla="*/ 3 w 65"/>
                  <a:gd name="T11" fmla="*/ 54 h 54"/>
                  <a:gd name="T12" fmla="*/ 64 w 65"/>
                  <a:gd name="T13" fmla="*/ 2 h 54"/>
                  <a:gd name="T14" fmla="*/ 64 w 65"/>
                  <a:gd name="T15" fmla="*/ 0 h 54"/>
                  <a:gd name="T16" fmla="*/ 63 w 65"/>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54">
                    <a:moveTo>
                      <a:pt x="63" y="0"/>
                    </a:moveTo>
                    <a:cubicBezTo>
                      <a:pt x="63" y="0"/>
                      <a:pt x="63" y="0"/>
                      <a:pt x="62" y="0"/>
                    </a:cubicBezTo>
                    <a:cubicBezTo>
                      <a:pt x="42" y="17"/>
                      <a:pt x="21" y="34"/>
                      <a:pt x="1" y="52"/>
                    </a:cubicBezTo>
                    <a:cubicBezTo>
                      <a:pt x="0" y="52"/>
                      <a:pt x="0" y="53"/>
                      <a:pt x="1" y="54"/>
                    </a:cubicBezTo>
                    <a:cubicBezTo>
                      <a:pt x="1" y="54"/>
                      <a:pt x="1" y="54"/>
                      <a:pt x="2" y="54"/>
                    </a:cubicBezTo>
                    <a:cubicBezTo>
                      <a:pt x="2" y="54"/>
                      <a:pt x="2" y="54"/>
                      <a:pt x="3" y="54"/>
                    </a:cubicBezTo>
                    <a:cubicBezTo>
                      <a:pt x="23" y="37"/>
                      <a:pt x="44" y="19"/>
                      <a:pt x="64" y="2"/>
                    </a:cubicBezTo>
                    <a:cubicBezTo>
                      <a:pt x="65" y="2"/>
                      <a:pt x="65" y="1"/>
                      <a:pt x="64" y="0"/>
                    </a:cubicBezTo>
                    <a:cubicBezTo>
                      <a:pt x="64" y="0"/>
                      <a:pt x="64" y="0"/>
                      <a:pt x="6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811"/>
              <p:cNvSpPr>
                <a:spLocks/>
              </p:cNvSpPr>
              <p:nvPr/>
            </p:nvSpPr>
            <p:spPr bwMode="auto">
              <a:xfrm>
                <a:off x="5234" y="1161"/>
                <a:ext cx="159" cy="131"/>
              </a:xfrm>
              <a:custGeom>
                <a:avLst/>
                <a:gdLst>
                  <a:gd name="T0" fmla="*/ 66 w 67"/>
                  <a:gd name="T1" fmla="*/ 0 h 55"/>
                  <a:gd name="T2" fmla="*/ 65 w 67"/>
                  <a:gd name="T3" fmla="*/ 0 h 55"/>
                  <a:gd name="T4" fmla="*/ 1 w 67"/>
                  <a:gd name="T5" fmla="*/ 52 h 55"/>
                  <a:gd name="T6" fmla="*/ 1 w 67"/>
                  <a:gd name="T7" fmla="*/ 54 h 55"/>
                  <a:gd name="T8" fmla="*/ 2 w 67"/>
                  <a:gd name="T9" fmla="*/ 55 h 55"/>
                  <a:gd name="T10" fmla="*/ 3 w 67"/>
                  <a:gd name="T11" fmla="*/ 54 h 55"/>
                  <a:gd name="T12" fmla="*/ 67 w 67"/>
                  <a:gd name="T13" fmla="*/ 2 h 55"/>
                  <a:gd name="T14" fmla="*/ 67 w 67"/>
                  <a:gd name="T15" fmla="*/ 0 h 55"/>
                  <a:gd name="T16" fmla="*/ 66 w 67"/>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5">
                    <a:moveTo>
                      <a:pt x="66" y="0"/>
                    </a:moveTo>
                    <a:cubicBezTo>
                      <a:pt x="66" y="0"/>
                      <a:pt x="65" y="0"/>
                      <a:pt x="65" y="0"/>
                    </a:cubicBezTo>
                    <a:cubicBezTo>
                      <a:pt x="44" y="17"/>
                      <a:pt x="22" y="35"/>
                      <a:pt x="1" y="52"/>
                    </a:cubicBezTo>
                    <a:cubicBezTo>
                      <a:pt x="0" y="53"/>
                      <a:pt x="0" y="53"/>
                      <a:pt x="1" y="54"/>
                    </a:cubicBezTo>
                    <a:cubicBezTo>
                      <a:pt x="1" y="54"/>
                      <a:pt x="1" y="55"/>
                      <a:pt x="2" y="55"/>
                    </a:cubicBezTo>
                    <a:cubicBezTo>
                      <a:pt x="2" y="55"/>
                      <a:pt x="2" y="54"/>
                      <a:pt x="3" y="54"/>
                    </a:cubicBezTo>
                    <a:cubicBezTo>
                      <a:pt x="24" y="37"/>
                      <a:pt x="45" y="19"/>
                      <a:pt x="67" y="2"/>
                    </a:cubicBezTo>
                    <a:cubicBezTo>
                      <a:pt x="67" y="2"/>
                      <a:pt x="67" y="1"/>
                      <a:pt x="67" y="0"/>
                    </a:cubicBezTo>
                    <a:cubicBezTo>
                      <a:pt x="67" y="0"/>
                      <a:pt x="66" y="0"/>
                      <a:pt x="66"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12"/>
              <p:cNvSpPr>
                <a:spLocks/>
              </p:cNvSpPr>
              <p:nvPr/>
            </p:nvSpPr>
            <p:spPr bwMode="auto">
              <a:xfrm>
                <a:off x="5261" y="1199"/>
                <a:ext cx="158" cy="123"/>
              </a:xfrm>
              <a:custGeom>
                <a:avLst/>
                <a:gdLst>
                  <a:gd name="T0" fmla="*/ 65 w 67"/>
                  <a:gd name="T1" fmla="*/ 0 h 52"/>
                  <a:gd name="T2" fmla="*/ 64 w 67"/>
                  <a:gd name="T3" fmla="*/ 0 h 52"/>
                  <a:gd name="T4" fmla="*/ 1 w 67"/>
                  <a:gd name="T5" fmla="*/ 50 h 52"/>
                  <a:gd name="T6" fmla="*/ 1 w 67"/>
                  <a:gd name="T7" fmla="*/ 52 h 52"/>
                  <a:gd name="T8" fmla="*/ 2 w 67"/>
                  <a:gd name="T9" fmla="*/ 52 h 52"/>
                  <a:gd name="T10" fmla="*/ 3 w 67"/>
                  <a:gd name="T11" fmla="*/ 52 h 52"/>
                  <a:gd name="T12" fmla="*/ 66 w 67"/>
                  <a:gd name="T13" fmla="*/ 2 h 52"/>
                  <a:gd name="T14" fmla="*/ 66 w 67"/>
                  <a:gd name="T15" fmla="*/ 0 h 52"/>
                  <a:gd name="T16" fmla="*/ 65 w 67"/>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52">
                    <a:moveTo>
                      <a:pt x="65" y="0"/>
                    </a:moveTo>
                    <a:cubicBezTo>
                      <a:pt x="65" y="0"/>
                      <a:pt x="64" y="0"/>
                      <a:pt x="64" y="0"/>
                    </a:cubicBezTo>
                    <a:cubicBezTo>
                      <a:pt x="43" y="17"/>
                      <a:pt x="22" y="33"/>
                      <a:pt x="1" y="50"/>
                    </a:cubicBezTo>
                    <a:cubicBezTo>
                      <a:pt x="0" y="50"/>
                      <a:pt x="0" y="51"/>
                      <a:pt x="1" y="52"/>
                    </a:cubicBezTo>
                    <a:cubicBezTo>
                      <a:pt x="1" y="52"/>
                      <a:pt x="1" y="52"/>
                      <a:pt x="2" y="52"/>
                    </a:cubicBezTo>
                    <a:cubicBezTo>
                      <a:pt x="2" y="52"/>
                      <a:pt x="2" y="52"/>
                      <a:pt x="3" y="52"/>
                    </a:cubicBezTo>
                    <a:cubicBezTo>
                      <a:pt x="24" y="35"/>
                      <a:pt x="45" y="19"/>
                      <a:pt x="66" y="2"/>
                    </a:cubicBezTo>
                    <a:cubicBezTo>
                      <a:pt x="66" y="2"/>
                      <a:pt x="67" y="1"/>
                      <a:pt x="66" y="0"/>
                    </a:cubicBezTo>
                    <a:cubicBezTo>
                      <a:pt x="66" y="0"/>
                      <a:pt x="65" y="0"/>
                      <a:pt x="6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813"/>
              <p:cNvSpPr>
                <a:spLocks noEditPoints="1"/>
              </p:cNvSpPr>
              <p:nvPr/>
            </p:nvSpPr>
            <p:spPr bwMode="auto">
              <a:xfrm>
                <a:off x="3033" y="1557"/>
                <a:ext cx="189" cy="187"/>
              </a:xfrm>
              <a:custGeom>
                <a:avLst/>
                <a:gdLst>
                  <a:gd name="T0" fmla="*/ 6 w 80"/>
                  <a:gd name="T1" fmla="*/ 69 h 79"/>
                  <a:gd name="T2" fmla="*/ 21 w 80"/>
                  <a:gd name="T3" fmla="*/ 14 h 79"/>
                  <a:gd name="T4" fmla="*/ 38 w 80"/>
                  <a:gd name="T5" fmla="*/ 17 h 79"/>
                  <a:gd name="T6" fmla="*/ 35 w 80"/>
                  <a:gd name="T7" fmla="*/ 23 h 79"/>
                  <a:gd name="T8" fmla="*/ 34 w 80"/>
                  <a:gd name="T9" fmla="*/ 25 h 79"/>
                  <a:gd name="T10" fmla="*/ 36 w 80"/>
                  <a:gd name="T11" fmla="*/ 26 h 79"/>
                  <a:gd name="T12" fmla="*/ 48 w 80"/>
                  <a:gd name="T13" fmla="*/ 28 h 79"/>
                  <a:gd name="T14" fmla="*/ 49 w 80"/>
                  <a:gd name="T15" fmla="*/ 28 h 79"/>
                  <a:gd name="T16" fmla="*/ 51 w 80"/>
                  <a:gd name="T17" fmla="*/ 28 h 79"/>
                  <a:gd name="T18" fmla="*/ 51 w 80"/>
                  <a:gd name="T19" fmla="*/ 28 h 79"/>
                  <a:gd name="T20" fmla="*/ 53 w 80"/>
                  <a:gd name="T21" fmla="*/ 25 h 79"/>
                  <a:gd name="T22" fmla="*/ 57 w 80"/>
                  <a:gd name="T23" fmla="*/ 17 h 79"/>
                  <a:gd name="T24" fmla="*/ 76 w 80"/>
                  <a:gd name="T25" fmla="*/ 18 h 79"/>
                  <a:gd name="T26" fmla="*/ 72 w 80"/>
                  <a:gd name="T27" fmla="*/ 45 h 79"/>
                  <a:gd name="T28" fmla="*/ 62 w 80"/>
                  <a:gd name="T29" fmla="*/ 73 h 79"/>
                  <a:gd name="T30" fmla="*/ 62 w 80"/>
                  <a:gd name="T31" fmla="*/ 75 h 79"/>
                  <a:gd name="T32" fmla="*/ 61 w 80"/>
                  <a:gd name="T33" fmla="*/ 76 h 79"/>
                  <a:gd name="T34" fmla="*/ 61 w 80"/>
                  <a:gd name="T35" fmla="*/ 76 h 79"/>
                  <a:gd name="T36" fmla="*/ 61 w 80"/>
                  <a:gd name="T37" fmla="*/ 76 h 79"/>
                  <a:gd name="T38" fmla="*/ 60 w 80"/>
                  <a:gd name="T39" fmla="*/ 76 h 79"/>
                  <a:gd name="T40" fmla="*/ 25 w 80"/>
                  <a:gd name="T41" fmla="*/ 71 h 79"/>
                  <a:gd name="T42" fmla="*/ 7 w 80"/>
                  <a:gd name="T43" fmla="*/ 69 h 79"/>
                  <a:gd name="T44" fmla="*/ 6 w 80"/>
                  <a:gd name="T45" fmla="*/ 69 h 79"/>
                  <a:gd name="T46" fmla="*/ 49 w 80"/>
                  <a:gd name="T47" fmla="*/ 24 h 79"/>
                  <a:gd name="T48" fmla="*/ 48 w 80"/>
                  <a:gd name="T49" fmla="*/ 24 h 79"/>
                  <a:gd name="T50" fmla="*/ 39 w 80"/>
                  <a:gd name="T51" fmla="*/ 23 h 79"/>
                  <a:gd name="T52" fmla="*/ 48 w 80"/>
                  <a:gd name="T53" fmla="*/ 3 h 79"/>
                  <a:gd name="T54" fmla="*/ 58 w 80"/>
                  <a:gd name="T55" fmla="*/ 6 h 79"/>
                  <a:gd name="T56" fmla="*/ 50 w 80"/>
                  <a:gd name="T57" fmla="*/ 23 h 79"/>
                  <a:gd name="T58" fmla="*/ 50 w 80"/>
                  <a:gd name="T59" fmla="*/ 24 h 79"/>
                  <a:gd name="T60" fmla="*/ 49 w 80"/>
                  <a:gd name="T61" fmla="*/ 24 h 79"/>
                  <a:gd name="T62" fmla="*/ 49 w 80"/>
                  <a:gd name="T63" fmla="*/ 24 h 79"/>
                  <a:gd name="T64" fmla="*/ 47 w 80"/>
                  <a:gd name="T65" fmla="*/ 0 h 79"/>
                  <a:gd name="T66" fmla="*/ 45 w 80"/>
                  <a:gd name="T67" fmla="*/ 1 h 79"/>
                  <a:gd name="T68" fmla="*/ 40 w 80"/>
                  <a:gd name="T69" fmla="*/ 13 h 79"/>
                  <a:gd name="T70" fmla="*/ 21 w 80"/>
                  <a:gd name="T71" fmla="*/ 10 h 79"/>
                  <a:gd name="T72" fmla="*/ 20 w 80"/>
                  <a:gd name="T73" fmla="*/ 9 h 79"/>
                  <a:gd name="T74" fmla="*/ 19 w 80"/>
                  <a:gd name="T75" fmla="*/ 10 h 79"/>
                  <a:gd name="T76" fmla="*/ 18 w 80"/>
                  <a:gd name="T77" fmla="*/ 11 h 79"/>
                  <a:gd name="T78" fmla="*/ 1 w 80"/>
                  <a:gd name="T79" fmla="*/ 70 h 79"/>
                  <a:gd name="T80" fmla="*/ 1 w 80"/>
                  <a:gd name="T81" fmla="*/ 72 h 79"/>
                  <a:gd name="T82" fmla="*/ 2 w 80"/>
                  <a:gd name="T83" fmla="*/ 73 h 79"/>
                  <a:gd name="T84" fmla="*/ 2 w 80"/>
                  <a:gd name="T85" fmla="*/ 73 h 79"/>
                  <a:gd name="T86" fmla="*/ 7 w 80"/>
                  <a:gd name="T87" fmla="*/ 72 h 79"/>
                  <a:gd name="T88" fmla="*/ 7 w 80"/>
                  <a:gd name="T89" fmla="*/ 72 h 79"/>
                  <a:gd name="T90" fmla="*/ 24 w 80"/>
                  <a:gd name="T91" fmla="*/ 74 h 79"/>
                  <a:gd name="T92" fmla="*/ 59 w 80"/>
                  <a:gd name="T93" fmla="*/ 79 h 79"/>
                  <a:gd name="T94" fmla="*/ 59 w 80"/>
                  <a:gd name="T95" fmla="*/ 79 h 79"/>
                  <a:gd name="T96" fmla="*/ 61 w 80"/>
                  <a:gd name="T97" fmla="*/ 79 h 79"/>
                  <a:gd name="T98" fmla="*/ 63 w 80"/>
                  <a:gd name="T99" fmla="*/ 79 h 79"/>
                  <a:gd name="T100" fmla="*/ 64 w 80"/>
                  <a:gd name="T101" fmla="*/ 78 h 79"/>
                  <a:gd name="T102" fmla="*/ 65 w 80"/>
                  <a:gd name="T103" fmla="*/ 76 h 79"/>
                  <a:gd name="T104" fmla="*/ 65 w 80"/>
                  <a:gd name="T105" fmla="*/ 75 h 79"/>
                  <a:gd name="T106" fmla="*/ 76 w 80"/>
                  <a:gd name="T107" fmla="*/ 45 h 79"/>
                  <a:gd name="T108" fmla="*/ 80 w 80"/>
                  <a:gd name="T109" fmla="*/ 17 h 79"/>
                  <a:gd name="T110" fmla="*/ 80 w 80"/>
                  <a:gd name="T111" fmla="*/ 16 h 79"/>
                  <a:gd name="T112" fmla="*/ 79 w 80"/>
                  <a:gd name="T113" fmla="*/ 15 h 79"/>
                  <a:gd name="T114" fmla="*/ 58 w 80"/>
                  <a:gd name="T115" fmla="*/ 13 h 79"/>
                  <a:gd name="T116" fmla="*/ 62 w 80"/>
                  <a:gd name="T117" fmla="*/ 5 h 79"/>
                  <a:gd name="T118" fmla="*/ 62 w 80"/>
                  <a:gd name="T119" fmla="*/ 4 h 79"/>
                  <a:gd name="T120" fmla="*/ 61 w 80"/>
                  <a:gd name="T121" fmla="*/ 3 h 79"/>
                  <a:gd name="T122" fmla="*/ 47 w 80"/>
                  <a:gd name="T123" fmla="*/ 0 h 79"/>
                  <a:gd name="T124" fmla="*/ 47 w 80"/>
                  <a:gd name="T125"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 h="79">
                    <a:moveTo>
                      <a:pt x="6" y="69"/>
                    </a:moveTo>
                    <a:cubicBezTo>
                      <a:pt x="16" y="52"/>
                      <a:pt x="18" y="30"/>
                      <a:pt x="21" y="14"/>
                    </a:cubicBezTo>
                    <a:cubicBezTo>
                      <a:pt x="27" y="16"/>
                      <a:pt x="32" y="17"/>
                      <a:pt x="38" y="17"/>
                    </a:cubicBezTo>
                    <a:cubicBezTo>
                      <a:pt x="37" y="19"/>
                      <a:pt x="36" y="21"/>
                      <a:pt x="35" y="23"/>
                    </a:cubicBezTo>
                    <a:cubicBezTo>
                      <a:pt x="34" y="24"/>
                      <a:pt x="34" y="24"/>
                      <a:pt x="34" y="25"/>
                    </a:cubicBezTo>
                    <a:cubicBezTo>
                      <a:pt x="35" y="25"/>
                      <a:pt x="35" y="26"/>
                      <a:pt x="36" y="26"/>
                    </a:cubicBezTo>
                    <a:cubicBezTo>
                      <a:pt x="40" y="27"/>
                      <a:pt x="44" y="27"/>
                      <a:pt x="48" y="28"/>
                    </a:cubicBezTo>
                    <a:cubicBezTo>
                      <a:pt x="48" y="28"/>
                      <a:pt x="49" y="28"/>
                      <a:pt x="49" y="28"/>
                    </a:cubicBezTo>
                    <a:cubicBezTo>
                      <a:pt x="50" y="28"/>
                      <a:pt x="50" y="28"/>
                      <a:pt x="51" y="28"/>
                    </a:cubicBezTo>
                    <a:cubicBezTo>
                      <a:pt x="51" y="28"/>
                      <a:pt x="51" y="28"/>
                      <a:pt x="51" y="28"/>
                    </a:cubicBezTo>
                    <a:cubicBezTo>
                      <a:pt x="52" y="27"/>
                      <a:pt x="53" y="26"/>
                      <a:pt x="53" y="25"/>
                    </a:cubicBezTo>
                    <a:cubicBezTo>
                      <a:pt x="54" y="22"/>
                      <a:pt x="56" y="20"/>
                      <a:pt x="57" y="17"/>
                    </a:cubicBezTo>
                    <a:cubicBezTo>
                      <a:pt x="63" y="17"/>
                      <a:pt x="70" y="17"/>
                      <a:pt x="76" y="18"/>
                    </a:cubicBezTo>
                    <a:cubicBezTo>
                      <a:pt x="74" y="26"/>
                      <a:pt x="74" y="35"/>
                      <a:pt x="72" y="45"/>
                    </a:cubicBezTo>
                    <a:cubicBezTo>
                      <a:pt x="70" y="55"/>
                      <a:pt x="68" y="65"/>
                      <a:pt x="62" y="73"/>
                    </a:cubicBezTo>
                    <a:cubicBezTo>
                      <a:pt x="62" y="74"/>
                      <a:pt x="62" y="75"/>
                      <a:pt x="62" y="75"/>
                    </a:cubicBezTo>
                    <a:cubicBezTo>
                      <a:pt x="61" y="76"/>
                      <a:pt x="61" y="76"/>
                      <a:pt x="61" y="76"/>
                    </a:cubicBezTo>
                    <a:cubicBezTo>
                      <a:pt x="61" y="76"/>
                      <a:pt x="61" y="76"/>
                      <a:pt x="61" y="76"/>
                    </a:cubicBezTo>
                    <a:cubicBezTo>
                      <a:pt x="61" y="76"/>
                      <a:pt x="61" y="76"/>
                      <a:pt x="61" y="76"/>
                    </a:cubicBezTo>
                    <a:cubicBezTo>
                      <a:pt x="61" y="76"/>
                      <a:pt x="60" y="76"/>
                      <a:pt x="60" y="76"/>
                    </a:cubicBezTo>
                    <a:cubicBezTo>
                      <a:pt x="48" y="74"/>
                      <a:pt x="36" y="72"/>
                      <a:pt x="25" y="71"/>
                    </a:cubicBezTo>
                    <a:cubicBezTo>
                      <a:pt x="19" y="70"/>
                      <a:pt x="13" y="69"/>
                      <a:pt x="7" y="69"/>
                    </a:cubicBezTo>
                    <a:cubicBezTo>
                      <a:pt x="7" y="69"/>
                      <a:pt x="6" y="69"/>
                      <a:pt x="6" y="69"/>
                    </a:cubicBezTo>
                    <a:moveTo>
                      <a:pt x="49" y="24"/>
                    </a:moveTo>
                    <a:cubicBezTo>
                      <a:pt x="48" y="24"/>
                      <a:pt x="48" y="24"/>
                      <a:pt x="48" y="24"/>
                    </a:cubicBezTo>
                    <a:cubicBezTo>
                      <a:pt x="45" y="24"/>
                      <a:pt x="42" y="23"/>
                      <a:pt x="39" y="23"/>
                    </a:cubicBezTo>
                    <a:cubicBezTo>
                      <a:pt x="43" y="17"/>
                      <a:pt x="46" y="10"/>
                      <a:pt x="48" y="3"/>
                    </a:cubicBezTo>
                    <a:cubicBezTo>
                      <a:pt x="51" y="4"/>
                      <a:pt x="55" y="4"/>
                      <a:pt x="58" y="6"/>
                    </a:cubicBezTo>
                    <a:cubicBezTo>
                      <a:pt x="55" y="11"/>
                      <a:pt x="53" y="17"/>
                      <a:pt x="50" y="23"/>
                    </a:cubicBezTo>
                    <a:cubicBezTo>
                      <a:pt x="50" y="24"/>
                      <a:pt x="50" y="24"/>
                      <a:pt x="50" y="24"/>
                    </a:cubicBezTo>
                    <a:cubicBezTo>
                      <a:pt x="49" y="24"/>
                      <a:pt x="49" y="24"/>
                      <a:pt x="49" y="24"/>
                    </a:cubicBezTo>
                    <a:cubicBezTo>
                      <a:pt x="49" y="24"/>
                      <a:pt x="49" y="24"/>
                      <a:pt x="49" y="24"/>
                    </a:cubicBezTo>
                    <a:moveTo>
                      <a:pt x="47" y="0"/>
                    </a:moveTo>
                    <a:cubicBezTo>
                      <a:pt x="46" y="0"/>
                      <a:pt x="45" y="0"/>
                      <a:pt x="45" y="1"/>
                    </a:cubicBezTo>
                    <a:cubicBezTo>
                      <a:pt x="44" y="5"/>
                      <a:pt x="42" y="9"/>
                      <a:pt x="40" y="13"/>
                    </a:cubicBezTo>
                    <a:cubicBezTo>
                      <a:pt x="33" y="13"/>
                      <a:pt x="26" y="13"/>
                      <a:pt x="21" y="10"/>
                    </a:cubicBezTo>
                    <a:cubicBezTo>
                      <a:pt x="20" y="10"/>
                      <a:pt x="20" y="9"/>
                      <a:pt x="20" y="9"/>
                    </a:cubicBezTo>
                    <a:cubicBezTo>
                      <a:pt x="20" y="9"/>
                      <a:pt x="19" y="9"/>
                      <a:pt x="19" y="10"/>
                    </a:cubicBezTo>
                    <a:cubicBezTo>
                      <a:pt x="18" y="10"/>
                      <a:pt x="18" y="10"/>
                      <a:pt x="18" y="11"/>
                    </a:cubicBezTo>
                    <a:cubicBezTo>
                      <a:pt x="15" y="28"/>
                      <a:pt x="13" y="53"/>
                      <a:pt x="1" y="70"/>
                    </a:cubicBezTo>
                    <a:cubicBezTo>
                      <a:pt x="0" y="70"/>
                      <a:pt x="0" y="71"/>
                      <a:pt x="1" y="72"/>
                    </a:cubicBezTo>
                    <a:cubicBezTo>
                      <a:pt x="1" y="72"/>
                      <a:pt x="2" y="73"/>
                      <a:pt x="2" y="73"/>
                    </a:cubicBezTo>
                    <a:cubicBezTo>
                      <a:pt x="2" y="73"/>
                      <a:pt x="2" y="73"/>
                      <a:pt x="2" y="73"/>
                    </a:cubicBezTo>
                    <a:cubicBezTo>
                      <a:pt x="4" y="73"/>
                      <a:pt x="6" y="72"/>
                      <a:pt x="7" y="72"/>
                    </a:cubicBezTo>
                    <a:cubicBezTo>
                      <a:pt x="7" y="72"/>
                      <a:pt x="7" y="72"/>
                      <a:pt x="7" y="72"/>
                    </a:cubicBezTo>
                    <a:cubicBezTo>
                      <a:pt x="13" y="72"/>
                      <a:pt x="18" y="73"/>
                      <a:pt x="24" y="74"/>
                    </a:cubicBezTo>
                    <a:cubicBezTo>
                      <a:pt x="36" y="76"/>
                      <a:pt x="48" y="78"/>
                      <a:pt x="59" y="79"/>
                    </a:cubicBezTo>
                    <a:cubicBezTo>
                      <a:pt x="59" y="79"/>
                      <a:pt x="59" y="79"/>
                      <a:pt x="59" y="79"/>
                    </a:cubicBezTo>
                    <a:cubicBezTo>
                      <a:pt x="60" y="79"/>
                      <a:pt x="60" y="79"/>
                      <a:pt x="61" y="79"/>
                    </a:cubicBezTo>
                    <a:cubicBezTo>
                      <a:pt x="61" y="79"/>
                      <a:pt x="62" y="79"/>
                      <a:pt x="63" y="79"/>
                    </a:cubicBezTo>
                    <a:cubicBezTo>
                      <a:pt x="63" y="79"/>
                      <a:pt x="64" y="78"/>
                      <a:pt x="64" y="78"/>
                    </a:cubicBezTo>
                    <a:cubicBezTo>
                      <a:pt x="65" y="77"/>
                      <a:pt x="65" y="77"/>
                      <a:pt x="65" y="76"/>
                    </a:cubicBezTo>
                    <a:cubicBezTo>
                      <a:pt x="65" y="76"/>
                      <a:pt x="65" y="75"/>
                      <a:pt x="65" y="75"/>
                    </a:cubicBezTo>
                    <a:cubicBezTo>
                      <a:pt x="71" y="66"/>
                      <a:pt x="74" y="56"/>
                      <a:pt x="76" y="45"/>
                    </a:cubicBezTo>
                    <a:cubicBezTo>
                      <a:pt x="77" y="35"/>
                      <a:pt x="78" y="25"/>
                      <a:pt x="80" y="17"/>
                    </a:cubicBezTo>
                    <a:cubicBezTo>
                      <a:pt x="80" y="17"/>
                      <a:pt x="80" y="16"/>
                      <a:pt x="80" y="16"/>
                    </a:cubicBezTo>
                    <a:cubicBezTo>
                      <a:pt x="79" y="15"/>
                      <a:pt x="79" y="15"/>
                      <a:pt x="79" y="15"/>
                    </a:cubicBezTo>
                    <a:cubicBezTo>
                      <a:pt x="71" y="14"/>
                      <a:pt x="65" y="14"/>
                      <a:pt x="58" y="13"/>
                    </a:cubicBezTo>
                    <a:cubicBezTo>
                      <a:pt x="60" y="11"/>
                      <a:pt x="61" y="8"/>
                      <a:pt x="62" y="5"/>
                    </a:cubicBezTo>
                    <a:cubicBezTo>
                      <a:pt x="62" y="5"/>
                      <a:pt x="62" y="4"/>
                      <a:pt x="62" y="4"/>
                    </a:cubicBezTo>
                    <a:cubicBezTo>
                      <a:pt x="62" y="3"/>
                      <a:pt x="61" y="3"/>
                      <a:pt x="61" y="3"/>
                    </a:cubicBezTo>
                    <a:cubicBezTo>
                      <a:pt x="56" y="1"/>
                      <a:pt x="52" y="0"/>
                      <a:pt x="47" y="0"/>
                    </a:cubicBezTo>
                    <a:cubicBezTo>
                      <a:pt x="47" y="0"/>
                      <a:pt x="47" y="0"/>
                      <a:pt x="4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814"/>
              <p:cNvSpPr>
                <a:spLocks/>
              </p:cNvSpPr>
              <p:nvPr/>
            </p:nvSpPr>
            <p:spPr bwMode="auto">
              <a:xfrm>
                <a:off x="3092" y="1635"/>
                <a:ext cx="92" cy="16"/>
              </a:xfrm>
              <a:custGeom>
                <a:avLst/>
                <a:gdLst>
                  <a:gd name="T0" fmla="*/ 2 w 39"/>
                  <a:gd name="T1" fmla="*/ 0 h 7"/>
                  <a:gd name="T2" fmla="*/ 1 w 39"/>
                  <a:gd name="T3" fmla="*/ 1 h 7"/>
                  <a:gd name="T4" fmla="*/ 2 w 39"/>
                  <a:gd name="T5" fmla="*/ 4 h 7"/>
                  <a:gd name="T6" fmla="*/ 37 w 39"/>
                  <a:gd name="T7" fmla="*/ 7 h 7"/>
                  <a:gd name="T8" fmla="*/ 37 w 39"/>
                  <a:gd name="T9" fmla="*/ 7 h 7"/>
                  <a:gd name="T10" fmla="*/ 39 w 39"/>
                  <a:gd name="T11" fmla="*/ 6 h 7"/>
                  <a:gd name="T12" fmla="*/ 37 w 39"/>
                  <a:gd name="T13" fmla="*/ 4 h 7"/>
                  <a:gd name="T14" fmla="*/ 3 w 39"/>
                  <a:gd name="T15" fmla="*/ 0 h 7"/>
                  <a:gd name="T16" fmla="*/ 2 w 39"/>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7">
                    <a:moveTo>
                      <a:pt x="2" y="0"/>
                    </a:moveTo>
                    <a:cubicBezTo>
                      <a:pt x="1" y="0"/>
                      <a:pt x="1" y="1"/>
                      <a:pt x="1" y="1"/>
                    </a:cubicBezTo>
                    <a:cubicBezTo>
                      <a:pt x="0" y="2"/>
                      <a:pt x="1" y="3"/>
                      <a:pt x="2" y="4"/>
                    </a:cubicBezTo>
                    <a:cubicBezTo>
                      <a:pt x="13" y="6"/>
                      <a:pt x="25" y="7"/>
                      <a:pt x="37" y="7"/>
                    </a:cubicBezTo>
                    <a:cubicBezTo>
                      <a:pt x="37" y="7"/>
                      <a:pt x="37" y="7"/>
                      <a:pt x="37" y="7"/>
                    </a:cubicBezTo>
                    <a:cubicBezTo>
                      <a:pt x="38" y="7"/>
                      <a:pt x="39" y="7"/>
                      <a:pt x="39" y="6"/>
                    </a:cubicBezTo>
                    <a:cubicBezTo>
                      <a:pt x="39" y="5"/>
                      <a:pt x="38" y="4"/>
                      <a:pt x="37" y="4"/>
                    </a:cubicBezTo>
                    <a:cubicBezTo>
                      <a:pt x="26" y="4"/>
                      <a:pt x="14" y="2"/>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815"/>
              <p:cNvSpPr>
                <a:spLocks/>
              </p:cNvSpPr>
              <p:nvPr/>
            </p:nvSpPr>
            <p:spPr bwMode="auto">
              <a:xfrm>
                <a:off x="3082" y="1661"/>
                <a:ext cx="93" cy="19"/>
              </a:xfrm>
              <a:custGeom>
                <a:avLst/>
                <a:gdLst>
                  <a:gd name="T0" fmla="*/ 2 w 39"/>
                  <a:gd name="T1" fmla="*/ 0 h 8"/>
                  <a:gd name="T2" fmla="*/ 0 w 39"/>
                  <a:gd name="T3" fmla="*/ 2 h 8"/>
                  <a:gd name="T4" fmla="*/ 2 w 39"/>
                  <a:gd name="T5" fmla="*/ 4 h 8"/>
                  <a:gd name="T6" fmla="*/ 2 w 39"/>
                  <a:gd name="T7" fmla="*/ 4 h 8"/>
                  <a:gd name="T8" fmla="*/ 37 w 39"/>
                  <a:gd name="T9" fmla="*/ 8 h 8"/>
                  <a:gd name="T10" fmla="*/ 37 w 39"/>
                  <a:gd name="T11" fmla="*/ 8 h 8"/>
                  <a:gd name="T12" fmla="*/ 39 w 39"/>
                  <a:gd name="T13" fmla="*/ 6 h 8"/>
                  <a:gd name="T14" fmla="*/ 37 w 39"/>
                  <a:gd name="T15" fmla="*/ 4 h 8"/>
                  <a:gd name="T16" fmla="*/ 3 w 39"/>
                  <a:gd name="T17" fmla="*/ 0 h 8"/>
                  <a:gd name="T18" fmla="*/ 2 w 39"/>
                  <a:gd name="T1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8">
                    <a:moveTo>
                      <a:pt x="2" y="0"/>
                    </a:moveTo>
                    <a:cubicBezTo>
                      <a:pt x="1" y="0"/>
                      <a:pt x="1" y="1"/>
                      <a:pt x="0" y="2"/>
                    </a:cubicBezTo>
                    <a:cubicBezTo>
                      <a:pt x="0" y="3"/>
                      <a:pt x="1" y="4"/>
                      <a:pt x="2" y="4"/>
                    </a:cubicBezTo>
                    <a:cubicBezTo>
                      <a:pt x="2" y="4"/>
                      <a:pt x="2" y="4"/>
                      <a:pt x="2" y="4"/>
                    </a:cubicBezTo>
                    <a:cubicBezTo>
                      <a:pt x="13" y="6"/>
                      <a:pt x="25" y="8"/>
                      <a:pt x="37" y="8"/>
                    </a:cubicBezTo>
                    <a:cubicBezTo>
                      <a:pt x="37" y="8"/>
                      <a:pt x="37" y="8"/>
                      <a:pt x="37" y="8"/>
                    </a:cubicBezTo>
                    <a:cubicBezTo>
                      <a:pt x="38" y="8"/>
                      <a:pt x="39" y="7"/>
                      <a:pt x="39" y="6"/>
                    </a:cubicBezTo>
                    <a:cubicBezTo>
                      <a:pt x="39" y="5"/>
                      <a:pt x="38" y="4"/>
                      <a:pt x="37" y="4"/>
                    </a:cubicBezTo>
                    <a:cubicBezTo>
                      <a:pt x="25" y="4"/>
                      <a:pt x="14" y="3"/>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16"/>
              <p:cNvSpPr>
                <a:spLocks/>
              </p:cNvSpPr>
              <p:nvPr/>
            </p:nvSpPr>
            <p:spPr bwMode="auto">
              <a:xfrm>
                <a:off x="3080" y="1684"/>
                <a:ext cx="33" cy="15"/>
              </a:xfrm>
              <a:custGeom>
                <a:avLst/>
                <a:gdLst>
                  <a:gd name="T0" fmla="*/ 4 w 14"/>
                  <a:gd name="T1" fmla="*/ 0 h 6"/>
                  <a:gd name="T2" fmla="*/ 1 w 14"/>
                  <a:gd name="T3" fmla="*/ 0 h 6"/>
                  <a:gd name="T4" fmla="*/ 0 w 14"/>
                  <a:gd name="T5" fmla="*/ 2 h 6"/>
                  <a:gd name="T6" fmla="*/ 1 w 14"/>
                  <a:gd name="T7" fmla="*/ 4 h 6"/>
                  <a:gd name="T8" fmla="*/ 2 w 14"/>
                  <a:gd name="T9" fmla="*/ 4 h 6"/>
                  <a:gd name="T10" fmla="*/ 4 w 14"/>
                  <a:gd name="T11" fmla="*/ 3 h 6"/>
                  <a:gd name="T12" fmla="*/ 4 w 14"/>
                  <a:gd name="T13" fmla="*/ 3 h 6"/>
                  <a:gd name="T14" fmla="*/ 11 w 14"/>
                  <a:gd name="T15" fmla="*/ 5 h 6"/>
                  <a:gd name="T16" fmla="*/ 12 w 14"/>
                  <a:gd name="T17" fmla="*/ 6 h 6"/>
                  <a:gd name="T18" fmla="*/ 14 w 14"/>
                  <a:gd name="T19" fmla="*/ 5 h 6"/>
                  <a:gd name="T20" fmla="*/ 13 w 14"/>
                  <a:gd name="T21" fmla="*/ 2 h 6"/>
                  <a:gd name="T22" fmla="*/ 4 w 14"/>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6">
                    <a:moveTo>
                      <a:pt x="4" y="0"/>
                    </a:moveTo>
                    <a:cubicBezTo>
                      <a:pt x="3" y="0"/>
                      <a:pt x="2" y="0"/>
                      <a:pt x="1" y="0"/>
                    </a:cubicBezTo>
                    <a:cubicBezTo>
                      <a:pt x="0" y="0"/>
                      <a:pt x="0" y="1"/>
                      <a:pt x="0" y="2"/>
                    </a:cubicBezTo>
                    <a:cubicBezTo>
                      <a:pt x="0" y="3"/>
                      <a:pt x="1" y="4"/>
                      <a:pt x="1" y="4"/>
                    </a:cubicBezTo>
                    <a:cubicBezTo>
                      <a:pt x="2" y="4"/>
                      <a:pt x="2" y="4"/>
                      <a:pt x="2" y="4"/>
                    </a:cubicBezTo>
                    <a:cubicBezTo>
                      <a:pt x="3" y="4"/>
                      <a:pt x="3" y="3"/>
                      <a:pt x="4" y="3"/>
                    </a:cubicBezTo>
                    <a:cubicBezTo>
                      <a:pt x="4" y="3"/>
                      <a:pt x="4" y="3"/>
                      <a:pt x="4" y="3"/>
                    </a:cubicBezTo>
                    <a:cubicBezTo>
                      <a:pt x="7" y="3"/>
                      <a:pt x="9" y="4"/>
                      <a:pt x="11" y="5"/>
                    </a:cubicBezTo>
                    <a:cubicBezTo>
                      <a:pt x="12" y="6"/>
                      <a:pt x="12" y="6"/>
                      <a:pt x="12" y="6"/>
                    </a:cubicBezTo>
                    <a:cubicBezTo>
                      <a:pt x="13" y="6"/>
                      <a:pt x="13" y="5"/>
                      <a:pt x="14" y="5"/>
                    </a:cubicBezTo>
                    <a:cubicBezTo>
                      <a:pt x="14" y="4"/>
                      <a:pt x="14" y="3"/>
                      <a:pt x="13" y="2"/>
                    </a:cubicBezTo>
                    <a:cubicBezTo>
                      <a:pt x="10" y="1"/>
                      <a:pt x="7" y="0"/>
                      <a:pt x="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17"/>
              <p:cNvSpPr>
                <a:spLocks noEditPoints="1"/>
              </p:cNvSpPr>
              <p:nvPr/>
            </p:nvSpPr>
            <p:spPr bwMode="auto">
              <a:xfrm>
                <a:off x="2734" y="1341"/>
                <a:ext cx="223" cy="268"/>
              </a:xfrm>
              <a:custGeom>
                <a:avLst/>
                <a:gdLst>
                  <a:gd name="T0" fmla="*/ 24 w 94"/>
                  <a:gd name="T1" fmla="*/ 100 h 113"/>
                  <a:gd name="T2" fmla="*/ 91 w 94"/>
                  <a:gd name="T3" fmla="*/ 94 h 113"/>
                  <a:gd name="T4" fmla="*/ 88 w 94"/>
                  <a:gd name="T5" fmla="*/ 93 h 113"/>
                  <a:gd name="T6" fmla="*/ 86 w 94"/>
                  <a:gd name="T7" fmla="*/ 94 h 113"/>
                  <a:gd name="T8" fmla="*/ 85 w 94"/>
                  <a:gd name="T9" fmla="*/ 93 h 113"/>
                  <a:gd name="T10" fmla="*/ 83 w 94"/>
                  <a:gd name="T11" fmla="*/ 94 h 113"/>
                  <a:gd name="T12" fmla="*/ 24 w 94"/>
                  <a:gd name="T13" fmla="*/ 107 h 113"/>
                  <a:gd name="T14" fmla="*/ 74 w 94"/>
                  <a:gd name="T15" fmla="*/ 15 h 113"/>
                  <a:gd name="T16" fmla="*/ 82 w 94"/>
                  <a:gd name="T17" fmla="*/ 21 h 113"/>
                  <a:gd name="T18" fmla="*/ 88 w 94"/>
                  <a:gd name="T19" fmla="*/ 72 h 113"/>
                  <a:gd name="T20" fmla="*/ 24 w 94"/>
                  <a:gd name="T21" fmla="*/ 13 h 113"/>
                  <a:gd name="T22" fmla="*/ 24 w 94"/>
                  <a:gd name="T23" fmla="*/ 12 h 113"/>
                  <a:gd name="T24" fmla="*/ 26 w 94"/>
                  <a:gd name="T25" fmla="*/ 10 h 113"/>
                  <a:gd name="T26" fmla="*/ 37 w 94"/>
                  <a:gd name="T27" fmla="*/ 9 h 113"/>
                  <a:gd name="T28" fmla="*/ 42 w 94"/>
                  <a:gd name="T29" fmla="*/ 25 h 113"/>
                  <a:gd name="T30" fmla="*/ 43 w 94"/>
                  <a:gd name="T31" fmla="*/ 28 h 113"/>
                  <a:gd name="T32" fmla="*/ 36 w 94"/>
                  <a:gd name="T33" fmla="*/ 32 h 113"/>
                  <a:gd name="T34" fmla="*/ 27 w 94"/>
                  <a:gd name="T35" fmla="*/ 38 h 113"/>
                  <a:gd name="T36" fmla="*/ 43 w 94"/>
                  <a:gd name="T37" fmla="*/ 32 h 113"/>
                  <a:gd name="T38" fmla="*/ 46 w 94"/>
                  <a:gd name="T39" fmla="*/ 28 h 113"/>
                  <a:gd name="T40" fmla="*/ 45 w 94"/>
                  <a:gd name="T41" fmla="*/ 22 h 113"/>
                  <a:gd name="T42" fmla="*/ 67 w 94"/>
                  <a:gd name="T43" fmla="*/ 6 h 113"/>
                  <a:gd name="T44" fmla="*/ 88 w 94"/>
                  <a:gd name="T45" fmla="*/ 81 h 113"/>
                  <a:gd name="T46" fmla="*/ 23 w 94"/>
                  <a:gd name="T47" fmla="*/ 96 h 113"/>
                  <a:gd name="T48" fmla="*/ 9 w 94"/>
                  <a:gd name="T49" fmla="*/ 102 h 113"/>
                  <a:gd name="T50" fmla="*/ 4 w 94"/>
                  <a:gd name="T51" fmla="*/ 30 h 113"/>
                  <a:gd name="T52" fmla="*/ 23 w 94"/>
                  <a:gd name="T53" fmla="*/ 25 h 113"/>
                  <a:gd name="T54" fmla="*/ 26 w 94"/>
                  <a:gd name="T55" fmla="*/ 38 h 113"/>
                  <a:gd name="T56" fmla="*/ 71 w 94"/>
                  <a:gd name="T57" fmla="*/ 0 h 113"/>
                  <a:gd name="T58" fmla="*/ 69 w 94"/>
                  <a:gd name="T59" fmla="*/ 2 h 113"/>
                  <a:gd name="T60" fmla="*/ 66 w 94"/>
                  <a:gd name="T61" fmla="*/ 3 h 113"/>
                  <a:gd name="T62" fmla="*/ 42 w 94"/>
                  <a:gd name="T63" fmla="*/ 12 h 113"/>
                  <a:gd name="T64" fmla="*/ 39 w 94"/>
                  <a:gd name="T65" fmla="*/ 4 h 113"/>
                  <a:gd name="T66" fmla="*/ 37 w 94"/>
                  <a:gd name="T67" fmla="*/ 2 h 113"/>
                  <a:gd name="T68" fmla="*/ 25 w 94"/>
                  <a:gd name="T69" fmla="*/ 7 h 113"/>
                  <a:gd name="T70" fmla="*/ 21 w 94"/>
                  <a:gd name="T71" fmla="*/ 10 h 113"/>
                  <a:gd name="T72" fmla="*/ 20 w 94"/>
                  <a:gd name="T73" fmla="*/ 14 h 113"/>
                  <a:gd name="T74" fmla="*/ 4 w 94"/>
                  <a:gd name="T75" fmla="*/ 27 h 113"/>
                  <a:gd name="T76" fmla="*/ 2 w 94"/>
                  <a:gd name="T77" fmla="*/ 26 h 113"/>
                  <a:gd name="T78" fmla="*/ 0 w 94"/>
                  <a:gd name="T79" fmla="*/ 29 h 113"/>
                  <a:gd name="T80" fmla="*/ 5 w 94"/>
                  <a:gd name="T81" fmla="*/ 104 h 113"/>
                  <a:gd name="T82" fmla="*/ 7 w 94"/>
                  <a:gd name="T83" fmla="*/ 106 h 113"/>
                  <a:gd name="T84" fmla="*/ 21 w 94"/>
                  <a:gd name="T85" fmla="*/ 101 h 113"/>
                  <a:gd name="T86" fmla="*/ 22 w 94"/>
                  <a:gd name="T87" fmla="*/ 112 h 113"/>
                  <a:gd name="T88" fmla="*/ 24 w 94"/>
                  <a:gd name="T89" fmla="*/ 112 h 113"/>
                  <a:gd name="T90" fmla="*/ 86 w 94"/>
                  <a:gd name="T91" fmla="*/ 97 h 113"/>
                  <a:gd name="T92" fmla="*/ 88 w 94"/>
                  <a:gd name="T93" fmla="*/ 98 h 113"/>
                  <a:gd name="T94" fmla="*/ 94 w 94"/>
                  <a:gd name="T95" fmla="*/ 95 h 113"/>
                  <a:gd name="T96" fmla="*/ 86 w 94"/>
                  <a:gd name="T97" fmla="*/ 21 h 113"/>
                  <a:gd name="T98" fmla="*/ 86 w 94"/>
                  <a:gd name="T99" fmla="*/ 10 h 113"/>
                  <a:gd name="T100" fmla="*/ 84 w 94"/>
                  <a:gd name="T101" fmla="*/ 10 h 113"/>
                  <a:gd name="T102" fmla="*/ 73 w 94"/>
                  <a:gd name="T103" fmla="*/ 12 h 113"/>
                  <a:gd name="T104" fmla="*/ 73 w 94"/>
                  <a:gd name="T105" fmla="*/ 5 h 113"/>
                  <a:gd name="T106" fmla="*/ 73 w 94"/>
                  <a:gd name="T107" fmla="*/ 3 h 113"/>
                  <a:gd name="T108" fmla="*/ 72 w 94"/>
                  <a:gd name="T109" fmla="*/ 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4" h="113">
                    <a:moveTo>
                      <a:pt x="24" y="107"/>
                    </a:moveTo>
                    <a:cubicBezTo>
                      <a:pt x="24" y="105"/>
                      <a:pt x="24" y="102"/>
                      <a:pt x="24" y="100"/>
                    </a:cubicBezTo>
                    <a:cubicBezTo>
                      <a:pt x="45" y="93"/>
                      <a:pt x="67" y="88"/>
                      <a:pt x="90" y="85"/>
                    </a:cubicBezTo>
                    <a:cubicBezTo>
                      <a:pt x="90" y="88"/>
                      <a:pt x="90" y="91"/>
                      <a:pt x="91" y="94"/>
                    </a:cubicBezTo>
                    <a:cubicBezTo>
                      <a:pt x="90" y="94"/>
                      <a:pt x="90" y="94"/>
                      <a:pt x="90" y="94"/>
                    </a:cubicBezTo>
                    <a:cubicBezTo>
                      <a:pt x="89" y="94"/>
                      <a:pt x="89" y="93"/>
                      <a:pt x="88" y="93"/>
                    </a:cubicBezTo>
                    <a:cubicBezTo>
                      <a:pt x="88" y="93"/>
                      <a:pt x="88" y="93"/>
                      <a:pt x="88" y="93"/>
                    </a:cubicBezTo>
                    <a:cubicBezTo>
                      <a:pt x="88" y="93"/>
                      <a:pt x="87" y="94"/>
                      <a:pt x="86" y="94"/>
                    </a:cubicBezTo>
                    <a:cubicBezTo>
                      <a:pt x="86" y="93"/>
                      <a:pt x="86" y="93"/>
                      <a:pt x="86" y="93"/>
                    </a:cubicBezTo>
                    <a:cubicBezTo>
                      <a:pt x="86" y="93"/>
                      <a:pt x="85" y="93"/>
                      <a:pt x="85" y="93"/>
                    </a:cubicBezTo>
                    <a:cubicBezTo>
                      <a:pt x="84" y="93"/>
                      <a:pt x="84" y="93"/>
                      <a:pt x="84" y="94"/>
                    </a:cubicBezTo>
                    <a:cubicBezTo>
                      <a:pt x="83" y="94"/>
                      <a:pt x="83" y="94"/>
                      <a:pt x="83" y="94"/>
                    </a:cubicBezTo>
                    <a:cubicBezTo>
                      <a:pt x="68" y="97"/>
                      <a:pt x="53" y="100"/>
                      <a:pt x="38" y="103"/>
                    </a:cubicBezTo>
                    <a:cubicBezTo>
                      <a:pt x="34" y="104"/>
                      <a:pt x="29" y="105"/>
                      <a:pt x="24" y="107"/>
                    </a:cubicBezTo>
                    <a:moveTo>
                      <a:pt x="88" y="72"/>
                    </a:moveTo>
                    <a:cubicBezTo>
                      <a:pt x="81" y="54"/>
                      <a:pt x="77" y="35"/>
                      <a:pt x="74" y="15"/>
                    </a:cubicBezTo>
                    <a:cubicBezTo>
                      <a:pt x="77" y="15"/>
                      <a:pt x="80" y="15"/>
                      <a:pt x="83" y="14"/>
                    </a:cubicBezTo>
                    <a:cubicBezTo>
                      <a:pt x="82" y="16"/>
                      <a:pt x="82" y="19"/>
                      <a:pt x="82" y="21"/>
                    </a:cubicBezTo>
                    <a:cubicBezTo>
                      <a:pt x="82" y="26"/>
                      <a:pt x="83" y="32"/>
                      <a:pt x="83" y="37"/>
                    </a:cubicBezTo>
                    <a:cubicBezTo>
                      <a:pt x="85" y="49"/>
                      <a:pt x="86" y="60"/>
                      <a:pt x="88" y="72"/>
                    </a:cubicBezTo>
                    <a:moveTo>
                      <a:pt x="28" y="34"/>
                    </a:moveTo>
                    <a:cubicBezTo>
                      <a:pt x="28" y="26"/>
                      <a:pt x="25" y="18"/>
                      <a:pt x="24" y="13"/>
                    </a:cubicBezTo>
                    <a:cubicBezTo>
                      <a:pt x="24" y="13"/>
                      <a:pt x="24" y="13"/>
                      <a:pt x="24" y="13"/>
                    </a:cubicBezTo>
                    <a:cubicBezTo>
                      <a:pt x="24" y="12"/>
                      <a:pt x="24" y="12"/>
                      <a:pt x="24" y="12"/>
                    </a:cubicBezTo>
                    <a:cubicBezTo>
                      <a:pt x="24" y="11"/>
                      <a:pt x="24" y="11"/>
                      <a:pt x="25" y="11"/>
                    </a:cubicBezTo>
                    <a:cubicBezTo>
                      <a:pt x="25" y="11"/>
                      <a:pt x="26" y="10"/>
                      <a:pt x="26" y="10"/>
                    </a:cubicBezTo>
                    <a:cubicBezTo>
                      <a:pt x="30" y="9"/>
                      <a:pt x="33" y="7"/>
                      <a:pt x="36" y="6"/>
                    </a:cubicBezTo>
                    <a:cubicBezTo>
                      <a:pt x="36" y="7"/>
                      <a:pt x="37" y="8"/>
                      <a:pt x="37" y="9"/>
                    </a:cubicBezTo>
                    <a:cubicBezTo>
                      <a:pt x="38" y="13"/>
                      <a:pt x="39" y="17"/>
                      <a:pt x="41" y="20"/>
                    </a:cubicBezTo>
                    <a:cubicBezTo>
                      <a:pt x="41" y="22"/>
                      <a:pt x="42" y="23"/>
                      <a:pt x="42" y="25"/>
                    </a:cubicBezTo>
                    <a:cubicBezTo>
                      <a:pt x="43" y="26"/>
                      <a:pt x="43" y="27"/>
                      <a:pt x="43" y="28"/>
                    </a:cubicBezTo>
                    <a:cubicBezTo>
                      <a:pt x="43" y="28"/>
                      <a:pt x="43" y="28"/>
                      <a:pt x="43" y="28"/>
                    </a:cubicBezTo>
                    <a:cubicBezTo>
                      <a:pt x="42" y="28"/>
                      <a:pt x="42" y="28"/>
                      <a:pt x="42" y="28"/>
                    </a:cubicBezTo>
                    <a:cubicBezTo>
                      <a:pt x="42" y="30"/>
                      <a:pt x="39" y="31"/>
                      <a:pt x="36" y="32"/>
                    </a:cubicBezTo>
                    <a:cubicBezTo>
                      <a:pt x="33" y="33"/>
                      <a:pt x="30" y="34"/>
                      <a:pt x="28" y="34"/>
                    </a:cubicBezTo>
                    <a:moveTo>
                      <a:pt x="27" y="38"/>
                    </a:moveTo>
                    <a:cubicBezTo>
                      <a:pt x="30" y="38"/>
                      <a:pt x="35" y="37"/>
                      <a:pt x="38" y="35"/>
                    </a:cubicBezTo>
                    <a:cubicBezTo>
                      <a:pt x="40" y="34"/>
                      <a:pt x="42" y="33"/>
                      <a:pt x="43" y="32"/>
                    </a:cubicBezTo>
                    <a:cubicBezTo>
                      <a:pt x="44" y="32"/>
                      <a:pt x="45" y="31"/>
                      <a:pt x="45" y="31"/>
                    </a:cubicBezTo>
                    <a:cubicBezTo>
                      <a:pt x="46" y="30"/>
                      <a:pt x="46" y="29"/>
                      <a:pt x="46" y="28"/>
                    </a:cubicBezTo>
                    <a:cubicBezTo>
                      <a:pt x="46" y="28"/>
                      <a:pt x="46" y="28"/>
                      <a:pt x="46" y="28"/>
                    </a:cubicBezTo>
                    <a:cubicBezTo>
                      <a:pt x="46" y="26"/>
                      <a:pt x="46" y="24"/>
                      <a:pt x="45" y="22"/>
                    </a:cubicBezTo>
                    <a:cubicBezTo>
                      <a:pt x="45" y="21"/>
                      <a:pt x="44" y="19"/>
                      <a:pt x="44" y="17"/>
                    </a:cubicBezTo>
                    <a:cubicBezTo>
                      <a:pt x="52" y="14"/>
                      <a:pt x="60" y="10"/>
                      <a:pt x="67" y="6"/>
                    </a:cubicBezTo>
                    <a:cubicBezTo>
                      <a:pt x="68" y="6"/>
                      <a:pt x="68" y="6"/>
                      <a:pt x="69" y="5"/>
                    </a:cubicBezTo>
                    <a:cubicBezTo>
                      <a:pt x="72" y="31"/>
                      <a:pt x="78" y="57"/>
                      <a:pt x="88" y="81"/>
                    </a:cubicBezTo>
                    <a:cubicBezTo>
                      <a:pt x="66" y="84"/>
                      <a:pt x="44" y="89"/>
                      <a:pt x="24" y="96"/>
                    </a:cubicBezTo>
                    <a:cubicBezTo>
                      <a:pt x="23" y="96"/>
                      <a:pt x="23" y="96"/>
                      <a:pt x="23" y="96"/>
                    </a:cubicBezTo>
                    <a:cubicBezTo>
                      <a:pt x="22" y="96"/>
                      <a:pt x="21" y="96"/>
                      <a:pt x="21" y="97"/>
                    </a:cubicBezTo>
                    <a:cubicBezTo>
                      <a:pt x="17" y="99"/>
                      <a:pt x="13" y="100"/>
                      <a:pt x="9" y="102"/>
                    </a:cubicBezTo>
                    <a:cubicBezTo>
                      <a:pt x="9" y="96"/>
                      <a:pt x="9" y="91"/>
                      <a:pt x="9" y="86"/>
                    </a:cubicBezTo>
                    <a:cubicBezTo>
                      <a:pt x="9" y="67"/>
                      <a:pt x="7" y="49"/>
                      <a:pt x="4" y="30"/>
                    </a:cubicBezTo>
                    <a:cubicBezTo>
                      <a:pt x="5" y="30"/>
                      <a:pt x="5" y="30"/>
                      <a:pt x="5" y="30"/>
                    </a:cubicBezTo>
                    <a:cubicBezTo>
                      <a:pt x="11" y="29"/>
                      <a:pt x="17" y="27"/>
                      <a:pt x="23" y="25"/>
                    </a:cubicBezTo>
                    <a:cubicBezTo>
                      <a:pt x="24" y="29"/>
                      <a:pt x="25" y="32"/>
                      <a:pt x="25" y="36"/>
                    </a:cubicBezTo>
                    <a:cubicBezTo>
                      <a:pt x="25" y="37"/>
                      <a:pt x="26" y="38"/>
                      <a:pt x="26" y="38"/>
                    </a:cubicBezTo>
                    <a:cubicBezTo>
                      <a:pt x="27" y="38"/>
                      <a:pt x="27" y="38"/>
                      <a:pt x="27" y="38"/>
                    </a:cubicBezTo>
                    <a:moveTo>
                      <a:pt x="71" y="0"/>
                    </a:moveTo>
                    <a:cubicBezTo>
                      <a:pt x="70" y="0"/>
                      <a:pt x="70" y="1"/>
                      <a:pt x="69" y="1"/>
                    </a:cubicBezTo>
                    <a:cubicBezTo>
                      <a:pt x="69" y="2"/>
                      <a:pt x="69" y="2"/>
                      <a:pt x="69" y="2"/>
                    </a:cubicBezTo>
                    <a:cubicBezTo>
                      <a:pt x="68" y="2"/>
                      <a:pt x="68" y="2"/>
                      <a:pt x="68" y="2"/>
                    </a:cubicBezTo>
                    <a:cubicBezTo>
                      <a:pt x="67" y="2"/>
                      <a:pt x="67" y="2"/>
                      <a:pt x="66" y="3"/>
                    </a:cubicBezTo>
                    <a:cubicBezTo>
                      <a:pt x="58" y="7"/>
                      <a:pt x="50" y="11"/>
                      <a:pt x="42" y="14"/>
                    </a:cubicBezTo>
                    <a:cubicBezTo>
                      <a:pt x="42" y="13"/>
                      <a:pt x="42" y="12"/>
                      <a:pt x="42" y="12"/>
                    </a:cubicBezTo>
                    <a:cubicBezTo>
                      <a:pt x="41" y="10"/>
                      <a:pt x="40" y="8"/>
                      <a:pt x="40" y="7"/>
                    </a:cubicBezTo>
                    <a:cubicBezTo>
                      <a:pt x="40" y="5"/>
                      <a:pt x="39" y="4"/>
                      <a:pt x="39" y="4"/>
                    </a:cubicBezTo>
                    <a:cubicBezTo>
                      <a:pt x="39" y="3"/>
                      <a:pt x="39" y="3"/>
                      <a:pt x="38" y="2"/>
                    </a:cubicBezTo>
                    <a:cubicBezTo>
                      <a:pt x="38" y="2"/>
                      <a:pt x="38" y="2"/>
                      <a:pt x="37" y="2"/>
                    </a:cubicBezTo>
                    <a:cubicBezTo>
                      <a:pt x="37" y="2"/>
                      <a:pt x="37" y="2"/>
                      <a:pt x="37" y="2"/>
                    </a:cubicBezTo>
                    <a:cubicBezTo>
                      <a:pt x="33" y="4"/>
                      <a:pt x="29" y="5"/>
                      <a:pt x="25" y="7"/>
                    </a:cubicBezTo>
                    <a:cubicBezTo>
                      <a:pt x="24" y="7"/>
                      <a:pt x="24" y="7"/>
                      <a:pt x="23" y="8"/>
                    </a:cubicBezTo>
                    <a:cubicBezTo>
                      <a:pt x="22" y="8"/>
                      <a:pt x="21" y="9"/>
                      <a:pt x="21" y="10"/>
                    </a:cubicBezTo>
                    <a:cubicBezTo>
                      <a:pt x="20" y="11"/>
                      <a:pt x="20" y="12"/>
                      <a:pt x="20" y="13"/>
                    </a:cubicBezTo>
                    <a:cubicBezTo>
                      <a:pt x="20" y="13"/>
                      <a:pt x="20" y="14"/>
                      <a:pt x="20" y="14"/>
                    </a:cubicBezTo>
                    <a:cubicBezTo>
                      <a:pt x="21" y="16"/>
                      <a:pt x="22" y="19"/>
                      <a:pt x="22" y="21"/>
                    </a:cubicBezTo>
                    <a:cubicBezTo>
                      <a:pt x="16" y="23"/>
                      <a:pt x="10" y="25"/>
                      <a:pt x="4" y="27"/>
                    </a:cubicBezTo>
                    <a:cubicBezTo>
                      <a:pt x="3" y="27"/>
                      <a:pt x="3" y="27"/>
                      <a:pt x="3" y="27"/>
                    </a:cubicBezTo>
                    <a:cubicBezTo>
                      <a:pt x="3" y="27"/>
                      <a:pt x="3" y="26"/>
                      <a:pt x="2" y="26"/>
                    </a:cubicBezTo>
                    <a:cubicBezTo>
                      <a:pt x="2" y="26"/>
                      <a:pt x="2" y="27"/>
                      <a:pt x="2" y="27"/>
                    </a:cubicBezTo>
                    <a:cubicBezTo>
                      <a:pt x="1" y="27"/>
                      <a:pt x="0" y="28"/>
                      <a:pt x="0" y="29"/>
                    </a:cubicBezTo>
                    <a:cubicBezTo>
                      <a:pt x="4" y="47"/>
                      <a:pt x="6" y="66"/>
                      <a:pt x="6" y="86"/>
                    </a:cubicBezTo>
                    <a:cubicBezTo>
                      <a:pt x="6" y="92"/>
                      <a:pt x="5" y="98"/>
                      <a:pt x="5" y="104"/>
                    </a:cubicBezTo>
                    <a:cubicBezTo>
                      <a:pt x="5" y="105"/>
                      <a:pt x="5" y="105"/>
                      <a:pt x="6" y="106"/>
                    </a:cubicBezTo>
                    <a:cubicBezTo>
                      <a:pt x="6" y="106"/>
                      <a:pt x="6" y="106"/>
                      <a:pt x="7" y="106"/>
                    </a:cubicBezTo>
                    <a:cubicBezTo>
                      <a:pt x="7" y="106"/>
                      <a:pt x="7" y="106"/>
                      <a:pt x="7" y="106"/>
                    </a:cubicBezTo>
                    <a:cubicBezTo>
                      <a:pt x="12" y="104"/>
                      <a:pt x="16" y="103"/>
                      <a:pt x="21" y="101"/>
                    </a:cubicBezTo>
                    <a:cubicBezTo>
                      <a:pt x="21" y="104"/>
                      <a:pt x="21" y="108"/>
                      <a:pt x="21" y="111"/>
                    </a:cubicBezTo>
                    <a:cubicBezTo>
                      <a:pt x="21" y="112"/>
                      <a:pt x="21" y="112"/>
                      <a:pt x="22" y="112"/>
                    </a:cubicBezTo>
                    <a:cubicBezTo>
                      <a:pt x="22" y="113"/>
                      <a:pt x="22" y="113"/>
                      <a:pt x="23" y="113"/>
                    </a:cubicBezTo>
                    <a:cubicBezTo>
                      <a:pt x="23" y="113"/>
                      <a:pt x="23" y="112"/>
                      <a:pt x="24" y="112"/>
                    </a:cubicBezTo>
                    <a:cubicBezTo>
                      <a:pt x="28" y="109"/>
                      <a:pt x="33" y="107"/>
                      <a:pt x="39" y="106"/>
                    </a:cubicBezTo>
                    <a:cubicBezTo>
                      <a:pt x="55" y="103"/>
                      <a:pt x="70" y="100"/>
                      <a:pt x="86" y="97"/>
                    </a:cubicBezTo>
                    <a:cubicBezTo>
                      <a:pt x="87" y="98"/>
                      <a:pt x="87" y="98"/>
                      <a:pt x="88" y="98"/>
                    </a:cubicBezTo>
                    <a:cubicBezTo>
                      <a:pt x="88" y="98"/>
                      <a:pt x="88" y="98"/>
                      <a:pt x="88" y="98"/>
                    </a:cubicBezTo>
                    <a:cubicBezTo>
                      <a:pt x="90" y="98"/>
                      <a:pt x="92" y="97"/>
                      <a:pt x="93" y="97"/>
                    </a:cubicBezTo>
                    <a:cubicBezTo>
                      <a:pt x="94" y="96"/>
                      <a:pt x="94" y="96"/>
                      <a:pt x="94" y="95"/>
                    </a:cubicBezTo>
                    <a:cubicBezTo>
                      <a:pt x="92" y="75"/>
                      <a:pt x="89" y="56"/>
                      <a:pt x="87" y="36"/>
                    </a:cubicBezTo>
                    <a:cubicBezTo>
                      <a:pt x="86" y="31"/>
                      <a:pt x="86" y="26"/>
                      <a:pt x="86" y="21"/>
                    </a:cubicBezTo>
                    <a:cubicBezTo>
                      <a:pt x="86" y="18"/>
                      <a:pt x="86" y="15"/>
                      <a:pt x="87" y="12"/>
                    </a:cubicBezTo>
                    <a:cubicBezTo>
                      <a:pt x="87" y="11"/>
                      <a:pt x="86" y="10"/>
                      <a:pt x="86" y="10"/>
                    </a:cubicBezTo>
                    <a:cubicBezTo>
                      <a:pt x="86" y="9"/>
                      <a:pt x="85" y="9"/>
                      <a:pt x="85" y="9"/>
                    </a:cubicBezTo>
                    <a:cubicBezTo>
                      <a:pt x="85" y="9"/>
                      <a:pt x="84" y="9"/>
                      <a:pt x="84" y="10"/>
                    </a:cubicBezTo>
                    <a:cubicBezTo>
                      <a:pt x="81" y="11"/>
                      <a:pt x="77" y="12"/>
                      <a:pt x="73" y="12"/>
                    </a:cubicBezTo>
                    <a:cubicBezTo>
                      <a:pt x="73" y="12"/>
                      <a:pt x="73" y="12"/>
                      <a:pt x="73" y="12"/>
                    </a:cubicBezTo>
                    <a:cubicBezTo>
                      <a:pt x="73" y="12"/>
                      <a:pt x="73" y="12"/>
                      <a:pt x="73" y="12"/>
                    </a:cubicBezTo>
                    <a:cubicBezTo>
                      <a:pt x="73" y="10"/>
                      <a:pt x="73" y="7"/>
                      <a:pt x="73" y="5"/>
                    </a:cubicBezTo>
                    <a:cubicBezTo>
                      <a:pt x="72" y="4"/>
                      <a:pt x="72" y="4"/>
                      <a:pt x="72" y="4"/>
                    </a:cubicBezTo>
                    <a:cubicBezTo>
                      <a:pt x="72" y="4"/>
                      <a:pt x="73" y="3"/>
                      <a:pt x="73" y="3"/>
                    </a:cubicBezTo>
                    <a:cubicBezTo>
                      <a:pt x="73" y="2"/>
                      <a:pt x="73" y="2"/>
                      <a:pt x="72" y="1"/>
                    </a:cubicBezTo>
                    <a:cubicBezTo>
                      <a:pt x="72" y="1"/>
                      <a:pt x="72" y="1"/>
                      <a:pt x="72" y="1"/>
                    </a:cubicBezTo>
                    <a:cubicBezTo>
                      <a:pt x="71" y="1"/>
                      <a:pt x="71" y="0"/>
                      <a:pt x="7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18"/>
              <p:cNvSpPr>
                <a:spLocks/>
              </p:cNvSpPr>
              <p:nvPr/>
            </p:nvSpPr>
            <p:spPr bwMode="auto">
              <a:xfrm>
                <a:off x="2768" y="1438"/>
                <a:ext cx="118" cy="48"/>
              </a:xfrm>
              <a:custGeom>
                <a:avLst/>
                <a:gdLst>
                  <a:gd name="T0" fmla="*/ 48 w 50"/>
                  <a:gd name="T1" fmla="*/ 0 h 20"/>
                  <a:gd name="T2" fmla="*/ 47 w 50"/>
                  <a:gd name="T3" fmla="*/ 1 h 20"/>
                  <a:gd name="T4" fmla="*/ 44 w 50"/>
                  <a:gd name="T5" fmla="*/ 2 h 20"/>
                  <a:gd name="T6" fmla="*/ 23 w 50"/>
                  <a:gd name="T7" fmla="*/ 11 h 20"/>
                  <a:gd name="T8" fmla="*/ 11 w 50"/>
                  <a:gd name="T9" fmla="*/ 15 h 20"/>
                  <a:gd name="T10" fmla="*/ 2 w 50"/>
                  <a:gd name="T11" fmla="*/ 17 h 20"/>
                  <a:gd name="T12" fmla="*/ 0 w 50"/>
                  <a:gd name="T13" fmla="*/ 19 h 20"/>
                  <a:gd name="T14" fmla="*/ 2 w 50"/>
                  <a:gd name="T15" fmla="*/ 20 h 20"/>
                  <a:gd name="T16" fmla="*/ 2 w 50"/>
                  <a:gd name="T17" fmla="*/ 20 h 20"/>
                  <a:gd name="T18" fmla="*/ 13 w 50"/>
                  <a:gd name="T19" fmla="*/ 18 h 20"/>
                  <a:gd name="T20" fmla="*/ 35 w 50"/>
                  <a:gd name="T21" fmla="*/ 10 h 20"/>
                  <a:gd name="T22" fmla="*/ 44 w 50"/>
                  <a:gd name="T23" fmla="*/ 6 h 20"/>
                  <a:gd name="T24" fmla="*/ 47 w 50"/>
                  <a:gd name="T25" fmla="*/ 5 h 20"/>
                  <a:gd name="T26" fmla="*/ 48 w 50"/>
                  <a:gd name="T27" fmla="*/ 4 h 20"/>
                  <a:gd name="T28" fmla="*/ 49 w 50"/>
                  <a:gd name="T29" fmla="*/ 1 h 20"/>
                  <a:gd name="T30" fmla="*/ 48 w 50"/>
                  <a:gd name="T3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20">
                    <a:moveTo>
                      <a:pt x="48" y="0"/>
                    </a:moveTo>
                    <a:cubicBezTo>
                      <a:pt x="47" y="0"/>
                      <a:pt x="47" y="1"/>
                      <a:pt x="47" y="1"/>
                    </a:cubicBezTo>
                    <a:cubicBezTo>
                      <a:pt x="46" y="1"/>
                      <a:pt x="45" y="1"/>
                      <a:pt x="44" y="2"/>
                    </a:cubicBezTo>
                    <a:cubicBezTo>
                      <a:pt x="40" y="4"/>
                      <a:pt x="31" y="7"/>
                      <a:pt x="23" y="11"/>
                    </a:cubicBezTo>
                    <a:cubicBezTo>
                      <a:pt x="19" y="12"/>
                      <a:pt x="14" y="14"/>
                      <a:pt x="11" y="15"/>
                    </a:cubicBezTo>
                    <a:cubicBezTo>
                      <a:pt x="7" y="16"/>
                      <a:pt x="4" y="17"/>
                      <a:pt x="2" y="17"/>
                    </a:cubicBezTo>
                    <a:cubicBezTo>
                      <a:pt x="1" y="17"/>
                      <a:pt x="0" y="18"/>
                      <a:pt x="0" y="19"/>
                    </a:cubicBezTo>
                    <a:cubicBezTo>
                      <a:pt x="0" y="20"/>
                      <a:pt x="1" y="20"/>
                      <a:pt x="2" y="20"/>
                    </a:cubicBezTo>
                    <a:cubicBezTo>
                      <a:pt x="2" y="20"/>
                      <a:pt x="2" y="20"/>
                      <a:pt x="2" y="20"/>
                    </a:cubicBezTo>
                    <a:cubicBezTo>
                      <a:pt x="5" y="20"/>
                      <a:pt x="9" y="19"/>
                      <a:pt x="13" y="18"/>
                    </a:cubicBezTo>
                    <a:cubicBezTo>
                      <a:pt x="20" y="16"/>
                      <a:pt x="28" y="13"/>
                      <a:pt x="35" y="10"/>
                    </a:cubicBezTo>
                    <a:cubicBezTo>
                      <a:pt x="38" y="8"/>
                      <a:pt x="41" y="7"/>
                      <a:pt x="44" y="6"/>
                    </a:cubicBezTo>
                    <a:cubicBezTo>
                      <a:pt x="45" y="6"/>
                      <a:pt x="46" y="5"/>
                      <a:pt x="47" y="5"/>
                    </a:cubicBezTo>
                    <a:cubicBezTo>
                      <a:pt x="47" y="4"/>
                      <a:pt x="48" y="4"/>
                      <a:pt x="48" y="4"/>
                    </a:cubicBezTo>
                    <a:cubicBezTo>
                      <a:pt x="49" y="3"/>
                      <a:pt x="50" y="2"/>
                      <a:pt x="49" y="1"/>
                    </a:cubicBezTo>
                    <a:cubicBezTo>
                      <a:pt x="49" y="1"/>
                      <a:pt x="48" y="0"/>
                      <a:pt x="4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819"/>
              <p:cNvSpPr>
                <a:spLocks/>
              </p:cNvSpPr>
              <p:nvPr/>
            </p:nvSpPr>
            <p:spPr bwMode="auto">
              <a:xfrm>
                <a:off x="2777" y="1471"/>
                <a:ext cx="109" cy="38"/>
              </a:xfrm>
              <a:custGeom>
                <a:avLst/>
                <a:gdLst>
                  <a:gd name="T0" fmla="*/ 43 w 46"/>
                  <a:gd name="T1" fmla="*/ 0 h 16"/>
                  <a:gd name="T2" fmla="*/ 40 w 46"/>
                  <a:gd name="T3" fmla="*/ 1 h 16"/>
                  <a:gd name="T4" fmla="*/ 20 w 46"/>
                  <a:gd name="T5" fmla="*/ 7 h 16"/>
                  <a:gd name="T6" fmla="*/ 1 w 46"/>
                  <a:gd name="T7" fmla="*/ 12 h 16"/>
                  <a:gd name="T8" fmla="*/ 0 w 46"/>
                  <a:gd name="T9" fmla="*/ 14 h 16"/>
                  <a:gd name="T10" fmla="*/ 2 w 46"/>
                  <a:gd name="T11" fmla="*/ 16 h 16"/>
                  <a:gd name="T12" fmla="*/ 2 w 46"/>
                  <a:gd name="T13" fmla="*/ 16 h 16"/>
                  <a:gd name="T14" fmla="*/ 24 w 46"/>
                  <a:gd name="T15" fmla="*/ 9 h 16"/>
                  <a:gd name="T16" fmla="*/ 37 w 46"/>
                  <a:gd name="T17" fmla="*/ 5 h 16"/>
                  <a:gd name="T18" fmla="*/ 41 w 46"/>
                  <a:gd name="T19" fmla="*/ 4 h 16"/>
                  <a:gd name="T20" fmla="*/ 43 w 46"/>
                  <a:gd name="T21" fmla="*/ 4 h 16"/>
                  <a:gd name="T22" fmla="*/ 43 w 46"/>
                  <a:gd name="T23" fmla="*/ 4 h 16"/>
                  <a:gd name="T24" fmla="*/ 43 w 46"/>
                  <a:gd name="T25" fmla="*/ 4 h 16"/>
                  <a:gd name="T26" fmla="*/ 44 w 46"/>
                  <a:gd name="T27" fmla="*/ 4 h 16"/>
                  <a:gd name="T28" fmla="*/ 45 w 46"/>
                  <a:gd name="T29" fmla="*/ 3 h 16"/>
                  <a:gd name="T30" fmla="*/ 44 w 46"/>
                  <a:gd name="T31" fmla="*/ 0 h 16"/>
                  <a:gd name="T32" fmla="*/ 43 w 46"/>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16">
                    <a:moveTo>
                      <a:pt x="43" y="0"/>
                    </a:moveTo>
                    <a:cubicBezTo>
                      <a:pt x="42" y="0"/>
                      <a:pt x="42" y="0"/>
                      <a:pt x="40" y="1"/>
                    </a:cubicBezTo>
                    <a:cubicBezTo>
                      <a:pt x="36" y="2"/>
                      <a:pt x="28" y="4"/>
                      <a:pt x="20" y="7"/>
                    </a:cubicBezTo>
                    <a:cubicBezTo>
                      <a:pt x="12" y="9"/>
                      <a:pt x="4" y="11"/>
                      <a:pt x="1" y="12"/>
                    </a:cubicBezTo>
                    <a:cubicBezTo>
                      <a:pt x="0" y="12"/>
                      <a:pt x="0" y="13"/>
                      <a:pt x="0" y="14"/>
                    </a:cubicBezTo>
                    <a:cubicBezTo>
                      <a:pt x="0" y="15"/>
                      <a:pt x="1" y="16"/>
                      <a:pt x="2" y="16"/>
                    </a:cubicBezTo>
                    <a:cubicBezTo>
                      <a:pt x="2" y="16"/>
                      <a:pt x="2" y="16"/>
                      <a:pt x="2" y="16"/>
                    </a:cubicBezTo>
                    <a:cubicBezTo>
                      <a:pt x="6" y="15"/>
                      <a:pt x="15" y="12"/>
                      <a:pt x="24" y="9"/>
                    </a:cubicBezTo>
                    <a:cubicBezTo>
                      <a:pt x="29" y="8"/>
                      <a:pt x="33" y="6"/>
                      <a:pt x="37" y="5"/>
                    </a:cubicBezTo>
                    <a:cubicBezTo>
                      <a:pt x="38" y="5"/>
                      <a:pt x="40" y="4"/>
                      <a:pt x="41" y="4"/>
                    </a:cubicBezTo>
                    <a:cubicBezTo>
                      <a:pt x="42" y="4"/>
                      <a:pt x="43" y="4"/>
                      <a:pt x="43" y="4"/>
                    </a:cubicBezTo>
                    <a:cubicBezTo>
                      <a:pt x="43" y="4"/>
                      <a:pt x="43" y="4"/>
                      <a:pt x="43" y="4"/>
                    </a:cubicBezTo>
                    <a:cubicBezTo>
                      <a:pt x="43" y="4"/>
                      <a:pt x="43" y="4"/>
                      <a:pt x="43" y="4"/>
                    </a:cubicBezTo>
                    <a:cubicBezTo>
                      <a:pt x="43" y="4"/>
                      <a:pt x="44" y="4"/>
                      <a:pt x="44" y="4"/>
                    </a:cubicBezTo>
                    <a:cubicBezTo>
                      <a:pt x="44" y="4"/>
                      <a:pt x="45" y="3"/>
                      <a:pt x="45" y="3"/>
                    </a:cubicBezTo>
                    <a:cubicBezTo>
                      <a:pt x="46" y="2"/>
                      <a:pt x="45" y="1"/>
                      <a:pt x="44" y="0"/>
                    </a:cubicBezTo>
                    <a:cubicBezTo>
                      <a:pt x="44" y="0"/>
                      <a:pt x="44" y="0"/>
                      <a:pt x="4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820"/>
              <p:cNvSpPr>
                <a:spLocks/>
              </p:cNvSpPr>
              <p:nvPr/>
            </p:nvSpPr>
            <p:spPr bwMode="auto">
              <a:xfrm>
                <a:off x="2779" y="1519"/>
                <a:ext cx="31" cy="14"/>
              </a:xfrm>
              <a:custGeom>
                <a:avLst/>
                <a:gdLst>
                  <a:gd name="T0" fmla="*/ 10 w 13"/>
                  <a:gd name="T1" fmla="*/ 0 h 6"/>
                  <a:gd name="T2" fmla="*/ 10 w 13"/>
                  <a:gd name="T3" fmla="*/ 0 h 6"/>
                  <a:gd name="T4" fmla="*/ 6 w 13"/>
                  <a:gd name="T5" fmla="*/ 1 h 6"/>
                  <a:gd name="T6" fmla="*/ 3 w 13"/>
                  <a:gd name="T7" fmla="*/ 2 h 6"/>
                  <a:gd name="T8" fmla="*/ 3 w 13"/>
                  <a:gd name="T9" fmla="*/ 2 h 6"/>
                  <a:gd name="T10" fmla="*/ 3 w 13"/>
                  <a:gd name="T11" fmla="*/ 2 h 6"/>
                  <a:gd name="T12" fmla="*/ 2 w 13"/>
                  <a:gd name="T13" fmla="*/ 2 h 6"/>
                  <a:gd name="T14" fmla="*/ 0 w 13"/>
                  <a:gd name="T15" fmla="*/ 3 h 6"/>
                  <a:gd name="T16" fmla="*/ 1 w 13"/>
                  <a:gd name="T17" fmla="*/ 5 h 6"/>
                  <a:gd name="T18" fmla="*/ 3 w 13"/>
                  <a:gd name="T19" fmla="*/ 6 h 6"/>
                  <a:gd name="T20" fmla="*/ 3 w 13"/>
                  <a:gd name="T21" fmla="*/ 6 h 6"/>
                  <a:gd name="T22" fmla="*/ 7 w 13"/>
                  <a:gd name="T23" fmla="*/ 4 h 6"/>
                  <a:gd name="T24" fmla="*/ 10 w 13"/>
                  <a:gd name="T25" fmla="*/ 3 h 6"/>
                  <a:gd name="T26" fmla="*/ 10 w 13"/>
                  <a:gd name="T27" fmla="*/ 3 h 6"/>
                  <a:gd name="T28" fmla="*/ 11 w 13"/>
                  <a:gd name="T29" fmla="*/ 3 h 6"/>
                  <a:gd name="T30" fmla="*/ 11 w 13"/>
                  <a:gd name="T31" fmla="*/ 4 h 6"/>
                  <a:gd name="T32" fmla="*/ 13 w 13"/>
                  <a:gd name="T33" fmla="*/ 3 h 6"/>
                  <a:gd name="T34" fmla="*/ 12 w 13"/>
                  <a:gd name="T35" fmla="*/ 0 h 6"/>
                  <a:gd name="T36" fmla="*/ 10 w 13"/>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 h="6">
                    <a:moveTo>
                      <a:pt x="10" y="0"/>
                    </a:moveTo>
                    <a:cubicBezTo>
                      <a:pt x="10" y="0"/>
                      <a:pt x="10" y="0"/>
                      <a:pt x="10" y="0"/>
                    </a:cubicBezTo>
                    <a:cubicBezTo>
                      <a:pt x="8" y="0"/>
                      <a:pt x="7" y="0"/>
                      <a:pt x="6" y="1"/>
                    </a:cubicBezTo>
                    <a:cubicBezTo>
                      <a:pt x="5" y="2"/>
                      <a:pt x="4" y="2"/>
                      <a:pt x="3" y="2"/>
                    </a:cubicBezTo>
                    <a:cubicBezTo>
                      <a:pt x="3" y="2"/>
                      <a:pt x="3" y="2"/>
                      <a:pt x="3" y="2"/>
                    </a:cubicBezTo>
                    <a:cubicBezTo>
                      <a:pt x="3" y="2"/>
                      <a:pt x="3" y="2"/>
                      <a:pt x="3" y="2"/>
                    </a:cubicBezTo>
                    <a:cubicBezTo>
                      <a:pt x="2" y="2"/>
                      <a:pt x="2" y="2"/>
                      <a:pt x="2" y="2"/>
                    </a:cubicBezTo>
                    <a:cubicBezTo>
                      <a:pt x="1" y="2"/>
                      <a:pt x="1" y="2"/>
                      <a:pt x="0" y="3"/>
                    </a:cubicBezTo>
                    <a:cubicBezTo>
                      <a:pt x="0" y="4"/>
                      <a:pt x="0" y="5"/>
                      <a:pt x="1" y="5"/>
                    </a:cubicBezTo>
                    <a:cubicBezTo>
                      <a:pt x="2" y="5"/>
                      <a:pt x="2" y="6"/>
                      <a:pt x="3" y="6"/>
                    </a:cubicBezTo>
                    <a:cubicBezTo>
                      <a:pt x="3" y="6"/>
                      <a:pt x="3" y="6"/>
                      <a:pt x="3" y="6"/>
                    </a:cubicBezTo>
                    <a:cubicBezTo>
                      <a:pt x="5" y="6"/>
                      <a:pt x="6" y="5"/>
                      <a:pt x="7" y="4"/>
                    </a:cubicBezTo>
                    <a:cubicBezTo>
                      <a:pt x="9" y="4"/>
                      <a:pt x="10" y="3"/>
                      <a:pt x="10" y="3"/>
                    </a:cubicBezTo>
                    <a:cubicBezTo>
                      <a:pt x="10" y="3"/>
                      <a:pt x="10" y="3"/>
                      <a:pt x="10" y="3"/>
                    </a:cubicBezTo>
                    <a:cubicBezTo>
                      <a:pt x="11" y="3"/>
                      <a:pt x="11" y="3"/>
                      <a:pt x="11" y="3"/>
                    </a:cubicBezTo>
                    <a:cubicBezTo>
                      <a:pt x="11" y="3"/>
                      <a:pt x="11" y="4"/>
                      <a:pt x="11" y="4"/>
                    </a:cubicBezTo>
                    <a:cubicBezTo>
                      <a:pt x="12" y="4"/>
                      <a:pt x="13" y="3"/>
                      <a:pt x="13" y="3"/>
                    </a:cubicBezTo>
                    <a:cubicBezTo>
                      <a:pt x="13" y="2"/>
                      <a:pt x="13" y="1"/>
                      <a:pt x="12" y="0"/>
                    </a:cubicBezTo>
                    <a:cubicBezTo>
                      <a:pt x="12" y="0"/>
                      <a:pt x="11"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821"/>
              <p:cNvSpPr>
                <a:spLocks/>
              </p:cNvSpPr>
              <p:nvPr/>
            </p:nvSpPr>
            <p:spPr bwMode="auto">
              <a:xfrm>
                <a:off x="4903" y="3445"/>
                <a:ext cx="137" cy="33"/>
              </a:xfrm>
              <a:custGeom>
                <a:avLst/>
                <a:gdLst>
                  <a:gd name="T0" fmla="*/ 2 w 58"/>
                  <a:gd name="T1" fmla="*/ 0 h 14"/>
                  <a:gd name="T2" fmla="*/ 0 w 58"/>
                  <a:gd name="T3" fmla="*/ 1 h 14"/>
                  <a:gd name="T4" fmla="*/ 1 w 58"/>
                  <a:gd name="T5" fmla="*/ 4 h 14"/>
                  <a:gd name="T6" fmla="*/ 13 w 58"/>
                  <a:gd name="T7" fmla="*/ 8 h 14"/>
                  <a:gd name="T8" fmla="*/ 39 w 58"/>
                  <a:gd name="T9" fmla="*/ 12 h 14"/>
                  <a:gd name="T10" fmla="*/ 50 w 58"/>
                  <a:gd name="T11" fmla="*/ 14 h 14"/>
                  <a:gd name="T12" fmla="*/ 56 w 58"/>
                  <a:gd name="T13" fmla="*/ 14 h 14"/>
                  <a:gd name="T14" fmla="*/ 56 w 58"/>
                  <a:gd name="T15" fmla="*/ 14 h 14"/>
                  <a:gd name="T16" fmla="*/ 58 w 58"/>
                  <a:gd name="T17" fmla="*/ 12 h 14"/>
                  <a:gd name="T18" fmla="*/ 56 w 58"/>
                  <a:gd name="T19" fmla="*/ 10 h 14"/>
                  <a:gd name="T20" fmla="*/ 56 w 58"/>
                  <a:gd name="T21" fmla="*/ 10 h 14"/>
                  <a:gd name="T22" fmla="*/ 56 w 58"/>
                  <a:gd name="T23" fmla="*/ 10 h 14"/>
                  <a:gd name="T24" fmla="*/ 56 w 58"/>
                  <a:gd name="T25" fmla="*/ 10 h 14"/>
                  <a:gd name="T26" fmla="*/ 47 w 58"/>
                  <a:gd name="T27" fmla="*/ 9 h 14"/>
                  <a:gd name="T28" fmla="*/ 22 w 58"/>
                  <a:gd name="T29" fmla="*/ 5 h 14"/>
                  <a:gd name="T30" fmla="*/ 10 w 58"/>
                  <a:gd name="T31" fmla="*/ 3 h 14"/>
                  <a:gd name="T32" fmla="*/ 3 w 58"/>
                  <a:gd name="T33" fmla="*/ 0 h 14"/>
                  <a:gd name="T34" fmla="*/ 2 w 58"/>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14">
                    <a:moveTo>
                      <a:pt x="2" y="0"/>
                    </a:moveTo>
                    <a:cubicBezTo>
                      <a:pt x="1" y="0"/>
                      <a:pt x="0" y="0"/>
                      <a:pt x="0" y="1"/>
                    </a:cubicBezTo>
                    <a:cubicBezTo>
                      <a:pt x="0" y="2"/>
                      <a:pt x="0" y="3"/>
                      <a:pt x="1" y="4"/>
                    </a:cubicBezTo>
                    <a:cubicBezTo>
                      <a:pt x="4" y="5"/>
                      <a:pt x="8" y="6"/>
                      <a:pt x="13" y="8"/>
                    </a:cubicBezTo>
                    <a:cubicBezTo>
                      <a:pt x="21" y="9"/>
                      <a:pt x="31" y="11"/>
                      <a:pt x="39" y="12"/>
                    </a:cubicBezTo>
                    <a:cubicBezTo>
                      <a:pt x="43" y="13"/>
                      <a:pt x="47" y="13"/>
                      <a:pt x="50" y="14"/>
                    </a:cubicBezTo>
                    <a:cubicBezTo>
                      <a:pt x="53" y="14"/>
                      <a:pt x="55" y="14"/>
                      <a:pt x="56" y="14"/>
                    </a:cubicBezTo>
                    <a:cubicBezTo>
                      <a:pt x="56" y="14"/>
                      <a:pt x="56" y="14"/>
                      <a:pt x="56" y="14"/>
                    </a:cubicBezTo>
                    <a:cubicBezTo>
                      <a:pt x="57" y="14"/>
                      <a:pt x="58" y="13"/>
                      <a:pt x="58" y="12"/>
                    </a:cubicBezTo>
                    <a:cubicBezTo>
                      <a:pt x="58" y="11"/>
                      <a:pt x="57" y="10"/>
                      <a:pt x="56" y="10"/>
                    </a:cubicBezTo>
                    <a:cubicBezTo>
                      <a:pt x="56" y="10"/>
                      <a:pt x="56" y="10"/>
                      <a:pt x="56" y="10"/>
                    </a:cubicBezTo>
                    <a:cubicBezTo>
                      <a:pt x="56" y="10"/>
                      <a:pt x="56" y="10"/>
                      <a:pt x="56" y="10"/>
                    </a:cubicBezTo>
                    <a:cubicBezTo>
                      <a:pt x="56" y="10"/>
                      <a:pt x="56" y="10"/>
                      <a:pt x="56" y="10"/>
                    </a:cubicBezTo>
                    <a:cubicBezTo>
                      <a:pt x="55" y="10"/>
                      <a:pt x="51" y="10"/>
                      <a:pt x="47" y="9"/>
                    </a:cubicBezTo>
                    <a:cubicBezTo>
                      <a:pt x="40" y="8"/>
                      <a:pt x="31" y="7"/>
                      <a:pt x="22" y="5"/>
                    </a:cubicBezTo>
                    <a:cubicBezTo>
                      <a:pt x="18" y="4"/>
                      <a:pt x="14" y="4"/>
                      <a:pt x="10" y="3"/>
                    </a:cubicBezTo>
                    <a:cubicBezTo>
                      <a:pt x="7" y="2"/>
                      <a:pt x="4" y="1"/>
                      <a:pt x="3" y="0"/>
                    </a:cubicBezTo>
                    <a:cubicBezTo>
                      <a:pt x="3"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822"/>
              <p:cNvSpPr>
                <a:spLocks/>
              </p:cNvSpPr>
              <p:nvPr/>
            </p:nvSpPr>
            <p:spPr bwMode="auto">
              <a:xfrm>
                <a:off x="4898" y="3471"/>
                <a:ext cx="123" cy="40"/>
              </a:xfrm>
              <a:custGeom>
                <a:avLst/>
                <a:gdLst>
                  <a:gd name="T0" fmla="*/ 2 w 52"/>
                  <a:gd name="T1" fmla="*/ 0 h 17"/>
                  <a:gd name="T2" fmla="*/ 0 w 52"/>
                  <a:gd name="T3" fmla="*/ 1 h 17"/>
                  <a:gd name="T4" fmla="*/ 1 w 52"/>
                  <a:gd name="T5" fmla="*/ 4 h 17"/>
                  <a:gd name="T6" fmla="*/ 12 w 52"/>
                  <a:gd name="T7" fmla="*/ 7 h 17"/>
                  <a:gd name="T8" fmla="*/ 36 w 52"/>
                  <a:gd name="T9" fmla="*/ 12 h 17"/>
                  <a:gd name="T10" fmla="*/ 45 w 52"/>
                  <a:gd name="T11" fmla="*/ 15 h 17"/>
                  <a:gd name="T12" fmla="*/ 48 w 52"/>
                  <a:gd name="T13" fmla="*/ 16 h 17"/>
                  <a:gd name="T14" fmla="*/ 49 w 52"/>
                  <a:gd name="T15" fmla="*/ 16 h 17"/>
                  <a:gd name="T16" fmla="*/ 49 w 52"/>
                  <a:gd name="T17" fmla="*/ 16 h 17"/>
                  <a:gd name="T18" fmla="*/ 49 w 52"/>
                  <a:gd name="T19" fmla="*/ 16 h 17"/>
                  <a:gd name="T20" fmla="*/ 50 w 52"/>
                  <a:gd name="T21" fmla="*/ 17 h 17"/>
                  <a:gd name="T22" fmla="*/ 52 w 52"/>
                  <a:gd name="T23" fmla="*/ 16 h 17"/>
                  <a:gd name="T24" fmla="*/ 52 w 52"/>
                  <a:gd name="T25" fmla="*/ 13 h 17"/>
                  <a:gd name="T26" fmla="*/ 50 w 52"/>
                  <a:gd name="T27" fmla="*/ 12 h 17"/>
                  <a:gd name="T28" fmla="*/ 41 w 52"/>
                  <a:gd name="T29" fmla="*/ 10 h 17"/>
                  <a:gd name="T30" fmla="*/ 19 w 52"/>
                  <a:gd name="T31" fmla="*/ 4 h 17"/>
                  <a:gd name="T32" fmla="*/ 3 w 52"/>
                  <a:gd name="T33" fmla="*/ 0 h 17"/>
                  <a:gd name="T34" fmla="*/ 2 w 52"/>
                  <a:gd name="T3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17">
                    <a:moveTo>
                      <a:pt x="2" y="0"/>
                    </a:moveTo>
                    <a:cubicBezTo>
                      <a:pt x="1" y="0"/>
                      <a:pt x="0" y="0"/>
                      <a:pt x="0" y="1"/>
                    </a:cubicBezTo>
                    <a:cubicBezTo>
                      <a:pt x="0" y="2"/>
                      <a:pt x="0" y="4"/>
                      <a:pt x="1" y="4"/>
                    </a:cubicBezTo>
                    <a:cubicBezTo>
                      <a:pt x="3" y="5"/>
                      <a:pt x="7" y="6"/>
                      <a:pt x="12" y="7"/>
                    </a:cubicBezTo>
                    <a:cubicBezTo>
                      <a:pt x="19" y="9"/>
                      <a:pt x="28" y="11"/>
                      <a:pt x="36" y="12"/>
                    </a:cubicBezTo>
                    <a:cubicBezTo>
                      <a:pt x="39" y="13"/>
                      <a:pt x="43" y="14"/>
                      <a:pt x="45" y="15"/>
                    </a:cubicBezTo>
                    <a:cubicBezTo>
                      <a:pt x="46" y="15"/>
                      <a:pt x="47" y="16"/>
                      <a:pt x="48" y="16"/>
                    </a:cubicBezTo>
                    <a:cubicBezTo>
                      <a:pt x="49" y="16"/>
                      <a:pt x="49" y="16"/>
                      <a:pt x="49" y="16"/>
                    </a:cubicBezTo>
                    <a:cubicBezTo>
                      <a:pt x="49" y="16"/>
                      <a:pt x="49" y="16"/>
                      <a:pt x="49" y="16"/>
                    </a:cubicBezTo>
                    <a:cubicBezTo>
                      <a:pt x="49" y="16"/>
                      <a:pt x="49" y="16"/>
                      <a:pt x="49" y="16"/>
                    </a:cubicBezTo>
                    <a:cubicBezTo>
                      <a:pt x="49" y="16"/>
                      <a:pt x="50" y="17"/>
                      <a:pt x="50" y="17"/>
                    </a:cubicBezTo>
                    <a:cubicBezTo>
                      <a:pt x="51" y="17"/>
                      <a:pt x="51" y="16"/>
                      <a:pt x="52" y="16"/>
                    </a:cubicBezTo>
                    <a:cubicBezTo>
                      <a:pt x="52" y="15"/>
                      <a:pt x="52" y="14"/>
                      <a:pt x="52" y="13"/>
                    </a:cubicBezTo>
                    <a:cubicBezTo>
                      <a:pt x="51" y="13"/>
                      <a:pt x="51" y="13"/>
                      <a:pt x="50" y="12"/>
                    </a:cubicBezTo>
                    <a:cubicBezTo>
                      <a:pt x="49" y="12"/>
                      <a:pt x="45" y="11"/>
                      <a:pt x="41" y="10"/>
                    </a:cubicBezTo>
                    <a:cubicBezTo>
                      <a:pt x="35" y="8"/>
                      <a:pt x="27" y="6"/>
                      <a:pt x="19" y="4"/>
                    </a:cubicBezTo>
                    <a:cubicBezTo>
                      <a:pt x="12" y="3"/>
                      <a:pt x="5" y="1"/>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823"/>
              <p:cNvSpPr>
                <a:spLocks/>
              </p:cNvSpPr>
              <p:nvPr/>
            </p:nvSpPr>
            <p:spPr bwMode="auto">
              <a:xfrm>
                <a:off x="4886" y="3495"/>
                <a:ext cx="36" cy="19"/>
              </a:xfrm>
              <a:custGeom>
                <a:avLst/>
                <a:gdLst>
                  <a:gd name="T0" fmla="*/ 2 w 15"/>
                  <a:gd name="T1" fmla="*/ 0 h 8"/>
                  <a:gd name="T2" fmla="*/ 1 w 15"/>
                  <a:gd name="T3" fmla="*/ 1 h 8"/>
                  <a:gd name="T4" fmla="*/ 1 w 15"/>
                  <a:gd name="T5" fmla="*/ 3 h 8"/>
                  <a:gd name="T6" fmla="*/ 4 w 15"/>
                  <a:gd name="T7" fmla="*/ 6 h 8"/>
                  <a:gd name="T8" fmla="*/ 9 w 15"/>
                  <a:gd name="T9" fmla="*/ 6 h 8"/>
                  <a:gd name="T10" fmla="*/ 11 w 15"/>
                  <a:gd name="T11" fmla="*/ 7 h 8"/>
                  <a:gd name="T12" fmla="*/ 11 w 15"/>
                  <a:gd name="T13" fmla="*/ 7 h 8"/>
                  <a:gd name="T14" fmla="*/ 13 w 15"/>
                  <a:gd name="T15" fmla="*/ 8 h 8"/>
                  <a:gd name="T16" fmla="*/ 14 w 15"/>
                  <a:gd name="T17" fmla="*/ 8 h 8"/>
                  <a:gd name="T18" fmla="*/ 15 w 15"/>
                  <a:gd name="T19" fmla="*/ 5 h 8"/>
                  <a:gd name="T20" fmla="*/ 11 w 15"/>
                  <a:gd name="T21" fmla="*/ 3 h 8"/>
                  <a:gd name="T22" fmla="*/ 6 w 15"/>
                  <a:gd name="T23" fmla="*/ 2 h 8"/>
                  <a:gd name="T24" fmla="*/ 5 w 15"/>
                  <a:gd name="T25" fmla="*/ 2 h 8"/>
                  <a:gd name="T26" fmla="*/ 4 w 15"/>
                  <a:gd name="T27" fmla="*/ 1 h 8"/>
                  <a:gd name="T28" fmla="*/ 2 w 15"/>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8">
                    <a:moveTo>
                      <a:pt x="2" y="0"/>
                    </a:moveTo>
                    <a:cubicBezTo>
                      <a:pt x="2" y="0"/>
                      <a:pt x="2" y="0"/>
                      <a:pt x="1" y="1"/>
                    </a:cubicBezTo>
                    <a:cubicBezTo>
                      <a:pt x="0" y="1"/>
                      <a:pt x="0" y="2"/>
                      <a:pt x="1" y="3"/>
                    </a:cubicBezTo>
                    <a:cubicBezTo>
                      <a:pt x="2" y="5"/>
                      <a:pt x="3" y="5"/>
                      <a:pt x="4" y="6"/>
                    </a:cubicBezTo>
                    <a:cubicBezTo>
                      <a:pt x="6" y="6"/>
                      <a:pt x="8" y="6"/>
                      <a:pt x="9" y="6"/>
                    </a:cubicBezTo>
                    <a:cubicBezTo>
                      <a:pt x="10" y="6"/>
                      <a:pt x="10" y="7"/>
                      <a:pt x="11" y="7"/>
                    </a:cubicBezTo>
                    <a:cubicBezTo>
                      <a:pt x="11" y="7"/>
                      <a:pt x="11" y="7"/>
                      <a:pt x="11" y="7"/>
                    </a:cubicBezTo>
                    <a:cubicBezTo>
                      <a:pt x="12" y="8"/>
                      <a:pt x="12" y="8"/>
                      <a:pt x="13" y="8"/>
                    </a:cubicBezTo>
                    <a:cubicBezTo>
                      <a:pt x="13" y="8"/>
                      <a:pt x="14" y="8"/>
                      <a:pt x="14" y="8"/>
                    </a:cubicBezTo>
                    <a:cubicBezTo>
                      <a:pt x="15" y="7"/>
                      <a:pt x="15" y="6"/>
                      <a:pt x="15" y="5"/>
                    </a:cubicBezTo>
                    <a:cubicBezTo>
                      <a:pt x="14" y="4"/>
                      <a:pt x="12" y="3"/>
                      <a:pt x="11" y="3"/>
                    </a:cubicBezTo>
                    <a:cubicBezTo>
                      <a:pt x="9" y="2"/>
                      <a:pt x="8" y="2"/>
                      <a:pt x="6" y="2"/>
                    </a:cubicBezTo>
                    <a:cubicBezTo>
                      <a:pt x="6" y="2"/>
                      <a:pt x="5" y="2"/>
                      <a:pt x="5" y="2"/>
                    </a:cubicBezTo>
                    <a:cubicBezTo>
                      <a:pt x="4" y="1"/>
                      <a:pt x="4" y="1"/>
                      <a:pt x="4" y="1"/>
                    </a:cubicBezTo>
                    <a:cubicBezTo>
                      <a:pt x="4"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824"/>
              <p:cNvSpPr>
                <a:spLocks noEditPoints="1"/>
              </p:cNvSpPr>
              <p:nvPr/>
            </p:nvSpPr>
            <p:spPr bwMode="auto">
              <a:xfrm>
                <a:off x="4820" y="3339"/>
                <a:ext cx="320" cy="303"/>
              </a:xfrm>
              <a:custGeom>
                <a:avLst/>
                <a:gdLst>
                  <a:gd name="T0" fmla="*/ 22 w 135"/>
                  <a:gd name="T1" fmla="*/ 91 h 128"/>
                  <a:gd name="T2" fmla="*/ 91 w 135"/>
                  <a:gd name="T3" fmla="*/ 124 h 128"/>
                  <a:gd name="T4" fmla="*/ 88 w 135"/>
                  <a:gd name="T5" fmla="*/ 122 h 128"/>
                  <a:gd name="T6" fmla="*/ 86 w 135"/>
                  <a:gd name="T7" fmla="*/ 121 h 128"/>
                  <a:gd name="T8" fmla="*/ 84 w 135"/>
                  <a:gd name="T9" fmla="*/ 119 h 128"/>
                  <a:gd name="T10" fmla="*/ 34 w 135"/>
                  <a:gd name="T11" fmla="*/ 102 h 128"/>
                  <a:gd name="T12" fmla="*/ 17 w 135"/>
                  <a:gd name="T13" fmla="*/ 99 h 128"/>
                  <a:gd name="T14" fmla="*/ 119 w 135"/>
                  <a:gd name="T15" fmla="*/ 37 h 128"/>
                  <a:gd name="T16" fmla="*/ 116 w 135"/>
                  <a:gd name="T17" fmla="*/ 63 h 128"/>
                  <a:gd name="T18" fmla="*/ 20 w 135"/>
                  <a:gd name="T19" fmla="*/ 87 h 128"/>
                  <a:gd name="T20" fmla="*/ 42 w 135"/>
                  <a:gd name="T21" fmla="*/ 11 h 128"/>
                  <a:gd name="T22" fmla="*/ 64 w 135"/>
                  <a:gd name="T23" fmla="*/ 17 h 128"/>
                  <a:gd name="T24" fmla="*/ 60 w 135"/>
                  <a:gd name="T25" fmla="*/ 31 h 128"/>
                  <a:gd name="T26" fmla="*/ 77 w 135"/>
                  <a:gd name="T27" fmla="*/ 36 h 128"/>
                  <a:gd name="T28" fmla="*/ 85 w 135"/>
                  <a:gd name="T29" fmla="*/ 33 h 128"/>
                  <a:gd name="T30" fmla="*/ 88 w 135"/>
                  <a:gd name="T31" fmla="*/ 21 h 128"/>
                  <a:gd name="T32" fmla="*/ 118 w 135"/>
                  <a:gd name="T33" fmla="*/ 24 h 128"/>
                  <a:gd name="T34" fmla="*/ 95 w 135"/>
                  <a:gd name="T35" fmla="*/ 110 h 128"/>
                  <a:gd name="T36" fmla="*/ 22 w 135"/>
                  <a:gd name="T37" fmla="*/ 86 h 128"/>
                  <a:gd name="T38" fmla="*/ 20 w 135"/>
                  <a:gd name="T39" fmla="*/ 87 h 128"/>
                  <a:gd name="T40" fmla="*/ 74 w 135"/>
                  <a:gd name="T41" fmla="*/ 4 h 128"/>
                  <a:gd name="T42" fmla="*/ 87 w 135"/>
                  <a:gd name="T43" fmla="*/ 6 h 128"/>
                  <a:gd name="T44" fmla="*/ 84 w 135"/>
                  <a:gd name="T45" fmla="*/ 23 h 128"/>
                  <a:gd name="T46" fmla="*/ 81 w 135"/>
                  <a:gd name="T47" fmla="*/ 31 h 128"/>
                  <a:gd name="T48" fmla="*/ 77 w 135"/>
                  <a:gd name="T49" fmla="*/ 32 h 128"/>
                  <a:gd name="T50" fmla="*/ 77 w 135"/>
                  <a:gd name="T51" fmla="*/ 32 h 128"/>
                  <a:gd name="T52" fmla="*/ 64 w 135"/>
                  <a:gd name="T53" fmla="*/ 29 h 128"/>
                  <a:gd name="T54" fmla="*/ 72 w 135"/>
                  <a:gd name="T55" fmla="*/ 4 h 128"/>
                  <a:gd name="T56" fmla="*/ 74 w 135"/>
                  <a:gd name="T57" fmla="*/ 0 h 128"/>
                  <a:gd name="T58" fmla="*/ 67 w 135"/>
                  <a:gd name="T59" fmla="*/ 5 h 128"/>
                  <a:gd name="T60" fmla="*/ 44 w 135"/>
                  <a:gd name="T61" fmla="*/ 7 h 128"/>
                  <a:gd name="T62" fmla="*/ 42 w 135"/>
                  <a:gd name="T63" fmla="*/ 6 h 128"/>
                  <a:gd name="T64" fmla="*/ 39 w 135"/>
                  <a:gd name="T65" fmla="*/ 7 h 128"/>
                  <a:gd name="T66" fmla="*/ 0 w 135"/>
                  <a:gd name="T67" fmla="*/ 86 h 128"/>
                  <a:gd name="T68" fmla="*/ 17 w 135"/>
                  <a:gd name="T69" fmla="*/ 90 h 128"/>
                  <a:gd name="T70" fmla="*/ 12 w 135"/>
                  <a:gd name="T71" fmla="*/ 102 h 128"/>
                  <a:gd name="T72" fmla="*/ 14 w 135"/>
                  <a:gd name="T73" fmla="*/ 103 h 128"/>
                  <a:gd name="T74" fmla="*/ 17 w 135"/>
                  <a:gd name="T75" fmla="*/ 103 h 128"/>
                  <a:gd name="T76" fmla="*/ 84 w 135"/>
                  <a:gd name="T77" fmla="*/ 125 h 128"/>
                  <a:gd name="T78" fmla="*/ 91 w 135"/>
                  <a:gd name="T79" fmla="*/ 128 h 128"/>
                  <a:gd name="T80" fmla="*/ 94 w 135"/>
                  <a:gd name="T81" fmla="*/ 127 h 128"/>
                  <a:gd name="T82" fmla="*/ 134 w 135"/>
                  <a:gd name="T83" fmla="*/ 40 h 128"/>
                  <a:gd name="T84" fmla="*/ 133 w 135"/>
                  <a:gd name="T85" fmla="*/ 37 h 128"/>
                  <a:gd name="T86" fmla="*/ 124 w 135"/>
                  <a:gd name="T87" fmla="*/ 26 h 128"/>
                  <a:gd name="T88" fmla="*/ 125 w 135"/>
                  <a:gd name="T89" fmla="*/ 24 h 128"/>
                  <a:gd name="T90" fmla="*/ 126 w 135"/>
                  <a:gd name="T91" fmla="*/ 22 h 128"/>
                  <a:gd name="T92" fmla="*/ 124 w 135"/>
                  <a:gd name="T93" fmla="*/ 20 h 128"/>
                  <a:gd name="T94" fmla="*/ 122 w 135"/>
                  <a:gd name="T95" fmla="*/ 20 h 128"/>
                  <a:gd name="T96" fmla="*/ 119 w 135"/>
                  <a:gd name="T97" fmla="*/ 20 h 128"/>
                  <a:gd name="T98" fmla="*/ 89 w 135"/>
                  <a:gd name="T99" fmla="*/ 17 h 128"/>
                  <a:gd name="T100" fmla="*/ 92 w 135"/>
                  <a:gd name="T101" fmla="*/ 5 h 128"/>
                  <a:gd name="T102" fmla="*/ 90 w 135"/>
                  <a:gd name="T103" fmla="*/ 2 h 128"/>
                  <a:gd name="T104" fmla="*/ 74 w 135"/>
                  <a:gd name="T10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5" h="128">
                    <a:moveTo>
                      <a:pt x="17" y="99"/>
                    </a:moveTo>
                    <a:cubicBezTo>
                      <a:pt x="19" y="96"/>
                      <a:pt x="20" y="94"/>
                      <a:pt x="22" y="91"/>
                    </a:cubicBezTo>
                    <a:cubicBezTo>
                      <a:pt x="47" y="96"/>
                      <a:pt x="71" y="104"/>
                      <a:pt x="95" y="114"/>
                    </a:cubicBezTo>
                    <a:cubicBezTo>
                      <a:pt x="93" y="117"/>
                      <a:pt x="92" y="120"/>
                      <a:pt x="91" y="124"/>
                    </a:cubicBezTo>
                    <a:cubicBezTo>
                      <a:pt x="90" y="123"/>
                      <a:pt x="90" y="123"/>
                      <a:pt x="89" y="123"/>
                    </a:cubicBezTo>
                    <a:cubicBezTo>
                      <a:pt x="89" y="123"/>
                      <a:pt x="89" y="122"/>
                      <a:pt x="88" y="122"/>
                    </a:cubicBezTo>
                    <a:cubicBezTo>
                      <a:pt x="88" y="122"/>
                      <a:pt x="87" y="121"/>
                      <a:pt x="86" y="121"/>
                    </a:cubicBezTo>
                    <a:cubicBezTo>
                      <a:pt x="86" y="121"/>
                      <a:pt x="86" y="121"/>
                      <a:pt x="86" y="121"/>
                    </a:cubicBezTo>
                    <a:cubicBezTo>
                      <a:pt x="86" y="120"/>
                      <a:pt x="85" y="119"/>
                      <a:pt x="84" y="119"/>
                    </a:cubicBezTo>
                    <a:cubicBezTo>
                      <a:pt x="84" y="119"/>
                      <a:pt x="84" y="119"/>
                      <a:pt x="84" y="119"/>
                    </a:cubicBezTo>
                    <a:cubicBezTo>
                      <a:pt x="83" y="120"/>
                      <a:pt x="83" y="120"/>
                      <a:pt x="83" y="120"/>
                    </a:cubicBezTo>
                    <a:cubicBezTo>
                      <a:pt x="67" y="114"/>
                      <a:pt x="50" y="108"/>
                      <a:pt x="34" y="102"/>
                    </a:cubicBezTo>
                    <a:cubicBezTo>
                      <a:pt x="29" y="101"/>
                      <a:pt x="23" y="99"/>
                      <a:pt x="17" y="99"/>
                    </a:cubicBezTo>
                    <a:cubicBezTo>
                      <a:pt x="17" y="99"/>
                      <a:pt x="17" y="99"/>
                      <a:pt x="17" y="99"/>
                    </a:cubicBezTo>
                    <a:moveTo>
                      <a:pt x="100" y="101"/>
                    </a:moveTo>
                    <a:cubicBezTo>
                      <a:pt x="104" y="79"/>
                      <a:pt x="111" y="57"/>
                      <a:pt x="119" y="37"/>
                    </a:cubicBezTo>
                    <a:cubicBezTo>
                      <a:pt x="122" y="38"/>
                      <a:pt x="125" y="40"/>
                      <a:pt x="129" y="40"/>
                    </a:cubicBezTo>
                    <a:cubicBezTo>
                      <a:pt x="123" y="47"/>
                      <a:pt x="120" y="55"/>
                      <a:pt x="116" y="63"/>
                    </a:cubicBezTo>
                    <a:cubicBezTo>
                      <a:pt x="111" y="76"/>
                      <a:pt x="106" y="88"/>
                      <a:pt x="100" y="101"/>
                    </a:cubicBezTo>
                    <a:moveTo>
                      <a:pt x="20" y="87"/>
                    </a:moveTo>
                    <a:cubicBezTo>
                      <a:pt x="15" y="86"/>
                      <a:pt x="10" y="85"/>
                      <a:pt x="5" y="84"/>
                    </a:cubicBezTo>
                    <a:cubicBezTo>
                      <a:pt x="20" y="61"/>
                      <a:pt x="33" y="37"/>
                      <a:pt x="42" y="11"/>
                    </a:cubicBezTo>
                    <a:cubicBezTo>
                      <a:pt x="42" y="11"/>
                      <a:pt x="42" y="11"/>
                      <a:pt x="42" y="11"/>
                    </a:cubicBezTo>
                    <a:cubicBezTo>
                      <a:pt x="50" y="13"/>
                      <a:pt x="57" y="15"/>
                      <a:pt x="64" y="17"/>
                    </a:cubicBezTo>
                    <a:cubicBezTo>
                      <a:pt x="63" y="21"/>
                      <a:pt x="61" y="25"/>
                      <a:pt x="59" y="29"/>
                    </a:cubicBezTo>
                    <a:cubicBezTo>
                      <a:pt x="59" y="30"/>
                      <a:pt x="59" y="31"/>
                      <a:pt x="60" y="31"/>
                    </a:cubicBezTo>
                    <a:cubicBezTo>
                      <a:pt x="61" y="33"/>
                      <a:pt x="64" y="34"/>
                      <a:pt x="67" y="35"/>
                    </a:cubicBezTo>
                    <a:cubicBezTo>
                      <a:pt x="71" y="35"/>
                      <a:pt x="74" y="36"/>
                      <a:pt x="77" y="36"/>
                    </a:cubicBezTo>
                    <a:cubicBezTo>
                      <a:pt x="79" y="36"/>
                      <a:pt x="80" y="36"/>
                      <a:pt x="81" y="36"/>
                    </a:cubicBezTo>
                    <a:cubicBezTo>
                      <a:pt x="83" y="35"/>
                      <a:pt x="84" y="35"/>
                      <a:pt x="85" y="33"/>
                    </a:cubicBezTo>
                    <a:cubicBezTo>
                      <a:pt x="85" y="33"/>
                      <a:pt x="86" y="32"/>
                      <a:pt x="86" y="31"/>
                    </a:cubicBezTo>
                    <a:cubicBezTo>
                      <a:pt x="87" y="28"/>
                      <a:pt x="88" y="25"/>
                      <a:pt x="88" y="21"/>
                    </a:cubicBezTo>
                    <a:cubicBezTo>
                      <a:pt x="98" y="23"/>
                      <a:pt x="108" y="23"/>
                      <a:pt x="118" y="24"/>
                    </a:cubicBezTo>
                    <a:cubicBezTo>
                      <a:pt x="118" y="24"/>
                      <a:pt x="118" y="24"/>
                      <a:pt x="118" y="24"/>
                    </a:cubicBezTo>
                    <a:cubicBezTo>
                      <a:pt x="119" y="24"/>
                      <a:pt x="119" y="24"/>
                      <a:pt x="120" y="24"/>
                    </a:cubicBezTo>
                    <a:cubicBezTo>
                      <a:pt x="108" y="51"/>
                      <a:pt x="99" y="80"/>
                      <a:pt x="95" y="110"/>
                    </a:cubicBezTo>
                    <a:cubicBezTo>
                      <a:pt x="71" y="100"/>
                      <a:pt x="47" y="92"/>
                      <a:pt x="23" y="87"/>
                    </a:cubicBezTo>
                    <a:cubicBezTo>
                      <a:pt x="23" y="87"/>
                      <a:pt x="23" y="87"/>
                      <a:pt x="22" y="86"/>
                    </a:cubicBezTo>
                    <a:cubicBezTo>
                      <a:pt x="22" y="86"/>
                      <a:pt x="21" y="86"/>
                      <a:pt x="21" y="86"/>
                    </a:cubicBezTo>
                    <a:cubicBezTo>
                      <a:pt x="21" y="86"/>
                      <a:pt x="20" y="86"/>
                      <a:pt x="20" y="87"/>
                    </a:cubicBezTo>
                    <a:moveTo>
                      <a:pt x="72" y="4"/>
                    </a:moveTo>
                    <a:cubicBezTo>
                      <a:pt x="73" y="4"/>
                      <a:pt x="73" y="4"/>
                      <a:pt x="74" y="4"/>
                    </a:cubicBezTo>
                    <a:cubicBezTo>
                      <a:pt x="74" y="4"/>
                      <a:pt x="75" y="4"/>
                      <a:pt x="76" y="4"/>
                    </a:cubicBezTo>
                    <a:cubicBezTo>
                      <a:pt x="80" y="5"/>
                      <a:pt x="83" y="5"/>
                      <a:pt x="87" y="6"/>
                    </a:cubicBezTo>
                    <a:cubicBezTo>
                      <a:pt x="87" y="7"/>
                      <a:pt x="87" y="8"/>
                      <a:pt x="86" y="10"/>
                    </a:cubicBezTo>
                    <a:cubicBezTo>
                      <a:pt x="85" y="14"/>
                      <a:pt x="85" y="18"/>
                      <a:pt x="84" y="23"/>
                    </a:cubicBezTo>
                    <a:cubicBezTo>
                      <a:pt x="83" y="25"/>
                      <a:pt x="83" y="27"/>
                      <a:pt x="82" y="28"/>
                    </a:cubicBezTo>
                    <a:cubicBezTo>
                      <a:pt x="82" y="30"/>
                      <a:pt x="82" y="31"/>
                      <a:pt x="81" y="31"/>
                    </a:cubicBezTo>
                    <a:cubicBezTo>
                      <a:pt x="81" y="31"/>
                      <a:pt x="81" y="31"/>
                      <a:pt x="80" y="32"/>
                    </a:cubicBezTo>
                    <a:cubicBezTo>
                      <a:pt x="80" y="32"/>
                      <a:pt x="79" y="32"/>
                      <a:pt x="77" y="32"/>
                    </a:cubicBezTo>
                    <a:cubicBezTo>
                      <a:pt x="77" y="32"/>
                      <a:pt x="77" y="32"/>
                      <a:pt x="77" y="32"/>
                    </a:cubicBezTo>
                    <a:cubicBezTo>
                      <a:pt x="77" y="32"/>
                      <a:pt x="77" y="32"/>
                      <a:pt x="77" y="32"/>
                    </a:cubicBezTo>
                    <a:cubicBezTo>
                      <a:pt x="75" y="32"/>
                      <a:pt x="71" y="31"/>
                      <a:pt x="69" y="31"/>
                    </a:cubicBezTo>
                    <a:cubicBezTo>
                      <a:pt x="67" y="30"/>
                      <a:pt x="65" y="29"/>
                      <a:pt x="64" y="29"/>
                    </a:cubicBezTo>
                    <a:cubicBezTo>
                      <a:pt x="67" y="21"/>
                      <a:pt x="70" y="11"/>
                      <a:pt x="71" y="5"/>
                    </a:cubicBezTo>
                    <a:cubicBezTo>
                      <a:pt x="71" y="5"/>
                      <a:pt x="72" y="5"/>
                      <a:pt x="72" y="4"/>
                    </a:cubicBezTo>
                    <a:cubicBezTo>
                      <a:pt x="72" y="4"/>
                      <a:pt x="72" y="4"/>
                      <a:pt x="72" y="4"/>
                    </a:cubicBezTo>
                    <a:moveTo>
                      <a:pt x="74" y="0"/>
                    </a:moveTo>
                    <a:cubicBezTo>
                      <a:pt x="73" y="0"/>
                      <a:pt x="71" y="0"/>
                      <a:pt x="70" y="1"/>
                    </a:cubicBezTo>
                    <a:cubicBezTo>
                      <a:pt x="69" y="2"/>
                      <a:pt x="68" y="3"/>
                      <a:pt x="67" y="5"/>
                    </a:cubicBezTo>
                    <a:cubicBezTo>
                      <a:pt x="67" y="7"/>
                      <a:pt x="66" y="10"/>
                      <a:pt x="65" y="13"/>
                    </a:cubicBezTo>
                    <a:cubicBezTo>
                      <a:pt x="58" y="11"/>
                      <a:pt x="51" y="9"/>
                      <a:pt x="44" y="7"/>
                    </a:cubicBezTo>
                    <a:cubicBezTo>
                      <a:pt x="43" y="7"/>
                      <a:pt x="43" y="7"/>
                      <a:pt x="43" y="7"/>
                    </a:cubicBezTo>
                    <a:cubicBezTo>
                      <a:pt x="43" y="7"/>
                      <a:pt x="42" y="6"/>
                      <a:pt x="42" y="6"/>
                    </a:cubicBezTo>
                    <a:cubicBezTo>
                      <a:pt x="42" y="6"/>
                      <a:pt x="41" y="6"/>
                      <a:pt x="41" y="6"/>
                    </a:cubicBezTo>
                    <a:cubicBezTo>
                      <a:pt x="40" y="6"/>
                      <a:pt x="39" y="6"/>
                      <a:pt x="39" y="7"/>
                    </a:cubicBezTo>
                    <a:cubicBezTo>
                      <a:pt x="29" y="34"/>
                      <a:pt x="16" y="60"/>
                      <a:pt x="0" y="84"/>
                    </a:cubicBezTo>
                    <a:cubicBezTo>
                      <a:pt x="0" y="85"/>
                      <a:pt x="0" y="86"/>
                      <a:pt x="0" y="86"/>
                    </a:cubicBezTo>
                    <a:cubicBezTo>
                      <a:pt x="0" y="87"/>
                      <a:pt x="1" y="88"/>
                      <a:pt x="1" y="88"/>
                    </a:cubicBezTo>
                    <a:cubicBezTo>
                      <a:pt x="7" y="88"/>
                      <a:pt x="12" y="89"/>
                      <a:pt x="17" y="90"/>
                    </a:cubicBezTo>
                    <a:cubicBezTo>
                      <a:pt x="15" y="94"/>
                      <a:pt x="14" y="97"/>
                      <a:pt x="12" y="100"/>
                    </a:cubicBezTo>
                    <a:cubicBezTo>
                      <a:pt x="11" y="101"/>
                      <a:pt x="11" y="102"/>
                      <a:pt x="12" y="102"/>
                    </a:cubicBezTo>
                    <a:cubicBezTo>
                      <a:pt x="12" y="103"/>
                      <a:pt x="13" y="103"/>
                      <a:pt x="13" y="103"/>
                    </a:cubicBezTo>
                    <a:cubicBezTo>
                      <a:pt x="14" y="103"/>
                      <a:pt x="14" y="103"/>
                      <a:pt x="14" y="103"/>
                    </a:cubicBezTo>
                    <a:cubicBezTo>
                      <a:pt x="15" y="103"/>
                      <a:pt x="16" y="103"/>
                      <a:pt x="17" y="103"/>
                    </a:cubicBezTo>
                    <a:cubicBezTo>
                      <a:pt x="17" y="103"/>
                      <a:pt x="17" y="103"/>
                      <a:pt x="17" y="103"/>
                    </a:cubicBezTo>
                    <a:cubicBezTo>
                      <a:pt x="22" y="103"/>
                      <a:pt x="27" y="105"/>
                      <a:pt x="32" y="106"/>
                    </a:cubicBezTo>
                    <a:cubicBezTo>
                      <a:pt x="50" y="112"/>
                      <a:pt x="67" y="118"/>
                      <a:pt x="84" y="125"/>
                    </a:cubicBezTo>
                    <a:cubicBezTo>
                      <a:pt x="85" y="125"/>
                      <a:pt x="85" y="126"/>
                      <a:pt x="86" y="126"/>
                    </a:cubicBezTo>
                    <a:cubicBezTo>
                      <a:pt x="88" y="127"/>
                      <a:pt x="90" y="128"/>
                      <a:pt x="91" y="128"/>
                    </a:cubicBezTo>
                    <a:cubicBezTo>
                      <a:pt x="91" y="128"/>
                      <a:pt x="92" y="128"/>
                      <a:pt x="92" y="128"/>
                    </a:cubicBezTo>
                    <a:cubicBezTo>
                      <a:pt x="93" y="128"/>
                      <a:pt x="93" y="128"/>
                      <a:pt x="94" y="127"/>
                    </a:cubicBezTo>
                    <a:cubicBezTo>
                      <a:pt x="102" y="106"/>
                      <a:pt x="111" y="86"/>
                      <a:pt x="120" y="65"/>
                    </a:cubicBezTo>
                    <a:cubicBezTo>
                      <a:pt x="124" y="56"/>
                      <a:pt x="128" y="47"/>
                      <a:pt x="134" y="40"/>
                    </a:cubicBezTo>
                    <a:cubicBezTo>
                      <a:pt x="135" y="40"/>
                      <a:pt x="135" y="39"/>
                      <a:pt x="134" y="38"/>
                    </a:cubicBezTo>
                    <a:cubicBezTo>
                      <a:pt x="134" y="37"/>
                      <a:pt x="133" y="37"/>
                      <a:pt x="133" y="37"/>
                    </a:cubicBezTo>
                    <a:cubicBezTo>
                      <a:pt x="129" y="36"/>
                      <a:pt x="125" y="35"/>
                      <a:pt x="121" y="33"/>
                    </a:cubicBezTo>
                    <a:cubicBezTo>
                      <a:pt x="122" y="30"/>
                      <a:pt x="123" y="28"/>
                      <a:pt x="124" y="26"/>
                    </a:cubicBezTo>
                    <a:cubicBezTo>
                      <a:pt x="124" y="25"/>
                      <a:pt x="124" y="25"/>
                      <a:pt x="124" y="25"/>
                    </a:cubicBezTo>
                    <a:cubicBezTo>
                      <a:pt x="125" y="24"/>
                      <a:pt x="125" y="24"/>
                      <a:pt x="125" y="24"/>
                    </a:cubicBezTo>
                    <a:cubicBezTo>
                      <a:pt x="125" y="24"/>
                      <a:pt x="125" y="24"/>
                      <a:pt x="126" y="23"/>
                    </a:cubicBezTo>
                    <a:cubicBezTo>
                      <a:pt x="126" y="23"/>
                      <a:pt x="126" y="23"/>
                      <a:pt x="126" y="22"/>
                    </a:cubicBezTo>
                    <a:cubicBezTo>
                      <a:pt x="126" y="22"/>
                      <a:pt x="126" y="21"/>
                      <a:pt x="126" y="21"/>
                    </a:cubicBezTo>
                    <a:cubicBezTo>
                      <a:pt x="125" y="20"/>
                      <a:pt x="124" y="20"/>
                      <a:pt x="124" y="20"/>
                    </a:cubicBezTo>
                    <a:cubicBezTo>
                      <a:pt x="123" y="20"/>
                      <a:pt x="123" y="20"/>
                      <a:pt x="123" y="20"/>
                    </a:cubicBezTo>
                    <a:cubicBezTo>
                      <a:pt x="122" y="20"/>
                      <a:pt x="122" y="20"/>
                      <a:pt x="122" y="20"/>
                    </a:cubicBezTo>
                    <a:cubicBezTo>
                      <a:pt x="122" y="20"/>
                      <a:pt x="122" y="20"/>
                      <a:pt x="121" y="20"/>
                    </a:cubicBezTo>
                    <a:cubicBezTo>
                      <a:pt x="120" y="20"/>
                      <a:pt x="120" y="20"/>
                      <a:pt x="119" y="20"/>
                    </a:cubicBezTo>
                    <a:cubicBezTo>
                      <a:pt x="108" y="19"/>
                      <a:pt x="99" y="19"/>
                      <a:pt x="89" y="17"/>
                    </a:cubicBezTo>
                    <a:cubicBezTo>
                      <a:pt x="89" y="17"/>
                      <a:pt x="89" y="17"/>
                      <a:pt x="89" y="17"/>
                    </a:cubicBezTo>
                    <a:cubicBezTo>
                      <a:pt x="90" y="14"/>
                      <a:pt x="90" y="12"/>
                      <a:pt x="91" y="10"/>
                    </a:cubicBezTo>
                    <a:cubicBezTo>
                      <a:pt x="91" y="8"/>
                      <a:pt x="92" y="6"/>
                      <a:pt x="92" y="5"/>
                    </a:cubicBezTo>
                    <a:cubicBezTo>
                      <a:pt x="92" y="4"/>
                      <a:pt x="92" y="4"/>
                      <a:pt x="92" y="3"/>
                    </a:cubicBezTo>
                    <a:cubicBezTo>
                      <a:pt x="92" y="3"/>
                      <a:pt x="91" y="2"/>
                      <a:pt x="90" y="2"/>
                    </a:cubicBezTo>
                    <a:cubicBezTo>
                      <a:pt x="86" y="1"/>
                      <a:pt x="81" y="1"/>
                      <a:pt x="76" y="0"/>
                    </a:cubicBezTo>
                    <a:cubicBezTo>
                      <a:pt x="76" y="0"/>
                      <a:pt x="75" y="0"/>
                      <a:pt x="7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825"/>
              <p:cNvSpPr>
                <a:spLocks noEditPoints="1"/>
              </p:cNvSpPr>
              <p:nvPr/>
            </p:nvSpPr>
            <p:spPr bwMode="auto">
              <a:xfrm>
                <a:off x="3269" y="2690"/>
                <a:ext cx="408" cy="377"/>
              </a:xfrm>
              <a:custGeom>
                <a:avLst/>
                <a:gdLst>
                  <a:gd name="T0" fmla="*/ 167 w 172"/>
                  <a:gd name="T1" fmla="*/ 113 h 159"/>
                  <a:gd name="T2" fmla="*/ 152 w 172"/>
                  <a:gd name="T3" fmla="*/ 152 h 159"/>
                  <a:gd name="T4" fmla="*/ 130 w 172"/>
                  <a:gd name="T5" fmla="*/ 117 h 159"/>
                  <a:gd name="T6" fmla="*/ 142 w 172"/>
                  <a:gd name="T7" fmla="*/ 102 h 159"/>
                  <a:gd name="T8" fmla="*/ 146 w 172"/>
                  <a:gd name="T9" fmla="*/ 102 h 159"/>
                  <a:gd name="T10" fmla="*/ 140 w 172"/>
                  <a:gd name="T11" fmla="*/ 78 h 159"/>
                  <a:gd name="T12" fmla="*/ 140 w 172"/>
                  <a:gd name="T13" fmla="*/ 100 h 159"/>
                  <a:gd name="T14" fmla="*/ 97 w 172"/>
                  <a:gd name="T15" fmla="*/ 91 h 159"/>
                  <a:gd name="T16" fmla="*/ 114 w 172"/>
                  <a:gd name="T17" fmla="*/ 77 h 159"/>
                  <a:gd name="T18" fmla="*/ 119 w 172"/>
                  <a:gd name="T19" fmla="*/ 92 h 159"/>
                  <a:gd name="T20" fmla="*/ 92 w 172"/>
                  <a:gd name="T21" fmla="*/ 68 h 159"/>
                  <a:gd name="T22" fmla="*/ 110 w 172"/>
                  <a:gd name="T23" fmla="*/ 76 h 159"/>
                  <a:gd name="T24" fmla="*/ 83 w 172"/>
                  <a:gd name="T25" fmla="*/ 55 h 159"/>
                  <a:gd name="T26" fmla="*/ 79 w 172"/>
                  <a:gd name="T27" fmla="*/ 65 h 159"/>
                  <a:gd name="T28" fmla="*/ 64 w 172"/>
                  <a:gd name="T29" fmla="*/ 46 h 159"/>
                  <a:gd name="T30" fmla="*/ 83 w 172"/>
                  <a:gd name="T31" fmla="*/ 42 h 159"/>
                  <a:gd name="T32" fmla="*/ 61 w 172"/>
                  <a:gd name="T33" fmla="*/ 29 h 159"/>
                  <a:gd name="T34" fmla="*/ 45 w 172"/>
                  <a:gd name="T35" fmla="*/ 41 h 159"/>
                  <a:gd name="T36" fmla="*/ 5 w 172"/>
                  <a:gd name="T37" fmla="*/ 155 h 159"/>
                  <a:gd name="T38" fmla="*/ 24 w 172"/>
                  <a:gd name="T39" fmla="*/ 23 h 159"/>
                  <a:gd name="T40" fmla="*/ 35 w 172"/>
                  <a:gd name="T41" fmla="*/ 46 h 159"/>
                  <a:gd name="T42" fmla="*/ 60 w 172"/>
                  <a:gd name="T43" fmla="*/ 47 h 159"/>
                  <a:gd name="T44" fmla="*/ 62 w 172"/>
                  <a:gd name="T45" fmla="*/ 69 h 159"/>
                  <a:gd name="T46" fmla="*/ 62 w 172"/>
                  <a:gd name="T47" fmla="*/ 70 h 159"/>
                  <a:gd name="T48" fmla="*/ 63 w 172"/>
                  <a:gd name="T49" fmla="*/ 70 h 159"/>
                  <a:gd name="T50" fmla="*/ 79 w 172"/>
                  <a:gd name="T51" fmla="*/ 69 h 159"/>
                  <a:gd name="T52" fmla="*/ 92 w 172"/>
                  <a:gd name="T53" fmla="*/ 95 h 159"/>
                  <a:gd name="T54" fmla="*/ 120 w 172"/>
                  <a:gd name="T55" fmla="*/ 118 h 159"/>
                  <a:gd name="T56" fmla="*/ 130 w 172"/>
                  <a:gd name="T57" fmla="*/ 121 h 159"/>
                  <a:gd name="T58" fmla="*/ 5 w 172"/>
                  <a:gd name="T59" fmla="*/ 155 h 159"/>
                  <a:gd name="T60" fmla="*/ 56 w 172"/>
                  <a:gd name="T61" fmla="*/ 13 h 159"/>
                  <a:gd name="T62" fmla="*/ 8 w 172"/>
                  <a:gd name="T63" fmla="*/ 19 h 159"/>
                  <a:gd name="T64" fmla="*/ 51 w 172"/>
                  <a:gd name="T65" fmla="*/ 4 h 159"/>
                  <a:gd name="T66" fmla="*/ 58 w 172"/>
                  <a:gd name="T67" fmla="*/ 0 h 159"/>
                  <a:gd name="T68" fmla="*/ 29 w 172"/>
                  <a:gd name="T69" fmla="*/ 2 h 159"/>
                  <a:gd name="T70" fmla="*/ 2 w 172"/>
                  <a:gd name="T71" fmla="*/ 20 h 159"/>
                  <a:gd name="T72" fmla="*/ 1 w 172"/>
                  <a:gd name="T73" fmla="*/ 21 h 159"/>
                  <a:gd name="T74" fmla="*/ 0 w 172"/>
                  <a:gd name="T75" fmla="*/ 157 h 159"/>
                  <a:gd name="T76" fmla="*/ 149 w 172"/>
                  <a:gd name="T77" fmla="*/ 157 h 159"/>
                  <a:gd name="T78" fmla="*/ 152 w 172"/>
                  <a:gd name="T79" fmla="*/ 158 h 159"/>
                  <a:gd name="T80" fmla="*/ 155 w 172"/>
                  <a:gd name="T81" fmla="*/ 154 h 159"/>
                  <a:gd name="T82" fmla="*/ 171 w 172"/>
                  <a:gd name="T83" fmla="*/ 131 h 159"/>
                  <a:gd name="T84" fmla="*/ 171 w 172"/>
                  <a:gd name="T85" fmla="*/ 99 h 159"/>
                  <a:gd name="T86" fmla="*/ 171 w 172"/>
                  <a:gd name="T87" fmla="*/ 98 h 159"/>
                  <a:gd name="T88" fmla="*/ 152 w 172"/>
                  <a:gd name="T89" fmla="*/ 98 h 159"/>
                  <a:gd name="T90" fmla="*/ 143 w 172"/>
                  <a:gd name="T91" fmla="*/ 99 h 159"/>
                  <a:gd name="T92" fmla="*/ 144 w 172"/>
                  <a:gd name="T93" fmla="*/ 74 h 159"/>
                  <a:gd name="T94" fmla="*/ 143 w 172"/>
                  <a:gd name="T95" fmla="*/ 73 h 159"/>
                  <a:gd name="T96" fmla="*/ 126 w 172"/>
                  <a:gd name="T97" fmla="*/ 73 h 159"/>
                  <a:gd name="T98" fmla="*/ 114 w 172"/>
                  <a:gd name="T99" fmla="*/ 48 h 159"/>
                  <a:gd name="T100" fmla="*/ 113 w 172"/>
                  <a:gd name="T101" fmla="*/ 47 h 159"/>
                  <a:gd name="T102" fmla="*/ 112 w 172"/>
                  <a:gd name="T103" fmla="*/ 46 h 159"/>
                  <a:gd name="T104" fmla="*/ 87 w 172"/>
                  <a:gd name="T105" fmla="*/ 26 h 159"/>
                  <a:gd name="T106" fmla="*/ 86 w 172"/>
                  <a:gd name="T107" fmla="*/ 25 h 159"/>
                  <a:gd name="T108" fmla="*/ 85 w 172"/>
                  <a:gd name="T109" fmla="*/ 24 h 159"/>
                  <a:gd name="T110" fmla="*/ 59 w 172"/>
                  <a:gd name="T111" fmla="*/ 13 h 159"/>
                  <a:gd name="T112" fmla="*/ 59 w 172"/>
                  <a:gd name="T113" fmla="*/ 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2" h="159">
                    <a:moveTo>
                      <a:pt x="152" y="152"/>
                    </a:moveTo>
                    <a:cubicBezTo>
                      <a:pt x="151" y="141"/>
                      <a:pt x="150" y="130"/>
                      <a:pt x="150" y="119"/>
                    </a:cubicBezTo>
                    <a:cubicBezTo>
                      <a:pt x="156" y="113"/>
                      <a:pt x="161" y="108"/>
                      <a:pt x="168" y="103"/>
                    </a:cubicBezTo>
                    <a:cubicBezTo>
                      <a:pt x="168" y="106"/>
                      <a:pt x="167" y="110"/>
                      <a:pt x="167" y="113"/>
                    </a:cubicBezTo>
                    <a:cubicBezTo>
                      <a:pt x="167" y="116"/>
                      <a:pt x="167" y="118"/>
                      <a:pt x="167" y="120"/>
                    </a:cubicBezTo>
                    <a:cubicBezTo>
                      <a:pt x="167" y="124"/>
                      <a:pt x="167" y="128"/>
                      <a:pt x="167" y="131"/>
                    </a:cubicBezTo>
                    <a:cubicBezTo>
                      <a:pt x="167" y="131"/>
                      <a:pt x="168" y="132"/>
                      <a:pt x="168" y="132"/>
                    </a:cubicBezTo>
                    <a:cubicBezTo>
                      <a:pt x="163" y="139"/>
                      <a:pt x="158" y="146"/>
                      <a:pt x="152" y="152"/>
                    </a:cubicBezTo>
                    <a:moveTo>
                      <a:pt x="152" y="102"/>
                    </a:moveTo>
                    <a:cubicBezTo>
                      <a:pt x="156" y="102"/>
                      <a:pt x="159" y="102"/>
                      <a:pt x="163" y="102"/>
                    </a:cubicBezTo>
                    <a:cubicBezTo>
                      <a:pt x="157" y="106"/>
                      <a:pt x="152" y="112"/>
                      <a:pt x="147" y="117"/>
                    </a:cubicBezTo>
                    <a:cubicBezTo>
                      <a:pt x="139" y="117"/>
                      <a:pt x="136" y="117"/>
                      <a:pt x="130" y="117"/>
                    </a:cubicBezTo>
                    <a:cubicBezTo>
                      <a:pt x="129" y="117"/>
                      <a:pt x="128" y="117"/>
                      <a:pt x="126" y="117"/>
                    </a:cubicBezTo>
                    <a:cubicBezTo>
                      <a:pt x="128" y="116"/>
                      <a:pt x="131" y="113"/>
                      <a:pt x="133" y="111"/>
                    </a:cubicBezTo>
                    <a:cubicBezTo>
                      <a:pt x="136" y="108"/>
                      <a:pt x="139" y="105"/>
                      <a:pt x="141" y="103"/>
                    </a:cubicBezTo>
                    <a:cubicBezTo>
                      <a:pt x="142" y="102"/>
                      <a:pt x="142" y="102"/>
                      <a:pt x="142" y="102"/>
                    </a:cubicBezTo>
                    <a:cubicBezTo>
                      <a:pt x="142" y="102"/>
                      <a:pt x="142" y="102"/>
                      <a:pt x="143" y="102"/>
                    </a:cubicBezTo>
                    <a:cubicBezTo>
                      <a:pt x="143" y="102"/>
                      <a:pt x="143" y="102"/>
                      <a:pt x="143" y="102"/>
                    </a:cubicBezTo>
                    <a:cubicBezTo>
                      <a:pt x="144" y="102"/>
                      <a:pt x="144" y="102"/>
                      <a:pt x="144" y="102"/>
                    </a:cubicBezTo>
                    <a:cubicBezTo>
                      <a:pt x="144" y="102"/>
                      <a:pt x="145" y="102"/>
                      <a:pt x="146" y="102"/>
                    </a:cubicBezTo>
                    <a:cubicBezTo>
                      <a:pt x="148" y="102"/>
                      <a:pt x="150" y="102"/>
                      <a:pt x="152" y="102"/>
                    </a:cubicBezTo>
                    <a:moveTo>
                      <a:pt x="123" y="115"/>
                    </a:moveTo>
                    <a:cubicBezTo>
                      <a:pt x="123" y="107"/>
                      <a:pt x="123" y="104"/>
                      <a:pt x="122" y="94"/>
                    </a:cubicBezTo>
                    <a:cubicBezTo>
                      <a:pt x="128" y="88"/>
                      <a:pt x="133" y="83"/>
                      <a:pt x="140" y="78"/>
                    </a:cubicBezTo>
                    <a:cubicBezTo>
                      <a:pt x="140" y="80"/>
                      <a:pt x="140" y="83"/>
                      <a:pt x="140" y="86"/>
                    </a:cubicBezTo>
                    <a:cubicBezTo>
                      <a:pt x="140" y="87"/>
                      <a:pt x="140" y="89"/>
                      <a:pt x="140" y="91"/>
                    </a:cubicBezTo>
                    <a:cubicBezTo>
                      <a:pt x="140" y="93"/>
                      <a:pt x="140" y="96"/>
                      <a:pt x="140" y="99"/>
                    </a:cubicBezTo>
                    <a:cubicBezTo>
                      <a:pt x="140" y="100"/>
                      <a:pt x="140" y="100"/>
                      <a:pt x="140" y="100"/>
                    </a:cubicBezTo>
                    <a:cubicBezTo>
                      <a:pt x="139" y="100"/>
                      <a:pt x="139" y="100"/>
                      <a:pt x="139" y="100"/>
                    </a:cubicBezTo>
                    <a:cubicBezTo>
                      <a:pt x="137" y="102"/>
                      <a:pt x="134" y="105"/>
                      <a:pt x="130" y="109"/>
                    </a:cubicBezTo>
                    <a:cubicBezTo>
                      <a:pt x="128" y="111"/>
                      <a:pt x="126" y="113"/>
                      <a:pt x="123" y="115"/>
                    </a:cubicBezTo>
                    <a:moveTo>
                      <a:pt x="97" y="91"/>
                    </a:moveTo>
                    <a:cubicBezTo>
                      <a:pt x="100" y="89"/>
                      <a:pt x="103" y="87"/>
                      <a:pt x="106" y="84"/>
                    </a:cubicBezTo>
                    <a:cubicBezTo>
                      <a:pt x="108" y="83"/>
                      <a:pt x="110" y="81"/>
                      <a:pt x="111" y="80"/>
                    </a:cubicBezTo>
                    <a:cubicBezTo>
                      <a:pt x="112" y="79"/>
                      <a:pt x="113" y="78"/>
                      <a:pt x="113" y="78"/>
                    </a:cubicBezTo>
                    <a:cubicBezTo>
                      <a:pt x="114" y="77"/>
                      <a:pt x="114" y="77"/>
                      <a:pt x="114" y="77"/>
                    </a:cubicBezTo>
                    <a:cubicBezTo>
                      <a:pt x="114" y="77"/>
                      <a:pt x="114" y="77"/>
                      <a:pt x="114" y="77"/>
                    </a:cubicBezTo>
                    <a:cubicBezTo>
                      <a:pt x="117" y="77"/>
                      <a:pt x="121" y="77"/>
                      <a:pt x="126" y="77"/>
                    </a:cubicBezTo>
                    <a:cubicBezTo>
                      <a:pt x="129" y="77"/>
                      <a:pt x="133" y="77"/>
                      <a:pt x="136" y="77"/>
                    </a:cubicBezTo>
                    <a:cubicBezTo>
                      <a:pt x="130" y="81"/>
                      <a:pt x="125" y="87"/>
                      <a:pt x="119" y="92"/>
                    </a:cubicBezTo>
                    <a:cubicBezTo>
                      <a:pt x="114" y="91"/>
                      <a:pt x="110" y="91"/>
                      <a:pt x="106" y="91"/>
                    </a:cubicBezTo>
                    <a:cubicBezTo>
                      <a:pt x="103" y="91"/>
                      <a:pt x="101" y="91"/>
                      <a:pt x="97" y="91"/>
                    </a:cubicBezTo>
                    <a:moveTo>
                      <a:pt x="93" y="90"/>
                    </a:moveTo>
                    <a:cubicBezTo>
                      <a:pt x="93" y="81"/>
                      <a:pt x="92" y="77"/>
                      <a:pt x="92" y="68"/>
                    </a:cubicBezTo>
                    <a:cubicBezTo>
                      <a:pt x="98" y="62"/>
                      <a:pt x="103" y="56"/>
                      <a:pt x="110" y="52"/>
                    </a:cubicBezTo>
                    <a:cubicBezTo>
                      <a:pt x="110" y="52"/>
                      <a:pt x="110" y="53"/>
                      <a:pt x="110" y="54"/>
                    </a:cubicBezTo>
                    <a:cubicBezTo>
                      <a:pt x="110" y="59"/>
                      <a:pt x="110" y="66"/>
                      <a:pt x="110" y="72"/>
                    </a:cubicBezTo>
                    <a:cubicBezTo>
                      <a:pt x="110" y="73"/>
                      <a:pt x="110" y="74"/>
                      <a:pt x="110" y="76"/>
                    </a:cubicBezTo>
                    <a:cubicBezTo>
                      <a:pt x="108" y="77"/>
                      <a:pt x="105" y="80"/>
                      <a:pt x="102" y="83"/>
                    </a:cubicBezTo>
                    <a:cubicBezTo>
                      <a:pt x="99" y="86"/>
                      <a:pt x="96" y="88"/>
                      <a:pt x="93" y="90"/>
                    </a:cubicBezTo>
                    <a:moveTo>
                      <a:pt x="70" y="65"/>
                    </a:moveTo>
                    <a:cubicBezTo>
                      <a:pt x="75" y="62"/>
                      <a:pt x="80" y="58"/>
                      <a:pt x="83" y="55"/>
                    </a:cubicBezTo>
                    <a:cubicBezTo>
                      <a:pt x="85" y="53"/>
                      <a:pt x="85" y="53"/>
                      <a:pt x="87" y="52"/>
                    </a:cubicBezTo>
                    <a:cubicBezTo>
                      <a:pt x="91" y="51"/>
                      <a:pt x="98" y="51"/>
                      <a:pt x="105" y="51"/>
                    </a:cubicBezTo>
                    <a:cubicBezTo>
                      <a:pt x="100" y="55"/>
                      <a:pt x="95" y="60"/>
                      <a:pt x="89" y="65"/>
                    </a:cubicBezTo>
                    <a:cubicBezTo>
                      <a:pt x="85" y="65"/>
                      <a:pt x="82" y="65"/>
                      <a:pt x="79" y="65"/>
                    </a:cubicBezTo>
                    <a:cubicBezTo>
                      <a:pt x="76" y="65"/>
                      <a:pt x="73" y="65"/>
                      <a:pt x="70" y="65"/>
                    </a:cubicBezTo>
                    <a:moveTo>
                      <a:pt x="65" y="65"/>
                    </a:moveTo>
                    <a:cubicBezTo>
                      <a:pt x="64" y="59"/>
                      <a:pt x="63" y="57"/>
                      <a:pt x="63" y="53"/>
                    </a:cubicBezTo>
                    <a:cubicBezTo>
                      <a:pt x="63" y="51"/>
                      <a:pt x="64" y="49"/>
                      <a:pt x="64" y="46"/>
                    </a:cubicBezTo>
                    <a:cubicBezTo>
                      <a:pt x="64" y="46"/>
                      <a:pt x="64" y="46"/>
                      <a:pt x="64" y="46"/>
                    </a:cubicBezTo>
                    <a:cubicBezTo>
                      <a:pt x="71" y="40"/>
                      <a:pt x="76" y="34"/>
                      <a:pt x="83" y="29"/>
                    </a:cubicBezTo>
                    <a:cubicBezTo>
                      <a:pt x="83" y="32"/>
                      <a:pt x="83" y="34"/>
                      <a:pt x="83" y="37"/>
                    </a:cubicBezTo>
                    <a:cubicBezTo>
                      <a:pt x="83" y="39"/>
                      <a:pt x="83" y="40"/>
                      <a:pt x="83" y="42"/>
                    </a:cubicBezTo>
                    <a:cubicBezTo>
                      <a:pt x="83" y="45"/>
                      <a:pt x="83" y="47"/>
                      <a:pt x="83" y="50"/>
                    </a:cubicBezTo>
                    <a:cubicBezTo>
                      <a:pt x="82" y="51"/>
                      <a:pt x="81" y="51"/>
                      <a:pt x="80" y="52"/>
                    </a:cubicBezTo>
                    <a:cubicBezTo>
                      <a:pt x="77" y="56"/>
                      <a:pt x="70" y="61"/>
                      <a:pt x="65" y="65"/>
                    </a:cubicBezTo>
                    <a:moveTo>
                      <a:pt x="61" y="29"/>
                    </a:moveTo>
                    <a:cubicBezTo>
                      <a:pt x="66" y="29"/>
                      <a:pt x="72" y="28"/>
                      <a:pt x="79" y="28"/>
                    </a:cubicBezTo>
                    <a:cubicBezTo>
                      <a:pt x="72" y="33"/>
                      <a:pt x="68" y="38"/>
                      <a:pt x="62" y="43"/>
                    </a:cubicBezTo>
                    <a:cubicBezTo>
                      <a:pt x="62" y="43"/>
                      <a:pt x="62" y="43"/>
                      <a:pt x="62" y="43"/>
                    </a:cubicBezTo>
                    <a:cubicBezTo>
                      <a:pt x="56" y="42"/>
                      <a:pt x="51" y="41"/>
                      <a:pt x="45" y="41"/>
                    </a:cubicBezTo>
                    <a:cubicBezTo>
                      <a:pt x="44" y="41"/>
                      <a:pt x="42" y="41"/>
                      <a:pt x="41" y="41"/>
                    </a:cubicBezTo>
                    <a:cubicBezTo>
                      <a:pt x="46" y="37"/>
                      <a:pt x="52" y="33"/>
                      <a:pt x="58" y="29"/>
                    </a:cubicBezTo>
                    <a:cubicBezTo>
                      <a:pt x="59" y="29"/>
                      <a:pt x="60" y="29"/>
                      <a:pt x="61" y="29"/>
                    </a:cubicBezTo>
                    <a:moveTo>
                      <a:pt x="5" y="155"/>
                    </a:moveTo>
                    <a:cubicBezTo>
                      <a:pt x="5" y="143"/>
                      <a:pt x="6" y="133"/>
                      <a:pt x="6" y="124"/>
                    </a:cubicBezTo>
                    <a:cubicBezTo>
                      <a:pt x="6" y="98"/>
                      <a:pt x="5" y="78"/>
                      <a:pt x="5" y="52"/>
                    </a:cubicBezTo>
                    <a:cubicBezTo>
                      <a:pt x="5" y="43"/>
                      <a:pt x="5" y="34"/>
                      <a:pt x="5" y="23"/>
                    </a:cubicBezTo>
                    <a:cubicBezTo>
                      <a:pt x="12" y="23"/>
                      <a:pt x="18" y="23"/>
                      <a:pt x="24" y="23"/>
                    </a:cubicBezTo>
                    <a:cubicBezTo>
                      <a:pt x="27" y="23"/>
                      <a:pt x="29" y="23"/>
                      <a:pt x="32" y="23"/>
                    </a:cubicBezTo>
                    <a:cubicBezTo>
                      <a:pt x="33" y="31"/>
                      <a:pt x="33" y="35"/>
                      <a:pt x="34" y="43"/>
                    </a:cubicBezTo>
                    <a:cubicBezTo>
                      <a:pt x="34" y="44"/>
                      <a:pt x="34" y="45"/>
                      <a:pt x="34" y="45"/>
                    </a:cubicBezTo>
                    <a:cubicBezTo>
                      <a:pt x="35" y="45"/>
                      <a:pt x="35" y="46"/>
                      <a:pt x="35" y="46"/>
                    </a:cubicBezTo>
                    <a:cubicBezTo>
                      <a:pt x="36" y="46"/>
                      <a:pt x="36" y="46"/>
                      <a:pt x="36" y="46"/>
                    </a:cubicBezTo>
                    <a:cubicBezTo>
                      <a:pt x="36" y="46"/>
                      <a:pt x="36" y="46"/>
                      <a:pt x="36" y="46"/>
                    </a:cubicBezTo>
                    <a:cubicBezTo>
                      <a:pt x="39" y="45"/>
                      <a:pt x="42" y="45"/>
                      <a:pt x="45" y="45"/>
                    </a:cubicBezTo>
                    <a:cubicBezTo>
                      <a:pt x="50" y="45"/>
                      <a:pt x="55" y="45"/>
                      <a:pt x="60" y="47"/>
                    </a:cubicBezTo>
                    <a:cubicBezTo>
                      <a:pt x="60" y="49"/>
                      <a:pt x="60" y="51"/>
                      <a:pt x="60" y="53"/>
                    </a:cubicBezTo>
                    <a:cubicBezTo>
                      <a:pt x="60" y="58"/>
                      <a:pt x="60" y="61"/>
                      <a:pt x="61" y="68"/>
                    </a:cubicBezTo>
                    <a:cubicBezTo>
                      <a:pt x="61" y="68"/>
                      <a:pt x="61" y="68"/>
                      <a:pt x="61" y="68"/>
                    </a:cubicBezTo>
                    <a:cubicBezTo>
                      <a:pt x="62" y="69"/>
                      <a:pt x="62" y="69"/>
                      <a:pt x="62" y="69"/>
                    </a:cubicBezTo>
                    <a:cubicBezTo>
                      <a:pt x="62" y="69"/>
                      <a:pt x="62" y="69"/>
                      <a:pt x="62" y="69"/>
                    </a:cubicBezTo>
                    <a:cubicBezTo>
                      <a:pt x="62" y="69"/>
                      <a:pt x="62" y="69"/>
                      <a:pt x="62" y="69"/>
                    </a:cubicBezTo>
                    <a:cubicBezTo>
                      <a:pt x="62" y="69"/>
                      <a:pt x="62" y="69"/>
                      <a:pt x="62" y="69"/>
                    </a:cubicBezTo>
                    <a:cubicBezTo>
                      <a:pt x="62" y="70"/>
                      <a:pt x="62" y="70"/>
                      <a:pt x="62" y="70"/>
                    </a:cubicBezTo>
                    <a:cubicBezTo>
                      <a:pt x="62" y="70"/>
                      <a:pt x="62" y="70"/>
                      <a:pt x="62"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63" y="70"/>
                      <a:pt x="63" y="70"/>
                      <a:pt x="63" y="70"/>
                    </a:cubicBezTo>
                    <a:cubicBezTo>
                      <a:pt x="70" y="69"/>
                      <a:pt x="74" y="69"/>
                      <a:pt x="79" y="69"/>
                    </a:cubicBezTo>
                    <a:cubicBezTo>
                      <a:pt x="82" y="69"/>
                      <a:pt x="85" y="69"/>
                      <a:pt x="88" y="69"/>
                    </a:cubicBezTo>
                    <a:cubicBezTo>
                      <a:pt x="89" y="79"/>
                      <a:pt x="89" y="83"/>
                      <a:pt x="90" y="94"/>
                    </a:cubicBezTo>
                    <a:cubicBezTo>
                      <a:pt x="90" y="94"/>
                      <a:pt x="90" y="95"/>
                      <a:pt x="91" y="95"/>
                    </a:cubicBezTo>
                    <a:cubicBezTo>
                      <a:pt x="91" y="95"/>
                      <a:pt x="91" y="95"/>
                      <a:pt x="92" y="95"/>
                    </a:cubicBezTo>
                    <a:cubicBezTo>
                      <a:pt x="92" y="95"/>
                      <a:pt x="92" y="95"/>
                      <a:pt x="92" y="95"/>
                    </a:cubicBezTo>
                    <a:cubicBezTo>
                      <a:pt x="98" y="95"/>
                      <a:pt x="102" y="95"/>
                      <a:pt x="106" y="95"/>
                    </a:cubicBezTo>
                    <a:cubicBezTo>
                      <a:pt x="110" y="95"/>
                      <a:pt x="113" y="95"/>
                      <a:pt x="118" y="95"/>
                    </a:cubicBezTo>
                    <a:cubicBezTo>
                      <a:pt x="119" y="105"/>
                      <a:pt x="120" y="108"/>
                      <a:pt x="120" y="118"/>
                    </a:cubicBezTo>
                    <a:cubicBezTo>
                      <a:pt x="120" y="118"/>
                      <a:pt x="120" y="119"/>
                      <a:pt x="120" y="119"/>
                    </a:cubicBezTo>
                    <a:cubicBezTo>
                      <a:pt x="120" y="120"/>
                      <a:pt x="120" y="120"/>
                      <a:pt x="120" y="120"/>
                    </a:cubicBezTo>
                    <a:cubicBezTo>
                      <a:pt x="120" y="120"/>
                      <a:pt x="121" y="121"/>
                      <a:pt x="122" y="121"/>
                    </a:cubicBezTo>
                    <a:cubicBezTo>
                      <a:pt x="125" y="121"/>
                      <a:pt x="128" y="121"/>
                      <a:pt x="130" y="121"/>
                    </a:cubicBezTo>
                    <a:cubicBezTo>
                      <a:pt x="135" y="121"/>
                      <a:pt x="139" y="121"/>
                      <a:pt x="146" y="120"/>
                    </a:cubicBezTo>
                    <a:cubicBezTo>
                      <a:pt x="147" y="132"/>
                      <a:pt x="148" y="143"/>
                      <a:pt x="148" y="154"/>
                    </a:cubicBezTo>
                    <a:cubicBezTo>
                      <a:pt x="124" y="153"/>
                      <a:pt x="104" y="152"/>
                      <a:pt x="84" y="152"/>
                    </a:cubicBezTo>
                    <a:cubicBezTo>
                      <a:pt x="59" y="152"/>
                      <a:pt x="35" y="153"/>
                      <a:pt x="5" y="155"/>
                    </a:cubicBezTo>
                    <a:moveTo>
                      <a:pt x="37" y="40"/>
                    </a:moveTo>
                    <a:cubicBezTo>
                      <a:pt x="37" y="33"/>
                      <a:pt x="36" y="29"/>
                      <a:pt x="35" y="21"/>
                    </a:cubicBezTo>
                    <a:cubicBezTo>
                      <a:pt x="42" y="15"/>
                      <a:pt x="49" y="10"/>
                      <a:pt x="56" y="6"/>
                    </a:cubicBezTo>
                    <a:cubicBezTo>
                      <a:pt x="56" y="8"/>
                      <a:pt x="56" y="10"/>
                      <a:pt x="56" y="13"/>
                    </a:cubicBezTo>
                    <a:cubicBezTo>
                      <a:pt x="56" y="15"/>
                      <a:pt x="56" y="16"/>
                      <a:pt x="56" y="18"/>
                    </a:cubicBezTo>
                    <a:cubicBezTo>
                      <a:pt x="56" y="21"/>
                      <a:pt x="55" y="23"/>
                      <a:pt x="55" y="26"/>
                    </a:cubicBezTo>
                    <a:cubicBezTo>
                      <a:pt x="49" y="30"/>
                      <a:pt x="43" y="35"/>
                      <a:pt x="37" y="40"/>
                    </a:cubicBezTo>
                    <a:moveTo>
                      <a:pt x="8" y="19"/>
                    </a:moveTo>
                    <a:cubicBezTo>
                      <a:pt x="13" y="16"/>
                      <a:pt x="18" y="13"/>
                      <a:pt x="24" y="9"/>
                    </a:cubicBezTo>
                    <a:cubicBezTo>
                      <a:pt x="26" y="8"/>
                      <a:pt x="28" y="7"/>
                      <a:pt x="30" y="6"/>
                    </a:cubicBezTo>
                    <a:cubicBezTo>
                      <a:pt x="32" y="5"/>
                      <a:pt x="37" y="5"/>
                      <a:pt x="42" y="5"/>
                    </a:cubicBezTo>
                    <a:cubicBezTo>
                      <a:pt x="45" y="5"/>
                      <a:pt x="48" y="4"/>
                      <a:pt x="51" y="4"/>
                    </a:cubicBezTo>
                    <a:cubicBezTo>
                      <a:pt x="44" y="9"/>
                      <a:pt x="37" y="14"/>
                      <a:pt x="32" y="19"/>
                    </a:cubicBezTo>
                    <a:cubicBezTo>
                      <a:pt x="29" y="19"/>
                      <a:pt x="27" y="19"/>
                      <a:pt x="24" y="19"/>
                    </a:cubicBezTo>
                    <a:cubicBezTo>
                      <a:pt x="19" y="19"/>
                      <a:pt x="14" y="19"/>
                      <a:pt x="8" y="19"/>
                    </a:cubicBezTo>
                    <a:moveTo>
                      <a:pt x="58" y="0"/>
                    </a:moveTo>
                    <a:cubicBezTo>
                      <a:pt x="58" y="0"/>
                      <a:pt x="58" y="0"/>
                      <a:pt x="58" y="0"/>
                    </a:cubicBezTo>
                    <a:cubicBezTo>
                      <a:pt x="58" y="0"/>
                      <a:pt x="58" y="0"/>
                      <a:pt x="58" y="0"/>
                    </a:cubicBezTo>
                    <a:cubicBezTo>
                      <a:pt x="53" y="1"/>
                      <a:pt x="47" y="1"/>
                      <a:pt x="42" y="1"/>
                    </a:cubicBezTo>
                    <a:cubicBezTo>
                      <a:pt x="37" y="1"/>
                      <a:pt x="32" y="2"/>
                      <a:pt x="29" y="2"/>
                    </a:cubicBezTo>
                    <a:cubicBezTo>
                      <a:pt x="28" y="2"/>
                      <a:pt x="28" y="2"/>
                      <a:pt x="28" y="2"/>
                    </a:cubicBezTo>
                    <a:cubicBezTo>
                      <a:pt x="26" y="3"/>
                      <a:pt x="24" y="5"/>
                      <a:pt x="22" y="6"/>
                    </a:cubicBezTo>
                    <a:cubicBezTo>
                      <a:pt x="15" y="10"/>
                      <a:pt x="9" y="14"/>
                      <a:pt x="3" y="18"/>
                    </a:cubicBezTo>
                    <a:cubicBezTo>
                      <a:pt x="2" y="18"/>
                      <a:pt x="2" y="19"/>
                      <a:pt x="2" y="20"/>
                    </a:cubicBezTo>
                    <a:cubicBezTo>
                      <a:pt x="2" y="20"/>
                      <a:pt x="2" y="20"/>
                      <a:pt x="2" y="20"/>
                    </a:cubicBezTo>
                    <a:cubicBezTo>
                      <a:pt x="2" y="20"/>
                      <a:pt x="2" y="20"/>
                      <a:pt x="2" y="20"/>
                    </a:cubicBezTo>
                    <a:cubicBezTo>
                      <a:pt x="2" y="21"/>
                      <a:pt x="2" y="21"/>
                      <a:pt x="2" y="21"/>
                    </a:cubicBezTo>
                    <a:cubicBezTo>
                      <a:pt x="1" y="21"/>
                      <a:pt x="1" y="21"/>
                      <a:pt x="1" y="21"/>
                    </a:cubicBezTo>
                    <a:cubicBezTo>
                      <a:pt x="1" y="33"/>
                      <a:pt x="1" y="43"/>
                      <a:pt x="1" y="52"/>
                    </a:cubicBezTo>
                    <a:cubicBezTo>
                      <a:pt x="1" y="78"/>
                      <a:pt x="2" y="98"/>
                      <a:pt x="2" y="124"/>
                    </a:cubicBezTo>
                    <a:cubicBezTo>
                      <a:pt x="2" y="133"/>
                      <a:pt x="2" y="143"/>
                      <a:pt x="2" y="155"/>
                    </a:cubicBezTo>
                    <a:cubicBezTo>
                      <a:pt x="1" y="155"/>
                      <a:pt x="0" y="156"/>
                      <a:pt x="0" y="157"/>
                    </a:cubicBezTo>
                    <a:cubicBezTo>
                      <a:pt x="0" y="158"/>
                      <a:pt x="1" y="158"/>
                      <a:pt x="2" y="158"/>
                    </a:cubicBezTo>
                    <a:cubicBezTo>
                      <a:pt x="2" y="158"/>
                      <a:pt x="2" y="158"/>
                      <a:pt x="2" y="158"/>
                    </a:cubicBezTo>
                    <a:cubicBezTo>
                      <a:pt x="33" y="157"/>
                      <a:pt x="58" y="156"/>
                      <a:pt x="84" y="156"/>
                    </a:cubicBezTo>
                    <a:cubicBezTo>
                      <a:pt x="104" y="156"/>
                      <a:pt x="125" y="157"/>
                      <a:pt x="149" y="157"/>
                    </a:cubicBezTo>
                    <a:cubicBezTo>
                      <a:pt x="149" y="158"/>
                      <a:pt x="150" y="159"/>
                      <a:pt x="150" y="159"/>
                    </a:cubicBezTo>
                    <a:cubicBezTo>
                      <a:pt x="150" y="159"/>
                      <a:pt x="150" y="159"/>
                      <a:pt x="150" y="159"/>
                    </a:cubicBezTo>
                    <a:cubicBezTo>
                      <a:pt x="151" y="159"/>
                      <a:pt x="152" y="158"/>
                      <a:pt x="152" y="158"/>
                    </a:cubicBezTo>
                    <a:cubicBezTo>
                      <a:pt x="152" y="158"/>
                      <a:pt x="152" y="158"/>
                      <a:pt x="152" y="158"/>
                    </a:cubicBezTo>
                    <a:cubicBezTo>
                      <a:pt x="153" y="158"/>
                      <a:pt x="153" y="158"/>
                      <a:pt x="154" y="158"/>
                    </a:cubicBezTo>
                    <a:cubicBezTo>
                      <a:pt x="154" y="158"/>
                      <a:pt x="154" y="158"/>
                      <a:pt x="154" y="158"/>
                    </a:cubicBezTo>
                    <a:cubicBezTo>
                      <a:pt x="155" y="158"/>
                      <a:pt x="156" y="157"/>
                      <a:pt x="156" y="156"/>
                    </a:cubicBezTo>
                    <a:cubicBezTo>
                      <a:pt x="156" y="155"/>
                      <a:pt x="155" y="155"/>
                      <a:pt x="155" y="154"/>
                    </a:cubicBezTo>
                    <a:cubicBezTo>
                      <a:pt x="161" y="148"/>
                      <a:pt x="167" y="141"/>
                      <a:pt x="172" y="133"/>
                    </a:cubicBezTo>
                    <a:cubicBezTo>
                      <a:pt x="172" y="133"/>
                      <a:pt x="172" y="132"/>
                      <a:pt x="171" y="131"/>
                    </a:cubicBezTo>
                    <a:cubicBezTo>
                      <a:pt x="171" y="131"/>
                      <a:pt x="171" y="131"/>
                      <a:pt x="171" y="131"/>
                    </a:cubicBezTo>
                    <a:cubicBezTo>
                      <a:pt x="171" y="131"/>
                      <a:pt x="171" y="131"/>
                      <a:pt x="171" y="131"/>
                    </a:cubicBezTo>
                    <a:cubicBezTo>
                      <a:pt x="171" y="128"/>
                      <a:pt x="171" y="124"/>
                      <a:pt x="171" y="120"/>
                    </a:cubicBezTo>
                    <a:cubicBezTo>
                      <a:pt x="171" y="118"/>
                      <a:pt x="171" y="116"/>
                      <a:pt x="171" y="113"/>
                    </a:cubicBezTo>
                    <a:cubicBezTo>
                      <a:pt x="171" y="108"/>
                      <a:pt x="171" y="103"/>
                      <a:pt x="171" y="100"/>
                    </a:cubicBezTo>
                    <a:cubicBezTo>
                      <a:pt x="171" y="99"/>
                      <a:pt x="171" y="99"/>
                      <a:pt x="171" y="99"/>
                    </a:cubicBezTo>
                    <a:cubicBezTo>
                      <a:pt x="171" y="99"/>
                      <a:pt x="171" y="99"/>
                      <a:pt x="171" y="99"/>
                    </a:cubicBezTo>
                    <a:cubicBezTo>
                      <a:pt x="171" y="99"/>
                      <a:pt x="171" y="99"/>
                      <a:pt x="171" y="99"/>
                    </a:cubicBezTo>
                    <a:cubicBezTo>
                      <a:pt x="171" y="98"/>
                      <a:pt x="171" y="98"/>
                      <a:pt x="171" y="98"/>
                    </a:cubicBezTo>
                    <a:cubicBezTo>
                      <a:pt x="171" y="98"/>
                      <a:pt x="171" y="98"/>
                      <a:pt x="171" y="98"/>
                    </a:cubicBezTo>
                    <a:cubicBezTo>
                      <a:pt x="170" y="98"/>
                      <a:pt x="170" y="98"/>
                      <a:pt x="170" y="98"/>
                    </a:cubicBezTo>
                    <a:cubicBezTo>
                      <a:pt x="170" y="98"/>
                      <a:pt x="170" y="98"/>
                      <a:pt x="170" y="98"/>
                    </a:cubicBezTo>
                    <a:cubicBezTo>
                      <a:pt x="170" y="98"/>
                      <a:pt x="170" y="98"/>
                      <a:pt x="170" y="98"/>
                    </a:cubicBezTo>
                    <a:cubicBezTo>
                      <a:pt x="163" y="98"/>
                      <a:pt x="157" y="98"/>
                      <a:pt x="152" y="98"/>
                    </a:cubicBezTo>
                    <a:cubicBezTo>
                      <a:pt x="150" y="98"/>
                      <a:pt x="148" y="98"/>
                      <a:pt x="146" y="98"/>
                    </a:cubicBezTo>
                    <a:cubicBezTo>
                      <a:pt x="145" y="98"/>
                      <a:pt x="145" y="98"/>
                      <a:pt x="145" y="98"/>
                    </a:cubicBezTo>
                    <a:cubicBezTo>
                      <a:pt x="144" y="99"/>
                      <a:pt x="144" y="99"/>
                      <a:pt x="143" y="99"/>
                    </a:cubicBezTo>
                    <a:cubicBezTo>
                      <a:pt x="143" y="99"/>
                      <a:pt x="143" y="99"/>
                      <a:pt x="143" y="99"/>
                    </a:cubicBezTo>
                    <a:cubicBezTo>
                      <a:pt x="143" y="96"/>
                      <a:pt x="143" y="93"/>
                      <a:pt x="143" y="91"/>
                    </a:cubicBezTo>
                    <a:cubicBezTo>
                      <a:pt x="143" y="89"/>
                      <a:pt x="143" y="87"/>
                      <a:pt x="143" y="86"/>
                    </a:cubicBezTo>
                    <a:cubicBezTo>
                      <a:pt x="143" y="82"/>
                      <a:pt x="143" y="78"/>
                      <a:pt x="144" y="75"/>
                    </a:cubicBezTo>
                    <a:cubicBezTo>
                      <a:pt x="144" y="74"/>
                      <a:pt x="144" y="74"/>
                      <a:pt x="144" y="74"/>
                    </a:cubicBezTo>
                    <a:cubicBezTo>
                      <a:pt x="144" y="74"/>
                      <a:pt x="144" y="74"/>
                      <a:pt x="144" y="74"/>
                    </a:cubicBezTo>
                    <a:cubicBezTo>
                      <a:pt x="144" y="74"/>
                      <a:pt x="144" y="74"/>
                      <a:pt x="144" y="74"/>
                    </a:cubicBezTo>
                    <a:cubicBezTo>
                      <a:pt x="143" y="73"/>
                      <a:pt x="143" y="73"/>
                      <a:pt x="143" y="73"/>
                    </a:cubicBezTo>
                    <a:cubicBezTo>
                      <a:pt x="143" y="73"/>
                      <a:pt x="143" y="73"/>
                      <a:pt x="143" y="73"/>
                    </a:cubicBezTo>
                    <a:cubicBezTo>
                      <a:pt x="142" y="73"/>
                      <a:pt x="142" y="73"/>
                      <a:pt x="142" y="73"/>
                    </a:cubicBezTo>
                    <a:cubicBezTo>
                      <a:pt x="142" y="73"/>
                      <a:pt x="142" y="73"/>
                      <a:pt x="142" y="73"/>
                    </a:cubicBezTo>
                    <a:cubicBezTo>
                      <a:pt x="142" y="73"/>
                      <a:pt x="142" y="73"/>
                      <a:pt x="142" y="73"/>
                    </a:cubicBezTo>
                    <a:cubicBezTo>
                      <a:pt x="137" y="73"/>
                      <a:pt x="131" y="73"/>
                      <a:pt x="126" y="73"/>
                    </a:cubicBezTo>
                    <a:cubicBezTo>
                      <a:pt x="121" y="73"/>
                      <a:pt x="117" y="73"/>
                      <a:pt x="114" y="74"/>
                    </a:cubicBezTo>
                    <a:cubicBezTo>
                      <a:pt x="114" y="73"/>
                      <a:pt x="114" y="73"/>
                      <a:pt x="114" y="72"/>
                    </a:cubicBezTo>
                    <a:cubicBezTo>
                      <a:pt x="114" y="66"/>
                      <a:pt x="114" y="59"/>
                      <a:pt x="114" y="54"/>
                    </a:cubicBezTo>
                    <a:cubicBezTo>
                      <a:pt x="114" y="52"/>
                      <a:pt x="114" y="50"/>
                      <a:pt x="114" y="48"/>
                    </a:cubicBezTo>
                    <a:cubicBezTo>
                      <a:pt x="114" y="48"/>
                      <a:pt x="114" y="48"/>
                      <a:pt x="114" y="48"/>
                    </a:cubicBezTo>
                    <a:cubicBezTo>
                      <a:pt x="114" y="48"/>
                      <a:pt x="114" y="48"/>
                      <a:pt x="114" y="48"/>
                    </a:cubicBezTo>
                    <a:cubicBezTo>
                      <a:pt x="114" y="48"/>
                      <a:pt x="114" y="48"/>
                      <a:pt x="114" y="48"/>
                    </a:cubicBezTo>
                    <a:cubicBezTo>
                      <a:pt x="113" y="47"/>
                      <a:pt x="113" y="47"/>
                      <a:pt x="113" y="47"/>
                    </a:cubicBezTo>
                    <a:cubicBezTo>
                      <a:pt x="113" y="47"/>
                      <a:pt x="113" y="47"/>
                      <a:pt x="113" y="47"/>
                    </a:cubicBezTo>
                    <a:cubicBezTo>
                      <a:pt x="112" y="46"/>
                      <a:pt x="112" y="46"/>
                      <a:pt x="112" y="46"/>
                    </a:cubicBezTo>
                    <a:cubicBezTo>
                      <a:pt x="112" y="46"/>
                      <a:pt x="112" y="46"/>
                      <a:pt x="112" y="46"/>
                    </a:cubicBezTo>
                    <a:cubicBezTo>
                      <a:pt x="112" y="46"/>
                      <a:pt x="112" y="46"/>
                      <a:pt x="112" y="46"/>
                    </a:cubicBezTo>
                    <a:cubicBezTo>
                      <a:pt x="103" y="47"/>
                      <a:pt x="92" y="47"/>
                      <a:pt x="86" y="49"/>
                    </a:cubicBezTo>
                    <a:cubicBezTo>
                      <a:pt x="86" y="46"/>
                      <a:pt x="86" y="44"/>
                      <a:pt x="86" y="42"/>
                    </a:cubicBezTo>
                    <a:cubicBezTo>
                      <a:pt x="86" y="40"/>
                      <a:pt x="86" y="39"/>
                      <a:pt x="86" y="37"/>
                    </a:cubicBezTo>
                    <a:cubicBezTo>
                      <a:pt x="86" y="33"/>
                      <a:pt x="86" y="29"/>
                      <a:pt x="87" y="26"/>
                    </a:cubicBezTo>
                    <a:cubicBezTo>
                      <a:pt x="87" y="25"/>
                      <a:pt x="87" y="25"/>
                      <a:pt x="87" y="25"/>
                    </a:cubicBezTo>
                    <a:cubicBezTo>
                      <a:pt x="87" y="25"/>
                      <a:pt x="87" y="25"/>
                      <a:pt x="87" y="25"/>
                    </a:cubicBezTo>
                    <a:cubicBezTo>
                      <a:pt x="87" y="25"/>
                      <a:pt x="87" y="25"/>
                      <a:pt x="87" y="25"/>
                    </a:cubicBezTo>
                    <a:cubicBezTo>
                      <a:pt x="86" y="25"/>
                      <a:pt x="86" y="25"/>
                      <a:pt x="86" y="25"/>
                    </a:cubicBezTo>
                    <a:cubicBezTo>
                      <a:pt x="86" y="24"/>
                      <a:pt x="86" y="24"/>
                      <a:pt x="86" y="24"/>
                    </a:cubicBezTo>
                    <a:cubicBezTo>
                      <a:pt x="85" y="24"/>
                      <a:pt x="85" y="24"/>
                      <a:pt x="85" y="24"/>
                    </a:cubicBezTo>
                    <a:cubicBezTo>
                      <a:pt x="85" y="24"/>
                      <a:pt x="85" y="24"/>
                      <a:pt x="85" y="24"/>
                    </a:cubicBezTo>
                    <a:cubicBezTo>
                      <a:pt x="85" y="24"/>
                      <a:pt x="85" y="24"/>
                      <a:pt x="85" y="24"/>
                    </a:cubicBezTo>
                    <a:cubicBezTo>
                      <a:pt x="77" y="25"/>
                      <a:pt x="67" y="25"/>
                      <a:pt x="61" y="25"/>
                    </a:cubicBezTo>
                    <a:cubicBezTo>
                      <a:pt x="60" y="25"/>
                      <a:pt x="60" y="25"/>
                      <a:pt x="59" y="25"/>
                    </a:cubicBezTo>
                    <a:cubicBezTo>
                      <a:pt x="59" y="23"/>
                      <a:pt x="59" y="20"/>
                      <a:pt x="59" y="18"/>
                    </a:cubicBezTo>
                    <a:cubicBezTo>
                      <a:pt x="59" y="16"/>
                      <a:pt x="59" y="15"/>
                      <a:pt x="59" y="13"/>
                    </a:cubicBezTo>
                    <a:cubicBezTo>
                      <a:pt x="59" y="9"/>
                      <a:pt x="59" y="6"/>
                      <a:pt x="59" y="2"/>
                    </a:cubicBezTo>
                    <a:cubicBezTo>
                      <a:pt x="59" y="2"/>
                      <a:pt x="59" y="2"/>
                      <a:pt x="59" y="2"/>
                    </a:cubicBezTo>
                    <a:cubicBezTo>
                      <a:pt x="59" y="2"/>
                      <a:pt x="59" y="2"/>
                      <a:pt x="59" y="2"/>
                    </a:cubicBezTo>
                    <a:cubicBezTo>
                      <a:pt x="59" y="2"/>
                      <a:pt x="59" y="2"/>
                      <a:pt x="59" y="2"/>
                    </a:cubicBezTo>
                    <a:cubicBezTo>
                      <a:pt x="59" y="1"/>
                      <a:pt x="59" y="1"/>
                      <a:pt x="59" y="1"/>
                    </a:cubicBezTo>
                    <a:cubicBezTo>
                      <a:pt x="59" y="1"/>
                      <a:pt x="59" y="1"/>
                      <a:pt x="59" y="1"/>
                    </a:cubicBezTo>
                    <a:cubicBezTo>
                      <a:pt x="58" y="0"/>
                      <a:pt x="58" y="0"/>
                      <a:pt x="5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826"/>
              <p:cNvSpPr>
                <a:spLocks noEditPoints="1"/>
              </p:cNvSpPr>
              <p:nvPr/>
            </p:nvSpPr>
            <p:spPr bwMode="auto">
              <a:xfrm>
                <a:off x="3558" y="2981"/>
                <a:ext cx="52" cy="64"/>
              </a:xfrm>
              <a:custGeom>
                <a:avLst/>
                <a:gdLst>
                  <a:gd name="T0" fmla="*/ 6 w 22"/>
                  <a:gd name="T1" fmla="*/ 14 h 27"/>
                  <a:gd name="T2" fmla="*/ 6 w 22"/>
                  <a:gd name="T3" fmla="*/ 4 h 27"/>
                  <a:gd name="T4" fmla="*/ 10 w 22"/>
                  <a:gd name="T5" fmla="*/ 3 h 27"/>
                  <a:gd name="T6" fmla="*/ 16 w 22"/>
                  <a:gd name="T7" fmla="*/ 3 h 27"/>
                  <a:gd name="T8" fmla="*/ 17 w 22"/>
                  <a:gd name="T9" fmla="*/ 3 h 27"/>
                  <a:gd name="T10" fmla="*/ 18 w 22"/>
                  <a:gd name="T11" fmla="*/ 4 h 27"/>
                  <a:gd name="T12" fmla="*/ 16 w 22"/>
                  <a:gd name="T13" fmla="*/ 7 h 27"/>
                  <a:gd name="T14" fmla="*/ 12 w 22"/>
                  <a:gd name="T15" fmla="*/ 7 h 27"/>
                  <a:gd name="T16" fmla="*/ 10 w 22"/>
                  <a:gd name="T17" fmla="*/ 11 h 27"/>
                  <a:gd name="T18" fmla="*/ 11 w 22"/>
                  <a:gd name="T19" fmla="*/ 11 h 27"/>
                  <a:gd name="T20" fmla="*/ 15 w 22"/>
                  <a:gd name="T21" fmla="*/ 23 h 27"/>
                  <a:gd name="T22" fmla="*/ 9 w 22"/>
                  <a:gd name="T23" fmla="*/ 24 h 27"/>
                  <a:gd name="T24" fmla="*/ 4 w 22"/>
                  <a:gd name="T25" fmla="*/ 24 h 27"/>
                  <a:gd name="T26" fmla="*/ 5 w 22"/>
                  <a:gd name="T27" fmla="*/ 21 h 27"/>
                  <a:gd name="T28" fmla="*/ 5 w 22"/>
                  <a:gd name="T29" fmla="*/ 21 h 27"/>
                  <a:gd name="T30" fmla="*/ 9 w 22"/>
                  <a:gd name="T31" fmla="*/ 21 h 27"/>
                  <a:gd name="T32" fmla="*/ 13 w 22"/>
                  <a:gd name="T33" fmla="*/ 15 h 27"/>
                  <a:gd name="T34" fmla="*/ 8 w 22"/>
                  <a:gd name="T35" fmla="*/ 14 h 27"/>
                  <a:gd name="T36" fmla="*/ 6 w 22"/>
                  <a:gd name="T37" fmla="*/ 14 h 27"/>
                  <a:gd name="T38" fmla="*/ 10 w 22"/>
                  <a:gd name="T39" fmla="*/ 0 h 27"/>
                  <a:gd name="T40" fmla="*/ 3 w 22"/>
                  <a:gd name="T41" fmla="*/ 4 h 27"/>
                  <a:gd name="T42" fmla="*/ 3 w 22"/>
                  <a:gd name="T43" fmla="*/ 14 h 27"/>
                  <a:gd name="T44" fmla="*/ 4 w 22"/>
                  <a:gd name="T45" fmla="*/ 16 h 27"/>
                  <a:gd name="T46" fmla="*/ 6 w 22"/>
                  <a:gd name="T47" fmla="*/ 17 h 27"/>
                  <a:gd name="T48" fmla="*/ 6 w 22"/>
                  <a:gd name="T49" fmla="*/ 17 h 27"/>
                  <a:gd name="T50" fmla="*/ 8 w 22"/>
                  <a:gd name="T51" fmla="*/ 17 h 27"/>
                  <a:gd name="T52" fmla="*/ 11 w 22"/>
                  <a:gd name="T53" fmla="*/ 17 h 27"/>
                  <a:gd name="T54" fmla="*/ 9 w 22"/>
                  <a:gd name="T55" fmla="*/ 18 h 27"/>
                  <a:gd name="T56" fmla="*/ 8 w 22"/>
                  <a:gd name="T57" fmla="*/ 18 h 27"/>
                  <a:gd name="T58" fmla="*/ 5 w 22"/>
                  <a:gd name="T59" fmla="*/ 18 h 27"/>
                  <a:gd name="T60" fmla="*/ 2 w 22"/>
                  <a:gd name="T61" fmla="*/ 20 h 27"/>
                  <a:gd name="T62" fmla="*/ 2 w 22"/>
                  <a:gd name="T63" fmla="*/ 20 h 27"/>
                  <a:gd name="T64" fmla="*/ 1 w 22"/>
                  <a:gd name="T65" fmla="*/ 25 h 27"/>
                  <a:gd name="T66" fmla="*/ 3 w 22"/>
                  <a:gd name="T67" fmla="*/ 26 h 27"/>
                  <a:gd name="T68" fmla="*/ 9 w 22"/>
                  <a:gd name="T69" fmla="*/ 27 h 27"/>
                  <a:gd name="T70" fmla="*/ 16 w 22"/>
                  <a:gd name="T71" fmla="*/ 26 h 27"/>
                  <a:gd name="T72" fmla="*/ 22 w 22"/>
                  <a:gd name="T73" fmla="*/ 16 h 27"/>
                  <a:gd name="T74" fmla="*/ 17 w 22"/>
                  <a:gd name="T75" fmla="*/ 10 h 27"/>
                  <a:gd name="T76" fmla="*/ 20 w 22"/>
                  <a:gd name="T77" fmla="*/ 8 h 27"/>
                  <a:gd name="T78" fmla="*/ 21 w 22"/>
                  <a:gd name="T79" fmla="*/ 5 h 27"/>
                  <a:gd name="T80" fmla="*/ 21 w 22"/>
                  <a:gd name="T81" fmla="*/ 4 h 27"/>
                  <a:gd name="T82" fmla="*/ 17 w 22"/>
                  <a:gd name="T83" fmla="*/ 0 h 27"/>
                  <a:gd name="T84" fmla="*/ 16 w 22"/>
                  <a:gd name="T85" fmla="*/ 0 h 27"/>
                  <a:gd name="T86" fmla="*/ 16 w 22"/>
                  <a:gd name="T87" fmla="*/ 0 h 27"/>
                  <a:gd name="T88" fmla="*/ 14 w 22"/>
                  <a:gd name="T89" fmla="*/ 0 h 27"/>
                  <a:gd name="T90" fmla="*/ 10 w 22"/>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27">
                    <a:moveTo>
                      <a:pt x="6" y="14"/>
                    </a:moveTo>
                    <a:cubicBezTo>
                      <a:pt x="6" y="11"/>
                      <a:pt x="6" y="7"/>
                      <a:pt x="6" y="4"/>
                    </a:cubicBezTo>
                    <a:cubicBezTo>
                      <a:pt x="6" y="3"/>
                      <a:pt x="7" y="3"/>
                      <a:pt x="10" y="3"/>
                    </a:cubicBezTo>
                    <a:cubicBezTo>
                      <a:pt x="12" y="3"/>
                      <a:pt x="14" y="3"/>
                      <a:pt x="16" y="3"/>
                    </a:cubicBezTo>
                    <a:cubicBezTo>
                      <a:pt x="16" y="3"/>
                      <a:pt x="17" y="3"/>
                      <a:pt x="17" y="3"/>
                    </a:cubicBezTo>
                    <a:cubicBezTo>
                      <a:pt x="18" y="3"/>
                      <a:pt x="18" y="3"/>
                      <a:pt x="18" y="4"/>
                    </a:cubicBezTo>
                    <a:cubicBezTo>
                      <a:pt x="18" y="6"/>
                      <a:pt x="19" y="7"/>
                      <a:pt x="16" y="7"/>
                    </a:cubicBezTo>
                    <a:cubicBezTo>
                      <a:pt x="15" y="7"/>
                      <a:pt x="13" y="7"/>
                      <a:pt x="12" y="7"/>
                    </a:cubicBezTo>
                    <a:cubicBezTo>
                      <a:pt x="10" y="7"/>
                      <a:pt x="10" y="7"/>
                      <a:pt x="10" y="11"/>
                    </a:cubicBezTo>
                    <a:cubicBezTo>
                      <a:pt x="10" y="11"/>
                      <a:pt x="11" y="11"/>
                      <a:pt x="11" y="11"/>
                    </a:cubicBezTo>
                    <a:cubicBezTo>
                      <a:pt x="19" y="11"/>
                      <a:pt x="22" y="20"/>
                      <a:pt x="15" y="23"/>
                    </a:cubicBezTo>
                    <a:cubicBezTo>
                      <a:pt x="13" y="24"/>
                      <a:pt x="11" y="24"/>
                      <a:pt x="9" y="24"/>
                    </a:cubicBezTo>
                    <a:cubicBezTo>
                      <a:pt x="7" y="24"/>
                      <a:pt x="5" y="24"/>
                      <a:pt x="4" y="24"/>
                    </a:cubicBezTo>
                    <a:cubicBezTo>
                      <a:pt x="4" y="23"/>
                      <a:pt x="5" y="21"/>
                      <a:pt x="5" y="21"/>
                    </a:cubicBezTo>
                    <a:cubicBezTo>
                      <a:pt x="5" y="21"/>
                      <a:pt x="5" y="21"/>
                      <a:pt x="5" y="21"/>
                    </a:cubicBezTo>
                    <a:cubicBezTo>
                      <a:pt x="6" y="21"/>
                      <a:pt x="8" y="21"/>
                      <a:pt x="9" y="21"/>
                    </a:cubicBezTo>
                    <a:cubicBezTo>
                      <a:pt x="13" y="21"/>
                      <a:pt x="17" y="17"/>
                      <a:pt x="13" y="15"/>
                    </a:cubicBezTo>
                    <a:cubicBezTo>
                      <a:pt x="11" y="14"/>
                      <a:pt x="10" y="14"/>
                      <a:pt x="8" y="14"/>
                    </a:cubicBezTo>
                    <a:cubicBezTo>
                      <a:pt x="7" y="14"/>
                      <a:pt x="6" y="14"/>
                      <a:pt x="6" y="14"/>
                    </a:cubicBezTo>
                    <a:moveTo>
                      <a:pt x="10" y="0"/>
                    </a:moveTo>
                    <a:cubicBezTo>
                      <a:pt x="4" y="0"/>
                      <a:pt x="3" y="2"/>
                      <a:pt x="3" y="4"/>
                    </a:cubicBezTo>
                    <a:cubicBezTo>
                      <a:pt x="3" y="14"/>
                      <a:pt x="3" y="14"/>
                      <a:pt x="3" y="14"/>
                    </a:cubicBezTo>
                    <a:cubicBezTo>
                      <a:pt x="3" y="15"/>
                      <a:pt x="3" y="16"/>
                      <a:pt x="4" y="16"/>
                    </a:cubicBezTo>
                    <a:cubicBezTo>
                      <a:pt x="4" y="17"/>
                      <a:pt x="5" y="17"/>
                      <a:pt x="6" y="17"/>
                    </a:cubicBezTo>
                    <a:cubicBezTo>
                      <a:pt x="6" y="17"/>
                      <a:pt x="6" y="17"/>
                      <a:pt x="6" y="17"/>
                    </a:cubicBezTo>
                    <a:cubicBezTo>
                      <a:pt x="7" y="17"/>
                      <a:pt x="8" y="17"/>
                      <a:pt x="8" y="17"/>
                    </a:cubicBezTo>
                    <a:cubicBezTo>
                      <a:pt x="10" y="17"/>
                      <a:pt x="11" y="17"/>
                      <a:pt x="11" y="17"/>
                    </a:cubicBezTo>
                    <a:cubicBezTo>
                      <a:pt x="11" y="18"/>
                      <a:pt x="10" y="18"/>
                      <a:pt x="9" y="18"/>
                    </a:cubicBezTo>
                    <a:cubicBezTo>
                      <a:pt x="9" y="18"/>
                      <a:pt x="8" y="18"/>
                      <a:pt x="8" y="18"/>
                    </a:cubicBezTo>
                    <a:cubicBezTo>
                      <a:pt x="7" y="18"/>
                      <a:pt x="6" y="18"/>
                      <a:pt x="5" y="18"/>
                    </a:cubicBezTo>
                    <a:cubicBezTo>
                      <a:pt x="3" y="18"/>
                      <a:pt x="2" y="19"/>
                      <a:pt x="2" y="20"/>
                    </a:cubicBezTo>
                    <a:cubicBezTo>
                      <a:pt x="2" y="20"/>
                      <a:pt x="2" y="20"/>
                      <a:pt x="2" y="20"/>
                    </a:cubicBezTo>
                    <a:cubicBezTo>
                      <a:pt x="1" y="22"/>
                      <a:pt x="0" y="23"/>
                      <a:pt x="1" y="25"/>
                    </a:cubicBezTo>
                    <a:cubicBezTo>
                      <a:pt x="2" y="26"/>
                      <a:pt x="2" y="26"/>
                      <a:pt x="3" y="26"/>
                    </a:cubicBezTo>
                    <a:cubicBezTo>
                      <a:pt x="5" y="27"/>
                      <a:pt x="7" y="27"/>
                      <a:pt x="9" y="27"/>
                    </a:cubicBezTo>
                    <a:cubicBezTo>
                      <a:pt x="12" y="27"/>
                      <a:pt x="14" y="27"/>
                      <a:pt x="16" y="26"/>
                    </a:cubicBezTo>
                    <a:cubicBezTo>
                      <a:pt x="20" y="24"/>
                      <a:pt x="22" y="20"/>
                      <a:pt x="22" y="16"/>
                    </a:cubicBezTo>
                    <a:cubicBezTo>
                      <a:pt x="21" y="13"/>
                      <a:pt x="19" y="11"/>
                      <a:pt x="17" y="10"/>
                    </a:cubicBezTo>
                    <a:cubicBezTo>
                      <a:pt x="18" y="9"/>
                      <a:pt x="19" y="9"/>
                      <a:pt x="20" y="8"/>
                    </a:cubicBezTo>
                    <a:cubicBezTo>
                      <a:pt x="21" y="7"/>
                      <a:pt x="21" y="6"/>
                      <a:pt x="21" y="5"/>
                    </a:cubicBezTo>
                    <a:cubicBezTo>
                      <a:pt x="21" y="4"/>
                      <a:pt x="21" y="4"/>
                      <a:pt x="21" y="4"/>
                    </a:cubicBezTo>
                    <a:cubicBezTo>
                      <a:pt x="21" y="0"/>
                      <a:pt x="18" y="0"/>
                      <a:pt x="17" y="0"/>
                    </a:cubicBezTo>
                    <a:cubicBezTo>
                      <a:pt x="16" y="0"/>
                      <a:pt x="16" y="0"/>
                      <a:pt x="16" y="0"/>
                    </a:cubicBezTo>
                    <a:cubicBezTo>
                      <a:pt x="16" y="0"/>
                      <a:pt x="16" y="0"/>
                      <a:pt x="16" y="0"/>
                    </a:cubicBezTo>
                    <a:cubicBezTo>
                      <a:pt x="15" y="0"/>
                      <a:pt x="14" y="0"/>
                      <a:pt x="14" y="0"/>
                    </a:cubicBezTo>
                    <a:cubicBezTo>
                      <a:pt x="12" y="0"/>
                      <a:pt x="11"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827"/>
              <p:cNvSpPr>
                <a:spLocks noEditPoints="1"/>
              </p:cNvSpPr>
              <p:nvPr/>
            </p:nvSpPr>
            <p:spPr bwMode="auto">
              <a:xfrm>
                <a:off x="3293" y="2771"/>
                <a:ext cx="57" cy="75"/>
              </a:xfrm>
              <a:custGeom>
                <a:avLst/>
                <a:gdLst>
                  <a:gd name="T0" fmla="*/ 5 w 24"/>
                  <a:gd name="T1" fmla="*/ 14 h 32"/>
                  <a:gd name="T2" fmla="*/ 5 w 24"/>
                  <a:gd name="T3" fmla="*/ 14 h 32"/>
                  <a:gd name="T4" fmla="*/ 5 w 24"/>
                  <a:gd name="T5" fmla="*/ 14 h 32"/>
                  <a:gd name="T6" fmla="*/ 3 w 24"/>
                  <a:gd name="T7" fmla="*/ 10 h 32"/>
                  <a:gd name="T8" fmla="*/ 13 w 24"/>
                  <a:gd name="T9" fmla="*/ 3 h 32"/>
                  <a:gd name="T10" fmla="*/ 13 w 24"/>
                  <a:gd name="T11" fmla="*/ 3 h 32"/>
                  <a:gd name="T12" fmla="*/ 14 w 24"/>
                  <a:gd name="T13" fmla="*/ 4 h 32"/>
                  <a:gd name="T14" fmla="*/ 15 w 24"/>
                  <a:gd name="T15" fmla="*/ 5 h 32"/>
                  <a:gd name="T16" fmla="*/ 15 w 24"/>
                  <a:gd name="T17" fmla="*/ 24 h 32"/>
                  <a:gd name="T18" fmla="*/ 18 w 24"/>
                  <a:gd name="T19" fmla="*/ 24 h 32"/>
                  <a:gd name="T20" fmla="*/ 21 w 24"/>
                  <a:gd name="T21" fmla="*/ 25 h 32"/>
                  <a:gd name="T22" fmla="*/ 21 w 24"/>
                  <a:gd name="T23" fmla="*/ 29 h 32"/>
                  <a:gd name="T24" fmla="*/ 21 w 24"/>
                  <a:gd name="T25" fmla="*/ 29 h 32"/>
                  <a:gd name="T26" fmla="*/ 21 w 24"/>
                  <a:gd name="T27" fmla="*/ 29 h 32"/>
                  <a:gd name="T28" fmla="*/ 21 w 24"/>
                  <a:gd name="T29" fmla="*/ 29 h 32"/>
                  <a:gd name="T30" fmla="*/ 4 w 24"/>
                  <a:gd name="T31" fmla="*/ 29 h 32"/>
                  <a:gd name="T32" fmla="*/ 4 w 24"/>
                  <a:gd name="T33" fmla="*/ 25 h 32"/>
                  <a:gd name="T34" fmla="*/ 5 w 24"/>
                  <a:gd name="T35" fmla="*/ 25 h 32"/>
                  <a:gd name="T36" fmla="*/ 10 w 24"/>
                  <a:gd name="T37" fmla="*/ 25 h 32"/>
                  <a:gd name="T38" fmla="*/ 11 w 24"/>
                  <a:gd name="T39" fmla="*/ 11 h 32"/>
                  <a:gd name="T40" fmla="*/ 5 w 24"/>
                  <a:gd name="T41" fmla="*/ 14 h 32"/>
                  <a:gd name="T42" fmla="*/ 5 w 24"/>
                  <a:gd name="T43" fmla="*/ 14 h 32"/>
                  <a:gd name="T44" fmla="*/ 13 w 24"/>
                  <a:gd name="T45" fmla="*/ 0 h 32"/>
                  <a:gd name="T46" fmla="*/ 10 w 24"/>
                  <a:gd name="T47" fmla="*/ 2 h 32"/>
                  <a:gd name="T48" fmla="*/ 2 w 24"/>
                  <a:gd name="T49" fmla="*/ 7 h 32"/>
                  <a:gd name="T50" fmla="*/ 0 w 24"/>
                  <a:gd name="T51" fmla="*/ 8 h 32"/>
                  <a:gd name="T52" fmla="*/ 0 w 24"/>
                  <a:gd name="T53" fmla="*/ 11 h 32"/>
                  <a:gd name="T54" fmla="*/ 2 w 24"/>
                  <a:gd name="T55" fmla="*/ 15 h 32"/>
                  <a:gd name="T56" fmla="*/ 4 w 24"/>
                  <a:gd name="T57" fmla="*/ 17 h 32"/>
                  <a:gd name="T58" fmla="*/ 5 w 24"/>
                  <a:gd name="T59" fmla="*/ 17 h 32"/>
                  <a:gd name="T60" fmla="*/ 7 w 24"/>
                  <a:gd name="T61" fmla="*/ 17 h 32"/>
                  <a:gd name="T62" fmla="*/ 8 w 24"/>
                  <a:gd name="T63" fmla="*/ 16 h 32"/>
                  <a:gd name="T64" fmla="*/ 8 w 24"/>
                  <a:gd name="T65" fmla="*/ 18 h 32"/>
                  <a:gd name="T66" fmla="*/ 7 w 24"/>
                  <a:gd name="T67" fmla="*/ 22 h 32"/>
                  <a:gd name="T68" fmla="*/ 5 w 24"/>
                  <a:gd name="T69" fmla="*/ 22 h 32"/>
                  <a:gd name="T70" fmla="*/ 4 w 24"/>
                  <a:gd name="T71" fmla="*/ 22 h 32"/>
                  <a:gd name="T72" fmla="*/ 2 w 24"/>
                  <a:gd name="T73" fmla="*/ 25 h 32"/>
                  <a:gd name="T74" fmla="*/ 2 w 24"/>
                  <a:gd name="T75" fmla="*/ 27 h 32"/>
                  <a:gd name="T76" fmla="*/ 2 w 24"/>
                  <a:gd name="T77" fmla="*/ 29 h 32"/>
                  <a:gd name="T78" fmla="*/ 4 w 24"/>
                  <a:gd name="T79" fmla="*/ 31 h 32"/>
                  <a:gd name="T80" fmla="*/ 12 w 24"/>
                  <a:gd name="T81" fmla="*/ 32 h 32"/>
                  <a:gd name="T82" fmla="*/ 21 w 24"/>
                  <a:gd name="T83" fmla="*/ 32 h 32"/>
                  <a:gd name="T84" fmla="*/ 23 w 24"/>
                  <a:gd name="T85" fmla="*/ 31 h 32"/>
                  <a:gd name="T86" fmla="*/ 24 w 24"/>
                  <a:gd name="T87" fmla="*/ 29 h 32"/>
                  <a:gd name="T88" fmla="*/ 24 w 24"/>
                  <a:gd name="T89" fmla="*/ 25 h 32"/>
                  <a:gd name="T90" fmla="*/ 21 w 24"/>
                  <a:gd name="T91" fmla="*/ 22 h 32"/>
                  <a:gd name="T92" fmla="*/ 18 w 24"/>
                  <a:gd name="T93" fmla="*/ 21 h 32"/>
                  <a:gd name="T94" fmla="*/ 18 w 24"/>
                  <a:gd name="T95" fmla="*/ 21 h 32"/>
                  <a:gd name="T96" fmla="*/ 18 w 24"/>
                  <a:gd name="T97" fmla="*/ 6 h 32"/>
                  <a:gd name="T98" fmla="*/ 18 w 24"/>
                  <a:gd name="T99" fmla="*/ 3 h 32"/>
                  <a:gd name="T100" fmla="*/ 17 w 24"/>
                  <a:gd name="T101" fmla="*/ 3 h 32"/>
                  <a:gd name="T102" fmla="*/ 16 w 24"/>
                  <a:gd name="T103" fmla="*/ 2 h 32"/>
                  <a:gd name="T104" fmla="*/ 14 w 24"/>
                  <a:gd name="T105" fmla="*/ 1 h 32"/>
                  <a:gd name="T106" fmla="*/ 13 w 24"/>
                  <a:gd name="T10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 h="32">
                    <a:moveTo>
                      <a:pt x="5" y="14"/>
                    </a:moveTo>
                    <a:cubicBezTo>
                      <a:pt x="5" y="14"/>
                      <a:pt x="5" y="14"/>
                      <a:pt x="5" y="14"/>
                    </a:cubicBezTo>
                    <a:cubicBezTo>
                      <a:pt x="5" y="14"/>
                      <a:pt x="5" y="14"/>
                      <a:pt x="5" y="14"/>
                    </a:cubicBezTo>
                    <a:cubicBezTo>
                      <a:pt x="4" y="13"/>
                      <a:pt x="3" y="11"/>
                      <a:pt x="3" y="10"/>
                    </a:cubicBezTo>
                    <a:cubicBezTo>
                      <a:pt x="6" y="8"/>
                      <a:pt x="13" y="3"/>
                      <a:pt x="13" y="3"/>
                    </a:cubicBezTo>
                    <a:cubicBezTo>
                      <a:pt x="13" y="3"/>
                      <a:pt x="13" y="3"/>
                      <a:pt x="13" y="3"/>
                    </a:cubicBezTo>
                    <a:cubicBezTo>
                      <a:pt x="14" y="4"/>
                      <a:pt x="14" y="4"/>
                      <a:pt x="14" y="4"/>
                    </a:cubicBezTo>
                    <a:cubicBezTo>
                      <a:pt x="14" y="4"/>
                      <a:pt x="15" y="5"/>
                      <a:pt x="15" y="5"/>
                    </a:cubicBezTo>
                    <a:cubicBezTo>
                      <a:pt x="15" y="12"/>
                      <a:pt x="15" y="18"/>
                      <a:pt x="15" y="24"/>
                    </a:cubicBezTo>
                    <a:cubicBezTo>
                      <a:pt x="16" y="24"/>
                      <a:pt x="17" y="24"/>
                      <a:pt x="18" y="24"/>
                    </a:cubicBezTo>
                    <a:cubicBezTo>
                      <a:pt x="19" y="24"/>
                      <a:pt x="20" y="24"/>
                      <a:pt x="21" y="25"/>
                    </a:cubicBezTo>
                    <a:cubicBezTo>
                      <a:pt x="21" y="26"/>
                      <a:pt x="21" y="27"/>
                      <a:pt x="21" y="29"/>
                    </a:cubicBezTo>
                    <a:cubicBezTo>
                      <a:pt x="21" y="29"/>
                      <a:pt x="21" y="29"/>
                      <a:pt x="21" y="29"/>
                    </a:cubicBezTo>
                    <a:cubicBezTo>
                      <a:pt x="21" y="29"/>
                      <a:pt x="21" y="29"/>
                      <a:pt x="21" y="29"/>
                    </a:cubicBezTo>
                    <a:cubicBezTo>
                      <a:pt x="21" y="29"/>
                      <a:pt x="21" y="29"/>
                      <a:pt x="21" y="29"/>
                    </a:cubicBezTo>
                    <a:cubicBezTo>
                      <a:pt x="15" y="29"/>
                      <a:pt x="10" y="29"/>
                      <a:pt x="4" y="29"/>
                    </a:cubicBezTo>
                    <a:cubicBezTo>
                      <a:pt x="4" y="27"/>
                      <a:pt x="4" y="26"/>
                      <a:pt x="4" y="25"/>
                    </a:cubicBezTo>
                    <a:cubicBezTo>
                      <a:pt x="5" y="25"/>
                      <a:pt x="5" y="25"/>
                      <a:pt x="5" y="25"/>
                    </a:cubicBezTo>
                    <a:cubicBezTo>
                      <a:pt x="7" y="25"/>
                      <a:pt x="9" y="25"/>
                      <a:pt x="10" y="25"/>
                    </a:cubicBezTo>
                    <a:cubicBezTo>
                      <a:pt x="10" y="20"/>
                      <a:pt x="11" y="15"/>
                      <a:pt x="11" y="11"/>
                    </a:cubicBezTo>
                    <a:cubicBezTo>
                      <a:pt x="9" y="12"/>
                      <a:pt x="7" y="13"/>
                      <a:pt x="5" y="14"/>
                    </a:cubicBezTo>
                    <a:cubicBezTo>
                      <a:pt x="5" y="14"/>
                      <a:pt x="5" y="14"/>
                      <a:pt x="5" y="14"/>
                    </a:cubicBezTo>
                    <a:moveTo>
                      <a:pt x="13" y="0"/>
                    </a:moveTo>
                    <a:cubicBezTo>
                      <a:pt x="12" y="0"/>
                      <a:pt x="12" y="1"/>
                      <a:pt x="10" y="2"/>
                    </a:cubicBezTo>
                    <a:cubicBezTo>
                      <a:pt x="8" y="3"/>
                      <a:pt x="4" y="6"/>
                      <a:pt x="2" y="7"/>
                    </a:cubicBezTo>
                    <a:cubicBezTo>
                      <a:pt x="1" y="7"/>
                      <a:pt x="0" y="8"/>
                      <a:pt x="0" y="8"/>
                    </a:cubicBezTo>
                    <a:cubicBezTo>
                      <a:pt x="0" y="9"/>
                      <a:pt x="0" y="10"/>
                      <a:pt x="0" y="11"/>
                    </a:cubicBezTo>
                    <a:cubicBezTo>
                      <a:pt x="1" y="12"/>
                      <a:pt x="2" y="14"/>
                      <a:pt x="2" y="15"/>
                    </a:cubicBezTo>
                    <a:cubicBezTo>
                      <a:pt x="3" y="16"/>
                      <a:pt x="3" y="17"/>
                      <a:pt x="4" y="17"/>
                    </a:cubicBezTo>
                    <a:cubicBezTo>
                      <a:pt x="4" y="17"/>
                      <a:pt x="5" y="17"/>
                      <a:pt x="5" y="17"/>
                    </a:cubicBezTo>
                    <a:cubicBezTo>
                      <a:pt x="6" y="17"/>
                      <a:pt x="6" y="17"/>
                      <a:pt x="7" y="17"/>
                    </a:cubicBezTo>
                    <a:cubicBezTo>
                      <a:pt x="8" y="16"/>
                      <a:pt x="8" y="16"/>
                      <a:pt x="8" y="16"/>
                    </a:cubicBezTo>
                    <a:cubicBezTo>
                      <a:pt x="8" y="17"/>
                      <a:pt x="8" y="17"/>
                      <a:pt x="8" y="18"/>
                    </a:cubicBezTo>
                    <a:cubicBezTo>
                      <a:pt x="7" y="19"/>
                      <a:pt x="7" y="20"/>
                      <a:pt x="7" y="22"/>
                    </a:cubicBezTo>
                    <a:cubicBezTo>
                      <a:pt x="7" y="22"/>
                      <a:pt x="6" y="22"/>
                      <a:pt x="5" y="22"/>
                    </a:cubicBezTo>
                    <a:cubicBezTo>
                      <a:pt x="4" y="22"/>
                      <a:pt x="4" y="22"/>
                      <a:pt x="4" y="22"/>
                    </a:cubicBezTo>
                    <a:cubicBezTo>
                      <a:pt x="3" y="22"/>
                      <a:pt x="2" y="23"/>
                      <a:pt x="2" y="25"/>
                    </a:cubicBezTo>
                    <a:cubicBezTo>
                      <a:pt x="2" y="27"/>
                      <a:pt x="2" y="27"/>
                      <a:pt x="2" y="27"/>
                    </a:cubicBezTo>
                    <a:cubicBezTo>
                      <a:pt x="2" y="29"/>
                      <a:pt x="2" y="29"/>
                      <a:pt x="2" y="29"/>
                    </a:cubicBezTo>
                    <a:cubicBezTo>
                      <a:pt x="2" y="30"/>
                      <a:pt x="3" y="31"/>
                      <a:pt x="4" y="31"/>
                    </a:cubicBezTo>
                    <a:cubicBezTo>
                      <a:pt x="7" y="31"/>
                      <a:pt x="10" y="32"/>
                      <a:pt x="12" y="32"/>
                    </a:cubicBezTo>
                    <a:cubicBezTo>
                      <a:pt x="15" y="32"/>
                      <a:pt x="18" y="32"/>
                      <a:pt x="21" y="32"/>
                    </a:cubicBezTo>
                    <a:cubicBezTo>
                      <a:pt x="22" y="32"/>
                      <a:pt x="22" y="32"/>
                      <a:pt x="23" y="31"/>
                    </a:cubicBezTo>
                    <a:cubicBezTo>
                      <a:pt x="23" y="31"/>
                      <a:pt x="24" y="30"/>
                      <a:pt x="24" y="29"/>
                    </a:cubicBezTo>
                    <a:cubicBezTo>
                      <a:pt x="24" y="25"/>
                      <a:pt x="24" y="25"/>
                      <a:pt x="24" y="25"/>
                    </a:cubicBezTo>
                    <a:cubicBezTo>
                      <a:pt x="24" y="23"/>
                      <a:pt x="23" y="22"/>
                      <a:pt x="21" y="22"/>
                    </a:cubicBezTo>
                    <a:cubicBezTo>
                      <a:pt x="21" y="21"/>
                      <a:pt x="20" y="21"/>
                      <a:pt x="18" y="21"/>
                    </a:cubicBezTo>
                    <a:cubicBezTo>
                      <a:pt x="18" y="21"/>
                      <a:pt x="18" y="21"/>
                      <a:pt x="18" y="21"/>
                    </a:cubicBezTo>
                    <a:cubicBezTo>
                      <a:pt x="18" y="16"/>
                      <a:pt x="18" y="11"/>
                      <a:pt x="18" y="6"/>
                    </a:cubicBezTo>
                    <a:cubicBezTo>
                      <a:pt x="18" y="5"/>
                      <a:pt x="18" y="4"/>
                      <a:pt x="18" y="3"/>
                    </a:cubicBezTo>
                    <a:cubicBezTo>
                      <a:pt x="17" y="3"/>
                      <a:pt x="17" y="3"/>
                      <a:pt x="17" y="3"/>
                    </a:cubicBezTo>
                    <a:cubicBezTo>
                      <a:pt x="16" y="2"/>
                      <a:pt x="16" y="2"/>
                      <a:pt x="16" y="2"/>
                    </a:cubicBezTo>
                    <a:cubicBezTo>
                      <a:pt x="16" y="1"/>
                      <a:pt x="15" y="1"/>
                      <a:pt x="14" y="1"/>
                    </a:cubicBezTo>
                    <a:cubicBezTo>
                      <a:pt x="13"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828"/>
              <p:cNvSpPr>
                <a:spLocks noEditPoints="1"/>
              </p:cNvSpPr>
              <p:nvPr/>
            </p:nvSpPr>
            <p:spPr bwMode="auto">
              <a:xfrm>
                <a:off x="3357" y="2818"/>
                <a:ext cx="52" cy="73"/>
              </a:xfrm>
              <a:custGeom>
                <a:avLst/>
                <a:gdLst>
                  <a:gd name="T0" fmla="*/ 3 w 22"/>
                  <a:gd name="T1" fmla="*/ 4 h 31"/>
                  <a:gd name="T2" fmla="*/ 10 w 22"/>
                  <a:gd name="T3" fmla="*/ 2 h 31"/>
                  <a:gd name="T4" fmla="*/ 10 w 22"/>
                  <a:gd name="T5" fmla="*/ 2 h 31"/>
                  <a:gd name="T6" fmla="*/ 17 w 22"/>
                  <a:gd name="T7" fmla="*/ 9 h 31"/>
                  <a:gd name="T8" fmla="*/ 10 w 22"/>
                  <a:gd name="T9" fmla="*/ 22 h 31"/>
                  <a:gd name="T10" fmla="*/ 11 w 22"/>
                  <a:gd name="T11" fmla="*/ 24 h 31"/>
                  <a:gd name="T12" fmla="*/ 19 w 22"/>
                  <a:gd name="T13" fmla="*/ 27 h 31"/>
                  <a:gd name="T14" fmla="*/ 9 w 22"/>
                  <a:gd name="T15" fmla="*/ 27 h 31"/>
                  <a:gd name="T16" fmla="*/ 4 w 22"/>
                  <a:gd name="T17" fmla="*/ 24 h 31"/>
                  <a:gd name="T18" fmla="*/ 4 w 22"/>
                  <a:gd name="T19" fmla="*/ 24 h 31"/>
                  <a:gd name="T20" fmla="*/ 12 w 22"/>
                  <a:gd name="T21" fmla="*/ 16 h 31"/>
                  <a:gd name="T22" fmla="*/ 13 w 22"/>
                  <a:gd name="T23" fmla="*/ 12 h 31"/>
                  <a:gd name="T24" fmla="*/ 11 w 22"/>
                  <a:gd name="T25" fmla="*/ 8 h 31"/>
                  <a:gd name="T26" fmla="*/ 11 w 22"/>
                  <a:gd name="T27" fmla="*/ 8 h 31"/>
                  <a:gd name="T28" fmla="*/ 8 w 22"/>
                  <a:gd name="T29" fmla="*/ 7 h 31"/>
                  <a:gd name="T30" fmla="*/ 4 w 22"/>
                  <a:gd name="T31" fmla="*/ 8 h 31"/>
                  <a:gd name="T32" fmla="*/ 10 w 22"/>
                  <a:gd name="T33" fmla="*/ 0 h 31"/>
                  <a:gd name="T34" fmla="*/ 10 w 22"/>
                  <a:gd name="T35" fmla="*/ 0 h 31"/>
                  <a:gd name="T36" fmla="*/ 0 w 22"/>
                  <a:gd name="T37" fmla="*/ 4 h 31"/>
                  <a:gd name="T38" fmla="*/ 2 w 22"/>
                  <a:gd name="T39" fmla="*/ 11 h 31"/>
                  <a:gd name="T40" fmla="*/ 4 w 22"/>
                  <a:gd name="T41" fmla="*/ 11 h 31"/>
                  <a:gd name="T42" fmla="*/ 8 w 22"/>
                  <a:gd name="T43" fmla="*/ 10 h 31"/>
                  <a:gd name="T44" fmla="*/ 10 w 22"/>
                  <a:gd name="T45" fmla="*/ 10 h 31"/>
                  <a:gd name="T46" fmla="*/ 10 w 22"/>
                  <a:gd name="T47" fmla="*/ 12 h 31"/>
                  <a:gd name="T48" fmla="*/ 3 w 22"/>
                  <a:gd name="T49" fmla="*/ 21 h 31"/>
                  <a:gd name="T50" fmla="*/ 1 w 22"/>
                  <a:gd name="T51" fmla="*/ 24 h 31"/>
                  <a:gd name="T52" fmla="*/ 1 w 22"/>
                  <a:gd name="T53" fmla="*/ 29 h 31"/>
                  <a:gd name="T54" fmla="*/ 2 w 22"/>
                  <a:gd name="T55" fmla="*/ 31 h 31"/>
                  <a:gd name="T56" fmla="*/ 9 w 22"/>
                  <a:gd name="T57" fmla="*/ 30 h 31"/>
                  <a:gd name="T58" fmla="*/ 21 w 22"/>
                  <a:gd name="T59" fmla="*/ 31 h 31"/>
                  <a:gd name="T60" fmla="*/ 22 w 22"/>
                  <a:gd name="T61" fmla="*/ 29 h 31"/>
                  <a:gd name="T62" fmla="*/ 22 w 22"/>
                  <a:gd name="T63" fmla="*/ 23 h 31"/>
                  <a:gd name="T64" fmla="*/ 21 w 22"/>
                  <a:gd name="T65" fmla="*/ 22 h 31"/>
                  <a:gd name="T66" fmla="*/ 17 w 22"/>
                  <a:gd name="T67" fmla="*/ 18 h 31"/>
                  <a:gd name="T68" fmla="*/ 19 w 22"/>
                  <a:gd name="T6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 h="31">
                    <a:moveTo>
                      <a:pt x="4" y="8"/>
                    </a:moveTo>
                    <a:cubicBezTo>
                      <a:pt x="4" y="7"/>
                      <a:pt x="3" y="6"/>
                      <a:pt x="3" y="4"/>
                    </a:cubicBezTo>
                    <a:cubicBezTo>
                      <a:pt x="5" y="3"/>
                      <a:pt x="8" y="3"/>
                      <a:pt x="10" y="2"/>
                    </a:cubicBezTo>
                    <a:cubicBezTo>
                      <a:pt x="10" y="2"/>
                      <a:pt x="10" y="2"/>
                      <a:pt x="10" y="2"/>
                    </a:cubicBezTo>
                    <a:cubicBezTo>
                      <a:pt x="10" y="2"/>
                      <a:pt x="10" y="2"/>
                      <a:pt x="10" y="2"/>
                    </a:cubicBezTo>
                    <a:cubicBezTo>
                      <a:pt x="10" y="2"/>
                      <a:pt x="10" y="2"/>
                      <a:pt x="10" y="2"/>
                    </a:cubicBezTo>
                    <a:cubicBezTo>
                      <a:pt x="13" y="2"/>
                      <a:pt x="15" y="4"/>
                      <a:pt x="16" y="6"/>
                    </a:cubicBezTo>
                    <a:cubicBezTo>
                      <a:pt x="17" y="7"/>
                      <a:pt x="17" y="8"/>
                      <a:pt x="17" y="9"/>
                    </a:cubicBezTo>
                    <a:cubicBezTo>
                      <a:pt x="17" y="11"/>
                      <a:pt x="16" y="14"/>
                      <a:pt x="15" y="16"/>
                    </a:cubicBezTo>
                    <a:cubicBezTo>
                      <a:pt x="13" y="19"/>
                      <a:pt x="11" y="21"/>
                      <a:pt x="10" y="22"/>
                    </a:cubicBezTo>
                    <a:cubicBezTo>
                      <a:pt x="10" y="22"/>
                      <a:pt x="10" y="23"/>
                      <a:pt x="10" y="23"/>
                    </a:cubicBezTo>
                    <a:cubicBezTo>
                      <a:pt x="10" y="24"/>
                      <a:pt x="11" y="24"/>
                      <a:pt x="11" y="24"/>
                    </a:cubicBezTo>
                    <a:cubicBezTo>
                      <a:pt x="14" y="24"/>
                      <a:pt x="17" y="24"/>
                      <a:pt x="19" y="24"/>
                    </a:cubicBezTo>
                    <a:cubicBezTo>
                      <a:pt x="19" y="25"/>
                      <a:pt x="19" y="26"/>
                      <a:pt x="19" y="27"/>
                    </a:cubicBezTo>
                    <a:cubicBezTo>
                      <a:pt x="19" y="28"/>
                      <a:pt x="19" y="28"/>
                      <a:pt x="19" y="28"/>
                    </a:cubicBezTo>
                    <a:cubicBezTo>
                      <a:pt x="16" y="28"/>
                      <a:pt x="12" y="27"/>
                      <a:pt x="9" y="27"/>
                    </a:cubicBezTo>
                    <a:cubicBezTo>
                      <a:pt x="7" y="27"/>
                      <a:pt x="6" y="28"/>
                      <a:pt x="4" y="28"/>
                    </a:cubicBezTo>
                    <a:cubicBezTo>
                      <a:pt x="4" y="26"/>
                      <a:pt x="4" y="25"/>
                      <a:pt x="4" y="24"/>
                    </a:cubicBezTo>
                    <a:cubicBezTo>
                      <a:pt x="4" y="24"/>
                      <a:pt x="4" y="24"/>
                      <a:pt x="4" y="24"/>
                    </a:cubicBezTo>
                    <a:cubicBezTo>
                      <a:pt x="4" y="24"/>
                      <a:pt x="4" y="24"/>
                      <a:pt x="4" y="24"/>
                    </a:cubicBezTo>
                    <a:cubicBezTo>
                      <a:pt x="4" y="23"/>
                      <a:pt x="4" y="23"/>
                      <a:pt x="4" y="23"/>
                    </a:cubicBezTo>
                    <a:cubicBezTo>
                      <a:pt x="8" y="22"/>
                      <a:pt x="10" y="19"/>
                      <a:pt x="12" y="16"/>
                    </a:cubicBezTo>
                    <a:cubicBezTo>
                      <a:pt x="13" y="15"/>
                      <a:pt x="13" y="14"/>
                      <a:pt x="13" y="12"/>
                    </a:cubicBezTo>
                    <a:cubicBezTo>
                      <a:pt x="13" y="12"/>
                      <a:pt x="13" y="12"/>
                      <a:pt x="13" y="12"/>
                    </a:cubicBezTo>
                    <a:cubicBezTo>
                      <a:pt x="13" y="10"/>
                      <a:pt x="13" y="8"/>
                      <a:pt x="11" y="8"/>
                    </a:cubicBezTo>
                    <a:cubicBezTo>
                      <a:pt x="11" y="8"/>
                      <a:pt x="11" y="8"/>
                      <a:pt x="11" y="8"/>
                    </a:cubicBezTo>
                    <a:cubicBezTo>
                      <a:pt x="11" y="8"/>
                      <a:pt x="11" y="8"/>
                      <a:pt x="11" y="8"/>
                    </a:cubicBezTo>
                    <a:cubicBezTo>
                      <a:pt x="11" y="8"/>
                      <a:pt x="11" y="8"/>
                      <a:pt x="11" y="8"/>
                    </a:cubicBezTo>
                    <a:cubicBezTo>
                      <a:pt x="10" y="7"/>
                      <a:pt x="9" y="7"/>
                      <a:pt x="8" y="7"/>
                    </a:cubicBezTo>
                    <a:cubicBezTo>
                      <a:pt x="8" y="7"/>
                      <a:pt x="8" y="7"/>
                      <a:pt x="8" y="7"/>
                    </a:cubicBezTo>
                    <a:cubicBezTo>
                      <a:pt x="8" y="7"/>
                      <a:pt x="8" y="7"/>
                      <a:pt x="8" y="7"/>
                    </a:cubicBezTo>
                    <a:cubicBezTo>
                      <a:pt x="7" y="7"/>
                      <a:pt x="5" y="7"/>
                      <a:pt x="4" y="8"/>
                    </a:cubicBezTo>
                    <a:moveTo>
                      <a:pt x="10" y="0"/>
                    </a:moveTo>
                    <a:cubicBezTo>
                      <a:pt x="10" y="0"/>
                      <a:pt x="10" y="0"/>
                      <a:pt x="10" y="0"/>
                    </a:cubicBezTo>
                    <a:cubicBezTo>
                      <a:pt x="10" y="0"/>
                      <a:pt x="10" y="0"/>
                      <a:pt x="10" y="0"/>
                    </a:cubicBezTo>
                    <a:cubicBezTo>
                      <a:pt x="10" y="0"/>
                      <a:pt x="10" y="0"/>
                      <a:pt x="10" y="0"/>
                    </a:cubicBezTo>
                    <a:cubicBezTo>
                      <a:pt x="7" y="0"/>
                      <a:pt x="3" y="1"/>
                      <a:pt x="1" y="2"/>
                    </a:cubicBezTo>
                    <a:cubicBezTo>
                      <a:pt x="0" y="3"/>
                      <a:pt x="0" y="3"/>
                      <a:pt x="0" y="4"/>
                    </a:cubicBezTo>
                    <a:cubicBezTo>
                      <a:pt x="0" y="6"/>
                      <a:pt x="1" y="8"/>
                      <a:pt x="1" y="10"/>
                    </a:cubicBezTo>
                    <a:cubicBezTo>
                      <a:pt x="2" y="11"/>
                      <a:pt x="2" y="11"/>
                      <a:pt x="2" y="11"/>
                    </a:cubicBezTo>
                    <a:cubicBezTo>
                      <a:pt x="2" y="11"/>
                      <a:pt x="3" y="11"/>
                      <a:pt x="3" y="11"/>
                    </a:cubicBezTo>
                    <a:cubicBezTo>
                      <a:pt x="3" y="11"/>
                      <a:pt x="3" y="11"/>
                      <a:pt x="4" y="11"/>
                    </a:cubicBezTo>
                    <a:cubicBezTo>
                      <a:pt x="5" y="10"/>
                      <a:pt x="7" y="10"/>
                      <a:pt x="8" y="10"/>
                    </a:cubicBezTo>
                    <a:cubicBezTo>
                      <a:pt x="8" y="10"/>
                      <a:pt x="8" y="10"/>
                      <a:pt x="8" y="10"/>
                    </a:cubicBezTo>
                    <a:cubicBezTo>
                      <a:pt x="8" y="10"/>
                      <a:pt x="8" y="10"/>
                      <a:pt x="8" y="10"/>
                    </a:cubicBezTo>
                    <a:cubicBezTo>
                      <a:pt x="9" y="10"/>
                      <a:pt x="9" y="10"/>
                      <a:pt x="10" y="10"/>
                    </a:cubicBezTo>
                    <a:cubicBezTo>
                      <a:pt x="10" y="10"/>
                      <a:pt x="10" y="11"/>
                      <a:pt x="10" y="12"/>
                    </a:cubicBezTo>
                    <a:cubicBezTo>
                      <a:pt x="10" y="12"/>
                      <a:pt x="10" y="12"/>
                      <a:pt x="10" y="12"/>
                    </a:cubicBezTo>
                    <a:cubicBezTo>
                      <a:pt x="10" y="13"/>
                      <a:pt x="10" y="14"/>
                      <a:pt x="9" y="15"/>
                    </a:cubicBezTo>
                    <a:cubicBezTo>
                      <a:pt x="8" y="17"/>
                      <a:pt x="6" y="19"/>
                      <a:pt x="3" y="21"/>
                    </a:cubicBezTo>
                    <a:cubicBezTo>
                      <a:pt x="3" y="21"/>
                      <a:pt x="2" y="21"/>
                      <a:pt x="1" y="22"/>
                    </a:cubicBezTo>
                    <a:cubicBezTo>
                      <a:pt x="1" y="23"/>
                      <a:pt x="1" y="24"/>
                      <a:pt x="1" y="24"/>
                    </a:cubicBezTo>
                    <a:cubicBezTo>
                      <a:pt x="1" y="24"/>
                      <a:pt x="1" y="24"/>
                      <a:pt x="1" y="24"/>
                    </a:cubicBezTo>
                    <a:cubicBezTo>
                      <a:pt x="1" y="26"/>
                      <a:pt x="1" y="27"/>
                      <a:pt x="1" y="29"/>
                    </a:cubicBezTo>
                    <a:cubicBezTo>
                      <a:pt x="1" y="29"/>
                      <a:pt x="1" y="30"/>
                      <a:pt x="1" y="30"/>
                    </a:cubicBezTo>
                    <a:cubicBezTo>
                      <a:pt x="2" y="30"/>
                      <a:pt x="2" y="31"/>
                      <a:pt x="2" y="31"/>
                    </a:cubicBezTo>
                    <a:cubicBezTo>
                      <a:pt x="3" y="31"/>
                      <a:pt x="3" y="31"/>
                      <a:pt x="3" y="31"/>
                    </a:cubicBezTo>
                    <a:cubicBezTo>
                      <a:pt x="5" y="30"/>
                      <a:pt x="7" y="30"/>
                      <a:pt x="9" y="30"/>
                    </a:cubicBezTo>
                    <a:cubicBezTo>
                      <a:pt x="13" y="30"/>
                      <a:pt x="17" y="31"/>
                      <a:pt x="21" y="31"/>
                    </a:cubicBezTo>
                    <a:cubicBezTo>
                      <a:pt x="21" y="31"/>
                      <a:pt x="21" y="31"/>
                      <a:pt x="21" y="31"/>
                    </a:cubicBezTo>
                    <a:cubicBezTo>
                      <a:pt x="21" y="31"/>
                      <a:pt x="21" y="31"/>
                      <a:pt x="22" y="30"/>
                    </a:cubicBezTo>
                    <a:cubicBezTo>
                      <a:pt x="22" y="30"/>
                      <a:pt x="22" y="30"/>
                      <a:pt x="22" y="29"/>
                    </a:cubicBezTo>
                    <a:cubicBezTo>
                      <a:pt x="22" y="29"/>
                      <a:pt x="22" y="28"/>
                      <a:pt x="22" y="27"/>
                    </a:cubicBezTo>
                    <a:cubicBezTo>
                      <a:pt x="22" y="26"/>
                      <a:pt x="22" y="24"/>
                      <a:pt x="22" y="23"/>
                    </a:cubicBezTo>
                    <a:cubicBezTo>
                      <a:pt x="22" y="23"/>
                      <a:pt x="22" y="22"/>
                      <a:pt x="22" y="22"/>
                    </a:cubicBezTo>
                    <a:cubicBezTo>
                      <a:pt x="22" y="22"/>
                      <a:pt x="21" y="22"/>
                      <a:pt x="21" y="22"/>
                    </a:cubicBezTo>
                    <a:cubicBezTo>
                      <a:pt x="19" y="22"/>
                      <a:pt x="17" y="21"/>
                      <a:pt x="15" y="21"/>
                    </a:cubicBezTo>
                    <a:cubicBezTo>
                      <a:pt x="15" y="20"/>
                      <a:pt x="16" y="19"/>
                      <a:pt x="17" y="18"/>
                    </a:cubicBezTo>
                    <a:cubicBezTo>
                      <a:pt x="19" y="15"/>
                      <a:pt x="20" y="12"/>
                      <a:pt x="20" y="9"/>
                    </a:cubicBezTo>
                    <a:cubicBezTo>
                      <a:pt x="20" y="7"/>
                      <a:pt x="20" y="6"/>
                      <a:pt x="19" y="4"/>
                    </a:cubicBezTo>
                    <a:cubicBezTo>
                      <a:pt x="17" y="1"/>
                      <a:pt x="14"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Rectangle 829"/>
              <p:cNvSpPr>
                <a:spLocks noChangeArrowheads="1"/>
              </p:cNvSpPr>
              <p:nvPr/>
            </p:nvSpPr>
            <p:spPr bwMode="auto">
              <a:xfrm>
                <a:off x="3383" y="2837"/>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Rectangle 830"/>
              <p:cNvSpPr>
                <a:spLocks noChangeArrowheads="1"/>
              </p:cNvSpPr>
              <p:nvPr/>
            </p:nvSpPr>
            <p:spPr bwMode="auto">
              <a:xfrm>
                <a:off x="3383" y="2837"/>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831"/>
              <p:cNvSpPr>
                <a:spLocks noEditPoints="1"/>
              </p:cNvSpPr>
              <p:nvPr/>
            </p:nvSpPr>
            <p:spPr bwMode="auto">
              <a:xfrm>
                <a:off x="3423" y="2870"/>
                <a:ext cx="55" cy="76"/>
              </a:xfrm>
              <a:custGeom>
                <a:avLst/>
                <a:gdLst>
                  <a:gd name="T0" fmla="*/ 5 w 23"/>
                  <a:gd name="T1" fmla="*/ 4 h 32"/>
                  <a:gd name="T2" fmla="*/ 5 w 23"/>
                  <a:gd name="T3" fmla="*/ 4 h 32"/>
                  <a:gd name="T4" fmla="*/ 11 w 23"/>
                  <a:gd name="T5" fmla="*/ 3 h 32"/>
                  <a:gd name="T6" fmla="*/ 17 w 23"/>
                  <a:gd name="T7" fmla="*/ 8 h 32"/>
                  <a:gd name="T8" fmla="*/ 13 w 23"/>
                  <a:gd name="T9" fmla="*/ 13 h 32"/>
                  <a:gd name="T10" fmla="*/ 14 w 23"/>
                  <a:gd name="T11" fmla="*/ 16 h 32"/>
                  <a:gd name="T12" fmla="*/ 20 w 23"/>
                  <a:gd name="T13" fmla="*/ 23 h 32"/>
                  <a:gd name="T14" fmla="*/ 13 w 23"/>
                  <a:gd name="T15" fmla="*/ 29 h 32"/>
                  <a:gd name="T16" fmla="*/ 11 w 23"/>
                  <a:gd name="T17" fmla="*/ 29 h 32"/>
                  <a:gd name="T18" fmla="*/ 4 w 23"/>
                  <a:gd name="T19" fmla="*/ 28 h 32"/>
                  <a:gd name="T20" fmla="*/ 9 w 23"/>
                  <a:gd name="T21" fmla="*/ 26 h 32"/>
                  <a:gd name="T22" fmla="*/ 15 w 23"/>
                  <a:gd name="T23" fmla="*/ 24 h 32"/>
                  <a:gd name="T24" fmla="*/ 12 w 23"/>
                  <a:gd name="T25" fmla="*/ 17 h 32"/>
                  <a:gd name="T26" fmla="*/ 8 w 23"/>
                  <a:gd name="T27" fmla="*/ 17 h 32"/>
                  <a:gd name="T28" fmla="*/ 11 w 23"/>
                  <a:gd name="T29" fmla="*/ 14 h 32"/>
                  <a:gd name="T30" fmla="*/ 13 w 23"/>
                  <a:gd name="T31" fmla="*/ 9 h 32"/>
                  <a:gd name="T32" fmla="*/ 8 w 23"/>
                  <a:gd name="T33" fmla="*/ 6 h 32"/>
                  <a:gd name="T34" fmla="*/ 5 w 23"/>
                  <a:gd name="T35" fmla="*/ 6 h 32"/>
                  <a:gd name="T36" fmla="*/ 11 w 23"/>
                  <a:gd name="T37" fmla="*/ 0 h 32"/>
                  <a:gd name="T38" fmla="*/ 2 w 23"/>
                  <a:gd name="T39" fmla="*/ 2 h 32"/>
                  <a:gd name="T40" fmla="*/ 2 w 23"/>
                  <a:gd name="T41" fmla="*/ 4 h 32"/>
                  <a:gd name="T42" fmla="*/ 2 w 23"/>
                  <a:gd name="T43" fmla="*/ 8 h 32"/>
                  <a:gd name="T44" fmla="*/ 3 w 23"/>
                  <a:gd name="T45" fmla="*/ 9 h 32"/>
                  <a:gd name="T46" fmla="*/ 5 w 23"/>
                  <a:gd name="T47" fmla="*/ 9 h 32"/>
                  <a:gd name="T48" fmla="*/ 8 w 23"/>
                  <a:gd name="T49" fmla="*/ 9 h 32"/>
                  <a:gd name="T50" fmla="*/ 10 w 23"/>
                  <a:gd name="T51" fmla="*/ 10 h 32"/>
                  <a:gd name="T52" fmla="*/ 10 w 23"/>
                  <a:gd name="T53" fmla="*/ 11 h 32"/>
                  <a:gd name="T54" fmla="*/ 7 w 23"/>
                  <a:gd name="T55" fmla="*/ 12 h 32"/>
                  <a:gd name="T56" fmla="*/ 7 w 23"/>
                  <a:gd name="T57" fmla="*/ 12 h 32"/>
                  <a:gd name="T58" fmla="*/ 6 w 23"/>
                  <a:gd name="T59" fmla="*/ 11 h 32"/>
                  <a:gd name="T60" fmla="*/ 5 w 23"/>
                  <a:gd name="T61" fmla="*/ 13 h 32"/>
                  <a:gd name="T62" fmla="*/ 5 w 23"/>
                  <a:gd name="T63" fmla="*/ 18 h 32"/>
                  <a:gd name="T64" fmla="*/ 5 w 23"/>
                  <a:gd name="T65" fmla="*/ 19 h 32"/>
                  <a:gd name="T66" fmla="*/ 6 w 23"/>
                  <a:gd name="T67" fmla="*/ 20 h 32"/>
                  <a:gd name="T68" fmla="*/ 11 w 23"/>
                  <a:gd name="T69" fmla="*/ 20 h 32"/>
                  <a:gd name="T70" fmla="*/ 12 w 23"/>
                  <a:gd name="T71" fmla="*/ 22 h 32"/>
                  <a:gd name="T72" fmla="*/ 9 w 23"/>
                  <a:gd name="T73" fmla="*/ 23 h 32"/>
                  <a:gd name="T74" fmla="*/ 4 w 23"/>
                  <a:gd name="T75" fmla="*/ 22 h 32"/>
                  <a:gd name="T76" fmla="*/ 0 w 23"/>
                  <a:gd name="T77" fmla="*/ 29 h 32"/>
                  <a:gd name="T78" fmla="*/ 11 w 23"/>
                  <a:gd name="T79" fmla="*/ 32 h 32"/>
                  <a:gd name="T80" fmla="*/ 20 w 23"/>
                  <a:gd name="T81" fmla="*/ 29 h 32"/>
                  <a:gd name="T82" fmla="*/ 23 w 23"/>
                  <a:gd name="T83" fmla="*/ 23 h 32"/>
                  <a:gd name="T84" fmla="*/ 18 w 23"/>
                  <a:gd name="T85" fmla="*/ 12 h 32"/>
                  <a:gd name="T86" fmla="*/ 18 w 23"/>
                  <a:gd name="T87" fmla="*/ 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 h="32">
                    <a:moveTo>
                      <a:pt x="5" y="6"/>
                    </a:moveTo>
                    <a:cubicBezTo>
                      <a:pt x="5" y="5"/>
                      <a:pt x="5" y="5"/>
                      <a:pt x="5" y="4"/>
                    </a:cubicBezTo>
                    <a:cubicBezTo>
                      <a:pt x="5" y="4"/>
                      <a:pt x="5" y="4"/>
                      <a:pt x="5" y="4"/>
                    </a:cubicBezTo>
                    <a:cubicBezTo>
                      <a:pt x="5" y="4"/>
                      <a:pt x="5" y="4"/>
                      <a:pt x="5" y="4"/>
                    </a:cubicBezTo>
                    <a:cubicBezTo>
                      <a:pt x="7" y="3"/>
                      <a:pt x="9" y="3"/>
                      <a:pt x="11" y="3"/>
                    </a:cubicBezTo>
                    <a:cubicBezTo>
                      <a:pt x="11" y="3"/>
                      <a:pt x="11" y="3"/>
                      <a:pt x="11" y="3"/>
                    </a:cubicBezTo>
                    <a:cubicBezTo>
                      <a:pt x="13" y="3"/>
                      <a:pt x="15" y="3"/>
                      <a:pt x="16" y="4"/>
                    </a:cubicBezTo>
                    <a:cubicBezTo>
                      <a:pt x="17" y="6"/>
                      <a:pt x="17" y="7"/>
                      <a:pt x="17" y="8"/>
                    </a:cubicBezTo>
                    <a:cubicBezTo>
                      <a:pt x="17" y="9"/>
                      <a:pt x="17" y="10"/>
                      <a:pt x="16" y="11"/>
                    </a:cubicBezTo>
                    <a:cubicBezTo>
                      <a:pt x="15" y="12"/>
                      <a:pt x="14" y="13"/>
                      <a:pt x="13" y="13"/>
                    </a:cubicBezTo>
                    <a:cubicBezTo>
                      <a:pt x="13" y="14"/>
                      <a:pt x="13" y="14"/>
                      <a:pt x="13" y="15"/>
                    </a:cubicBezTo>
                    <a:cubicBezTo>
                      <a:pt x="13" y="15"/>
                      <a:pt x="13" y="16"/>
                      <a:pt x="14" y="16"/>
                    </a:cubicBezTo>
                    <a:cubicBezTo>
                      <a:pt x="18" y="17"/>
                      <a:pt x="20" y="20"/>
                      <a:pt x="20" y="23"/>
                    </a:cubicBezTo>
                    <a:cubicBezTo>
                      <a:pt x="20" y="23"/>
                      <a:pt x="20" y="23"/>
                      <a:pt x="20" y="23"/>
                    </a:cubicBezTo>
                    <a:cubicBezTo>
                      <a:pt x="19" y="25"/>
                      <a:pt x="19" y="26"/>
                      <a:pt x="18" y="27"/>
                    </a:cubicBezTo>
                    <a:cubicBezTo>
                      <a:pt x="17" y="28"/>
                      <a:pt x="15" y="29"/>
                      <a:pt x="13" y="29"/>
                    </a:cubicBezTo>
                    <a:cubicBezTo>
                      <a:pt x="13" y="29"/>
                      <a:pt x="12" y="29"/>
                      <a:pt x="11" y="29"/>
                    </a:cubicBezTo>
                    <a:cubicBezTo>
                      <a:pt x="11" y="29"/>
                      <a:pt x="11" y="29"/>
                      <a:pt x="11" y="29"/>
                    </a:cubicBezTo>
                    <a:cubicBezTo>
                      <a:pt x="11" y="29"/>
                      <a:pt x="11" y="29"/>
                      <a:pt x="11" y="29"/>
                    </a:cubicBezTo>
                    <a:cubicBezTo>
                      <a:pt x="8" y="29"/>
                      <a:pt x="5" y="29"/>
                      <a:pt x="4" y="28"/>
                    </a:cubicBezTo>
                    <a:cubicBezTo>
                      <a:pt x="4" y="27"/>
                      <a:pt x="4" y="26"/>
                      <a:pt x="5" y="25"/>
                    </a:cubicBezTo>
                    <a:cubicBezTo>
                      <a:pt x="6" y="26"/>
                      <a:pt x="7" y="26"/>
                      <a:pt x="9" y="26"/>
                    </a:cubicBezTo>
                    <a:cubicBezTo>
                      <a:pt x="10" y="26"/>
                      <a:pt x="11" y="26"/>
                      <a:pt x="12" y="25"/>
                    </a:cubicBezTo>
                    <a:cubicBezTo>
                      <a:pt x="13" y="25"/>
                      <a:pt x="14" y="25"/>
                      <a:pt x="15" y="24"/>
                    </a:cubicBezTo>
                    <a:cubicBezTo>
                      <a:pt x="15" y="23"/>
                      <a:pt x="15" y="22"/>
                      <a:pt x="15" y="22"/>
                    </a:cubicBezTo>
                    <a:cubicBezTo>
                      <a:pt x="15" y="20"/>
                      <a:pt x="14" y="18"/>
                      <a:pt x="12" y="17"/>
                    </a:cubicBezTo>
                    <a:cubicBezTo>
                      <a:pt x="11" y="17"/>
                      <a:pt x="10" y="16"/>
                      <a:pt x="9" y="16"/>
                    </a:cubicBezTo>
                    <a:cubicBezTo>
                      <a:pt x="9" y="16"/>
                      <a:pt x="8" y="16"/>
                      <a:pt x="8" y="17"/>
                    </a:cubicBezTo>
                    <a:cubicBezTo>
                      <a:pt x="8" y="16"/>
                      <a:pt x="8" y="15"/>
                      <a:pt x="8" y="14"/>
                    </a:cubicBezTo>
                    <a:cubicBezTo>
                      <a:pt x="9" y="14"/>
                      <a:pt x="10" y="14"/>
                      <a:pt x="11" y="14"/>
                    </a:cubicBezTo>
                    <a:cubicBezTo>
                      <a:pt x="12" y="13"/>
                      <a:pt x="13" y="12"/>
                      <a:pt x="13" y="10"/>
                    </a:cubicBezTo>
                    <a:cubicBezTo>
                      <a:pt x="13" y="9"/>
                      <a:pt x="13" y="9"/>
                      <a:pt x="13" y="9"/>
                    </a:cubicBezTo>
                    <a:cubicBezTo>
                      <a:pt x="13" y="8"/>
                      <a:pt x="12" y="7"/>
                      <a:pt x="11" y="6"/>
                    </a:cubicBezTo>
                    <a:cubicBezTo>
                      <a:pt x="10" y="6"/>
                      <a:pt x="9" y="6"/>
                      <a:pt x="8" y="6"/>
                    </a:cubicBezTo>
                    <a:cubicBezTo>
                      <a:pt x="7" y="6"/>
                      <a:pt x="6" y="6"/>
                      <a:pt x="5" y="6"/>
                    </a:cubicBezTo>
                    <a:cubicBezTo>
                      <a:pt x="5" y="6"/>
                      <a:pt x="5" y="6"/>
                      <a:pt x="5" y="6"/>
                    </a:cubicBezTo>
                    <a:moveTo>
                      <a:pt x="11" y="0"/>
                    </a:moveTo>
                    <a:cubicBezTo>
                      <a:pt x="11" y="0"/>
                      <a:pt x="11" y="0"/>
                      <a:pt x="11" y="0"/>
                    </a:cubicBezTo>
                    <a:cubicBezTo>
                      <a:pt x="9" y="0"/>
                      <a:pt x="6" y="0"/>
                      <a:pt x="4" y="1"/>
                    </a:cubicBezTo>
                    <a:cubicBezTo>
                      <a:pt x="4" y="1"/>
                      <a:pt x="3" y="1"/>
                      <a:pt x="2" y="2"/>
                    </a:cubicBezTo>
                    <a:cubicBezTo>
                      <a:pt x="2" y="3"/>
                      <a:pt x="2" y="3"/>
                      <a:pt x="2" y="3"/>
                    </a:cubicBezTo>
                    <a:cubicBezTo>
                      <a:pt x="2" y="4"/>
                      <a:pt x="2" y="4"/>
                      <a:pt x="2" y="4"/>
                    </a:cubicBezTo>
                    <a:cubicBezTo>
                      <a:pt x="2" y="4"/>
                      <a:pt x="2" y="4"/>
                      <a:pt x="2" y="4"/>
                    </a:cubicBezTo>
                    <a:cubicBezTo>
                      <a:pt x="2" y="5"/>
                      <a:pt x="2" y="7"/>
                      <a:pt x="2" y="8"/>
                    </a:cubicBezTo>
                    <a:cubicBezTo>
                      <a:pt x="2" y="8"/>
                      <a:pt x="2" y="9"/>
                      <a:pt x="2" y="9"/>
                    </a:cubicBezTo>
                    <a:cubicBezTo>
                      <a:pt x="2" y="9"/>
                      <a:pt x="3" y="9"/>
                      <a:pt x="3" y="9"/>
                    </a:cubicBezTo>
                    <a:cubicBezTo>
                      <a:pt x="3" y="9"/>
                      <a:pt x="3" y="9"/>
                      <a:pt x="3" y="9"/>
                    </a:cubicBezTo>
                    <a:cubicBezTo>
                      <a:pt x="4" y="9"/>
                      <a:pt x="4" y="9"/>
                      <a:pt x="5" y="9"/>
                    </a:cubicBezTo>
                    <a:cubicBezTo>
                      <a:pt x="6" y="9"/>
                      <a:pt x="7" y="9"/>
                      <a:pt x="8" y="9"/>
                    </a:cubicBezTo>
                    <a:cubicBezTo>
                      <a:pt x="8" y="9"/>
                      <a:pt x="8" y="9"/>
                      <a:pt x="8" y="9"/>
                    </a:cubicBezTo>
                    <a:cubicBezTo>
                      <a:pt x="9" y="9"/>
                      <a:pt x="9" y="9"/>
                      <a:pt x="10" y="9"/>
                    </a:cubicBezTo>
                    <a:cubicBezTo>
                      <a:pt x="10" y="9"/>
                      <a:pt x="10" y="9"/>
                      <a:pt x="10" y="10"/>
                    </a:cubicBezTo>
                    <a:cubicBezTo>
                      <a:pt x="10" y="10"/>
                      <a:pt x="10" y="10"/>
                      <a:pt x="10" y="10"/>
                    </a:cubicBezTo>
                    <a:cubicBezTo>
                      <a:pt x="10" y="11"/>
                      <a:pt x="10" y="11"/>
                      <a:pt x="10" y="11"/>
                    </a:cubicBezTo>
                    <a:cubicBezTo>
                      <a:pt x="9" y="11"/>
                      <a:pt x="8" y="12"/>
                      <a:pt x="7" y="12"/>
                    </a:cubicBezTo>
                    <a:cubicBezTo>
                      <a:pt x="7" y="12"/>
                      <a:pt x="7" y="12"/>
                      <a:pt x="7" y="12"/>
                    </a:cubicBezTo>
                    <a:cubicBezTo>
                      <a:pt x="7" y="12"/>
                      <a:pt x="7" y="12"/>
                      <a:pt x="7" y="12"/>
                    </a:cubicBezTo>
                    <a:cubicBezTo>
                      <a:pt x="7" y="12"/>
                      <a:pt x="7" y="12"/>
                      <a:pt x="7" y="12"/>
                    </a:cubicBezTo>
                    <a:cubicBezTo>
                      <a:pt x="7" y="12"/>
                      <a:pt x="7" y="12"/>
                      <a:pt x="7" y="12"/>
                    </a:cubicBezTo>
                    <a:cubicBezTo>
                      <a:pt x="7" y="11"/>
                      <a:pt x="6" y="11"/>
                      <a:pt x="6" y="11"/>
                    </a:cubicBezTo>
                    <a:cubicBezTo>
                      <a:pt x="6" y="11"/>
                      <a:pt x="6" y="11"/>
                      <a:pt x="5" y="12"/>
                    </a:cubicBezTo>
                    <a:cubicBezTo>
                      <a:pt x="5" y="12"/>
                      <a:pt x="5" y="12"/>
                      <a:pt x="5" y="13"/>
                    </a:cubicBezTo>
                    <a:cubicBezTo>
                      <a:pt x="5" y="13"/>
                      <a:pt x="5" y="13"/>
                      <a:pt x="5" y="13"/>
                    </a:cubicBezTo>
                    <a:cubicBezTo>
                      <a:pt x="5" y="14"/>
                      <a:pt x="5" y="17"/>
                      <a:pt x="5" y="18"/>
                    </a:cubicBezTo>
                    <a:cubicBezTo>
                      <a:pt x="5" y="18"/>
                      <a:pt x="5" y="18"/>
                      <a:pt x="5" y="18"/>
                    </a:cubicBezTo>
                    <a:cubicBezTo>
                      <a:pt x="5" y="19"/>
                      <a:pt x="5" y="19"/>
                      <a:pt x="5" y="19"/>
                    </a:cubicBezTo>
                    <a:cubicBezTo>
                      <a:pt x="5" y="20"/>
                      <a:pt x="6" y="20"/>
                      <a:pt x="6" y="20"/>
                    </a:cubicBezTo>
                    <a:cubicBezTo>
                      <a:pt x="6" y="20"/>
                      <a:pt x="6" y="20"/>
                      <a:pt x="6" y="20"/>
                    </a:cubicBezTo>
                    <a:cubicBezTo>
                      <a:pt x="7" y="20"/>
                      <a:pt x="8" y="19"/>
                      <a:pt x="9" y="19"/>
                    </a:cubicBezTo>
                    <a:cubicBezTo>
                      <a:pt x="10" y="19"/>
                      <a:pt x="11" y="19"/>
                      <a:pt x="11" y="20"/>
                    </a:cubicBezTo>
                    <a:cubicBezTo>
                      <a:pt x="12" y="20"/>
                      <a:pt x="12" y="21"/>
                      <a:pt x="12" y="22"/>
                    </a:cubicBezTo>
                    <a:cubicBezTo>
                      <a:pt x="12" y="22"/>
                      <a:pt x="12" y="22"/>
                      <a:pt x="12" y="22"/>
                    </a:cubicBezTo>
                    <a:cubicBezTo>
                      <a:pt x="12" y="22"/>
                      <a:pt x="12" y="22"/>
                      <a:pt x="11" y="23"/>
                    </a:cubicBezTo>
                    <a:cubicBezTo>
                      <a:pt x="10" y="23"/>
                      <a:pt x="10" y="23"/>
                      <a:pt x="9" y="23"/>
                    </a:cubicBezTo>
                    <a:cubicBezTo>
                      <a:pt x="7" y="23"/>
                      <a:pt x="6" y="23"/>
                      <a:pt x="5" y="22"/>
                    </a:cubicBezTo>
                    <a:cubicBezTo>
                      <a:pt x="5" y="22"/>
                      <a:pt x="4" y="22"/>
                      <a:pt x="4" y="22"/>
                    </a:cubicBezTo>
                    <a:cubicBezTo>
                      <a:pt x="4" y="22"/>
                      <a:pt x="3" y="22"/>
                      <a:pt x="3" y="22"/>
                    </a:cubicBezTo>
                    <a:cubicBezTo>
                      <a:pt x="2" y="24"/>
                      <a:pt x="1" y="26"/>
                      <a:pt x="0" y="29"/>
                    </a:cubicBezTo>
                    <a:cubicBezTo>
                      <a:pt x="0" y="29"/>
                      <a:pt x="1" y="30"/>
                      <a:pt x="1" y="30"/>
                    </a:cubicBezTo>
                    <a:cubicBezTo>
                      <a:pt x="4" y="32"/>
                      <a:pt x="8" y="32"/>
                      <a:pt x="11" y="32"/>
                    </a:cubicBezTo>
                    <a:cubicBezTo>
                      <a:pt x="12" y="32"/>
                      <a:pt x="13" y="32"/>
                      <a:pt x="14" y="32"/>
                    </a:cubicBezTo>
                    <a:cubicBezTo>
                      <a:pt x="16" y="31"/>
                      <a:pt x="18" y="31"/>
                      <a:pt x="20" y="29"/>
                    </a:cubicBezTo>
                    <a:cubicBezTo>
                      <a:pt x="21" y="28"/>
                      <a:pt x="22" y="26"/>
                      <a:pt x="22" y="23"/>
                    </a:cubicBezTo>
                    <a:cubicBezTo>
                      <a:pt x="23" y="23"/>
                      <a:pt x="23" y="23"/>
                      <a:pt x="23" y="23"/>
                    </a:cubicBezTo>
                    <a:cubicBezTo>
                      <a:pt x="23" y="19"/>
                      <a:pt x="21" y="16"/>
                      <a:pt x="17" y="14"/>
                    </a:cubicBezTo>
                    <a:cubicBezTo>
                      <a:pt x="17" y="13"/>
                      <a:pt x="18" y="13"/>
                      <a:pt x="18" y="12"/>
                    </a:cubicBezTo>
                    <a:cubicBezTo>
                      <a:pt x="19" y="11"/>
                      <a:pt x="20" y="9"/>
                      <a:pt x="20" y="8"/>
                    </a:cubicBezTo>
                    <a:cubicBezTo>
                      <a:pt x="20" y="6"/>
                      <a:pt x="19" y="4"/>
                      <a:pt x="18" y="2"/>
                    </a:cubicBezTo>
                    <a:cubicBezTo>
                      <a:pt x="16" y="0"/>
                      <a:pt x="13" y="0"/>
                      <a:pt x="11"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832"/>
              <p:cNvSpPr>
                <a:spLocks noEditPoints="1"/>
              </p:cNvSpPr>
              <p:nvPr/>
            </p:nvSpPr>
            <p:spPr bwMode="auto">
              <a:xfrm>
                <a:off x="3499" y="2941"/>
                <a:ext cx="24" cy="26"/>
              </a:xfrm>
              <a:custGeom>
                <a:avLst/>
                <a:gdLst>
                  <a:gd name="T0" fmla="*/ 7 w 10"/>
                  <a:gd name="T1" fmla="*/ 8 h 11"/>
                  <a:gd name="T2" fmla="*/ 5 w 10"/>
                  <a:gd name="T3" fmla="*/ 7 h 11"/>
                  <a:gd name="T4" fmla="*/ 7 w 10"/>
                  <a:gd name="T5" fmla="*/ 5 h 11"/>
                  <a:gd name="T6" fmla="*/ 7 w 10"/>
                  <a:gd name="T7" fmla="*/ 8 h 11"/>
                  <a:gd name="T8" fmla="*/ 9 w 10"/>
                  <a:gd name="T9" fmla="*/ 0 h 11"/>
                  <a:gd name="T10" fmla="*/ 8 w 10"/>
                  <a:gd name="T11" fmla="*/ 0 h 11"/>
                  <a:gd name="T12" fmla="*/ 8 w 10"/>
                  <a:gd name="T13" fmla="*/ 0 h 11"/>
                  <a:gd name="T14" fmla="*/ 7 w 10"/>
                  <a:gd name="T15" fmla="*/ 1 h 11"/>
                  <a:gd name="T16" fmla="*/ 0 w 10"/>
                  <a:gd name="T17" fmla="*/ 8 h 11"/>
                  <a:gd name="T18" fmla="*/ 0 w 10"/>
                  <a:gd name="T19" fmla="*/ 10 h 11"/>
                  <a:gd name="T20" fmla="*/ 1 w 10"/>
                  <a:gd name="T21" fmla="*/ 11 h 11"/>
                  <a:gd name="T22" fmla="*/ 1 w 10"/>
                  <a:gd name="T23" fmla="*/ 11 h 11"/>
                  <a:gd name="T24" fmla="*/ 4 w 10"/>
                  <a:gd name="T25" fmla="*/ 10 h 11"/>
                  <a:gd name="T26" fmla="*/ 8 w 10"/>
                  <a:gd name="T27" fmla="*/ 11 h 11"/>
                  <a:gd name="T28" fmla="*/ 8 w 10"/>
                  <a:gd name="T29" fmla="*/ 11 h 11"/>
                  <a:gd name="T30" fmla="*/ 9 w 10"/>
                  <a:gd name="T31" fmla="*/ 9 h 11"/>
                  <a:gd name="T32" fmla="*/ 10 w 10"/>
                  <a:gd name="T33" fmla="*/ 2 h 11"/>
                  <a:gd name="T34" fmla="*/ 9 w 10"/>
                  <a:gd name="T35" fmla="*/ 0 h 11"/>
                  <a:gd name="T36" fmla="*/ 9 w 10"/>
                  <a:gd name="T3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 h="11">
                    <a:moveTo>
                      <a:pt x="7" y="8"/>
                    </a:moveTo>
                    <a:cubicBezTo>
                      <a:pt x="6" y="8"/>
                      <a:pt x="5" y="7"/>
                      <a:pt x="5" y="7"/>
                    </a:cubicBezTo>
                    <a:cubicBezTo>
                      <a:pt x="5" y="7"/>
                      <a:pt x="6" y="6"/>
                      <a:pt x="7" y="5"/>
                    </a:cubicBezTo>
                    <a:cubicBezTo>
                      <a:pt x="7" y="6"/>
                      <a:pt x="7" y="7"/>
                      <a:pt x="7" y="8"/>
                    </a:cubicBezTo>
                    <a:moveTo>
                      <a:pt x="9" y="0"/>
                    </a:moveTo>
                    <a:cubicBezTo>
                      <a:pt x="8" y="0"/>
                      <a:pt x="8" y="0"/>
                      <a:pt x="8" y="0"/>
                    </a:cubicBezTo>
                    <a:cubicBezTo>
                      <a:pt x="8" y="0"/>
                      <a:pt x="8" y="0"/>
                      <a:pt x="8" y="0"/>
                    </a:cubicBezTo>
                    <a:cubicBezTo>
                      <a:pt x="7" y="1"/>
                      <a:pt x="7" y="1"/>
                      <a:pt x="7" y="1"/>
                    </a:cubicBezTo>
                    <a:cubicBezTo>
                      <a:pt x="5" y="3"/>
                      <a:pt x="2" y="5"/>
                      <a:pt x="0" y="8"/>
                    </a:cubicBezTo>
                    <a:cubicBezTo>
                      <a:pt x="0" y="9"/>
                      <a:pt x="0" y="9"/>
                      <a:pt x="0" y="10"/>
                    </a:cubicBezTo>
                    <a:cubicBezTo>
                      <a:pt x="0" y="10"/>
                      <a:pt x="1" y="11"/>
                      <a:pt x="1" y="11"/>
                    </a:cubicBezTo>
                    <a:cubicBezTo>
                      <a:pt x="1" y="11"/>
                      <a:pt x="1" y="11"/>
                      <a:pt x="1" y="11"/>
                    </a:cubicBezTo>
                    <a:cubicBezTo>
                      <a:pt x="2" y="10"/>
                      <a:pt x="3" y="10"/>
                      <a:pt x="4" y="10"/>
                    </a:cubicBezTo>
                    <a:cubicBezTo>
                      <a:pt x="5" y="10"/>
                      <a:pt x="7" y="10"/>
                      <a:pt x="8" y="11"/>
                    </a:cubicBezTo>
                    <a:cubicBezTo>
                      <a:pt x="8" y="11"/>
                      <a:pt x="8" y="11"/>
                      <a:pt x="8" y="11"/>
                    </a:cubicBezTo>
                    <a:cubicBezTo>
                      <a:pt x="9" y="11"/>
                      <a:pt x="9" y="10"/>
                      <a:pt x="9" y="9"/>
                    </a:cubicBezTo>
                    <a:cubicBezTo>
                      <a:pt x="10" y="7"/>
                      <a:pt x="10" y="4"/>
                      <a:pt x="10" y="2"/>
                    </a:cubicBezTo>
                    <a:cubicBezTo>
                      <a:pt x="10" y="1"/>
                      <a:pt x="10" y="1"/>
                      <a:pt x="9" y="0"/>
                    </a:cubicBezTo>
                    <a:cubicBezTo>
                      <a:pt x="9"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833"/>
              <p:cNvSpPr>
                <a:spLocks noEditPoints="1"/>
              </p:cNvSpPr>
              <p:nvPr/>
            </p:nvSpPr>
            <p:spPr bwMode="auto">
              <a:xfrm>
                <a:off x="3485" y="2925"/>
                <a:ext cx="61" cy="75"/>
              </a:xfrm>
              <a:custGeom>
                <a:avLst/>
                <a:gdLst>
                  <a:gd name="T0" fmla="*/ 19 w 26"/>
                  <a:gd name="T1" fmla="*/ 3 h 32"/>
                  <a:gd name="T2" fmla="*/ 18 w 26"/>
                  <a:gd name="T3" fmla="*/ 15 h 32"/>
                  <a:gd name="T4" fmla="*/ 18 w 26"/>
                  <a:gd name="T5" fmla="*/ 17 h 32"/>
                  <a:gd name="T6" fmla="*/ 20 w 26"/>
                  <a:gd name="T7" fmla="*/ 18 h 32"/>
                  <a:gd name="T8" fmla="*/ 23 w 26"/>
                  <a:gd name="T9" fmla="*/ 18 h 32"/>
                  <a:gd name="T10" fmla="*/ 23 w 26"/>
                  <a:gd name="T11" fmla="*/ 20 h 32"/>
                  <a:gd name="T12" fmla="*/ 19 w 26"/>
                  <a:gd name="T13" fmla="*/ 20 h 32"/>
                  <a:gd name="T14" fmla="*/ 18 w 26"/>
                  <a:gd name="T15" fmla="*/ 21 h 32"/>
                  <a:gd name="T16" fmla="*/ 17 w 26"/>
                  <a:gd name="T17" fmla="*/ 27 h 32"/>
                  <a:gd name="T18" fmla="*/ 15 w 26"/>
                  <a:gd name="T19" fmla="*/ 29 h 32"/>
                  <a:gd name="T20" fmla="*/ 14 w 26"/>
                  <a:gd name="T21" fmla="*/ 20 h 32"/>
                  <a:gd name="T22" fmla="*/ 13 w 26"/>
                  <a:gd name="T23" fmla="*/ 20 h 32"/>
                  <a:gd name="T24" fmla="*/ 5 w 26"/>
                  <a:gd name="T25" fmla="*/ 20 h 32"/>
                  <a:gd name="T26" fmla="*/ 3 w 26"/>
                  <a:gd name="T27" fmla="*/ 20 h 32"/>
                  <a:gd name="T28" fmla="*/ 3 w 26"/>
                  <a:gd name="T29" fmla="*/ 17 h 32"/>
                  <a:gd name="T30" fmla="*/ 15 w 26"/>
                  <a:gd name="T31" fmla="*/ 3 h 32"/>
                  <a:gd name="T32" fmla="*/ 20 w 26"/>
                  <a:gd name="T33" fmla="*/ 0 h 32"/>
                  <a:gd name="T34" fmla="*/ 17 w 26"/>
                  <a:gd name="T35" fmla="*/ 0 h 32"/>
                  <a:gd name="T36" fmla="*/ 15 w 26"/>
                  <a:gd name="T37" fmla="*/ 0 h 32"/>
                  <a:gd name="T38" fmla="*/ 14 w 26"/>
                  <a:gd name="T39" fmla="*/ 0 h 32"/>
                  <a:gd name="T40" fmla="*/ 13 w 26"/>
                  <a:gd name="T41" fmla="*/ 0 h 32"/>
                  <a:gd name="T42" fmla="*/ 13 w 26"/>
                  <a:gd name="T43" fmla="*/ 1 h 32"/>
                  <a:gd name="T44" fmla="*/ 2 w 26"/>
                  <a:gd name="T45" fmla="*/ 14 h 32"/>
                  <a:gd name="T46" fmla="*/ 0 w 26"/>
                  <a:gd name="T47" fmla="*/ 18 h 32"/>
                  <a:gd name="T48" fmla="*/ 0 w 26"/>
                  <a:gd name="T49" fmla="*/ 22 h 32"/>
                  <a:gd name="T50" fmla="*/ 5 w 26"/>
                  <a:gd name="T51" fmla="*/ 23 h 32"/>
                  <a:gd name="T52" fmla="*/ 12 w 26"/>
                  <a:gd name="T53" fmla="*/ 30 h 32"/>
                  <a:gd name="T54" fmla="*/ 12 w 26"/>
                  <a:gd name="T55" fmla="*/ 32 h 32"/>
                  <a:gd name="T56" fmla="*/ 13 w 26"/>
                  <a:gd name="T57" fmla="*/ 32 h 32"/>
                  <a:gd name="T58" fmla="*/ 20 w 26"/>
                  <a:gd name="T59" fmla="*/ 30 h 32"/>
                  <a:gd name="T60" fmla="*/ 20 w 26"/>
                  <a:gd name="T61" fmla="*/ 27 h 32"/>
                  <a:gd name="T62" fmla="*/ 23 w 26"/>
                  <a:gd name="T63" fmla="*/ 23 h 32"/>
                  <a:gd name="T64" fmla="*/ 26 w 26"/>
                  <a:gd name="T65" fmla="*/ 22 h 32"/>
                  <a:gd name="T66" fmla="*/ 26 w 26"/>
                  <a:gd name="T67" fmla="*/ 15 h 32"/>
                  <a:gd name="T68" fmla="*/ 25 w 26"/>
                  <a:gd name="T69" fmla="*/ 15 h 32"/>
                  <a:gd name="T70" fmla="*/ 21 w 26"/>
                  <a:gd name="T71" fmla="*/ 15 h 32"/>
                  <a:gd name="T72" fmla="*/ 22 w 26"/>
                  <a:gd name="T73" fmla="*/ 2 h 32"/>
                  <a:gd name="T74" fmla="*/ 20 w 26"/>
                  <a:gd name="T7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 h="32">
                    <a:moveTo>
                      <a:pt x="17" y="3"/>
                    </a:moveTo>
                    <a:cubicBezTo>
                      <a:pt x="17" y="3"/>
                      <a:pt x="18" y="3"/>
                      <a:pt x="19" y="3"/>
                    </a:cubicBezTo>
                    <a:cubicBezTo>
                      <a:pt x="18" y="7"/>
                      <a:pt x="18" y="9"/>
                      <a:pt x="18" y="13"/>
                    </a:cubicBezTo>
                    <a:cubicBezTo>
                      <a:pt x="18" y="14"/>
                      <a:pt x="18" y="15"/>
                      <a:pt x="18" y="15"/>
                    </a:cubicBezTo>
                    <a:cubicBezTo>
                      <a:pt x="18" y="16"/>
                      <a:pt x="18" y="16"/>
                      <a:pt x="18" y="16"/>
                    </a:cubicBezTo>
                    <a:cubicBezTo>
                      <a:pt x="18" y="17"/>
                      <a:pt x="18" y="17"/>
                      <a:pt x="18" y="17"/>
                    </a:cubicBezTo>
                    <a:cubicBezTo>
                      <a:pt x="18" y="17"/>
                      <a:pt x="19" y="17"/>
                      <a:pt x="19" y="18"/>
                    </a:cubicBezTo>
                    <a:cubicBezTo>
                      <a:pt x="20" y="18"/>
                      <a:pt x="20" y="18"/>
                      <a:pt x="20" y="18"/>
                    </a:cubicBezTo>
                    <a:cubicBezTo>
                      <a:pt x="20" y="18"/>
                      <a:pt x="20" y="18"/>
                      <a:pt x="20" y="18"/>
                    </a:cubicBezTo>
                    <a:cubicBezTo>
                      <a:pt x="21" y="18"/>
                      <a:pt x="22" y="18"/>
                      <a:pt x="23" y="18"/>
                    </a:cubicBezTo>
                    <a:cubicBezTo>
                      <a:pt x="23" y="18"/>
                      <a:pt x="23" y="18"/>
                      <a:pt x="23" y="18"/>
                    </a:cubicBezTo>
                    <a:cubicBezTo>
                      <a:pt x="23" y="19"/>
                      <a:pt x="23" y="19"/>
                      <a:pt x="23" y="20"/>
                    </a:cubicBezTo>
                    <a:cubicBezTo>
                      <a:pt x="23" y="20"/>
                      <a:pt x="23" y="20"/>
                      <a:pt x="23" y="20"/>
                    </a:cubicBezTo>
                    <a:cubicBezTo>
                      <a:pt x="22" y="20"/>
                      <a:pt x="21" y="20"/>
                      <a:pt x="19" y="20"/>
                    </a:cubicBezTo>
                    <a:cubicBezTo>
                      <a:pt x="19" y="20"/>
                      <a:pt x="19" y="20"/>
                      <a:pt x="19" y="20"/>
                    </a:cubicBezTo>
                    <a:cubicBezTo>
                      <a:pt x="19" y="20"/>
                      <a:pt x="19" y="20"/>
                      <a:pt x="18" y="21"/>
                    </a:cubicBezTo>
                    <a:cubicBezTo>
                      <a:pt x="18" y="21"/>
                      <a:pt x="18" y="21"/>
                      <a:pt x="18" y="22"/>
                    </a:cubicBezTo>
                    <a:cubicBezTo>
                      <a:pt x="18" y="24"/>
                      <a:pt x="18" y="26"/>
                      <a:pt x="17" y="27"/>
                    </a:cubicBezTo>
                    <a:cubicBezTo>
                      <a:pt x="17" y="28"/>
                      <a:pt x="17" y="29"/>
                      <a:pt x="17" y="29"/>
                    </a:cubicBezTo>
                    <a:cubicBezTo>
                      <a:pt x="16" y="29"/>
                      <a:pt x="16" y="29"/>
                      <a:pt x="15" y="29"/>
                    </a:cubicBezTo>
                    <a:cubicBezTo>
                      <a:pt x="15" y="27"/>
                      <a:pt x="15" y="25"/>
                      <a:pt x="15" y="22"/>
                    </a:cubicBezTo>
                    <a:cubicBezTo>
                      <a:pt x="15" y="21"/>
                      <a:pt x="15" y="20"/>
                      <a:pt x="14" y="20"/>
                    </a:cubicBezTo>
                    <a:cubicBezTo>
                      <a:pt x="13" y="20"/>
                      <a:pt x="13" y="20"/>
                      <a:pt x="13" y="20"/>
                    </a:cubicBezTo>
                    <a:cubicBezTo>
                      <a:pt x="13" y="20"/>
                      <a:pt x="13" y="20"/>
                      <a:pt x="13" y="20"/>
                    </a:cubicBezTo>
                    <a:cubicBezTo>
                      <a:pt x="13" y="20"/>
                      <a:pt x="13" y="20"/>
                      <a:pt x="13" y="20"/>
                    </a:cubicBezTo>
                    <a:cubicBezTo>
                      <a:pt x="10" y="20"/>
                      <a:pt x="8" y="20"/>
                      <a:pt x="5" y="20"/>
                    </a:cubicBezTo>
                    <a:cubicBezTo>
                      <a:pt x="4" y="20"/>
                      <a:pt x="4" y="20"/>
                      <a:pt x="3" y="20"/>
                    </a:cubicBezTo>
                    <a:cubicBezTo>
                      <a:pt x="3" y="20"/>
                      <a:pt x="3" y="20"/>
                      <a:pt x="3" y="20"/>
                    </a:cubicBezTo>
                    <a:cubicBezTo>
                      <a:pt x="3" y="19"/>
                      <a:pt x="3" y="19"/>
                      <a:pt x="3" y="18"/>
                    </a:cubicBezTo>
                    <a:cubicBezTo>
                      <a:pt x="3" y="18"/>
                      <a:pt x="3" y="18"/>
                      <a:pt x="3" y="17"/>
                    </a:cubicBezTo>
                    <a:cubicBezTo>
                      <a:pt x="5" y="14"/>
                      <a:pt x="11" y="7"/>
                      <a:pt x="14" y="3"/>
                    </a:cubicBezTo>
                    <a:cubicBezTo>
                      <a:pt x="15" y="3"/>
                      <a:pt x="15" y="3"/>
                      <a:pt x="15" y="3"/>
                    </a:cubicBezTo>
                    <a:cubicBezTo>
                      <a:pt x="15" y="3"/>
                      <a:pt x="16" y="3"/>
                      <a:pt x="17" y="3"/>
                    </a:cubicBezTo>
                    <a:moveTo>
                      <a:pt x="20" y="0"/>
                    </a:moveTo>
                    <a:cubicBezTo>
                      <a:pt x="20" y="0"/>
                      <a:pt x="20" y="0"/>
                      <a:pt x="20" y="0"/>
                    </a:cubicBezTo>
                    <a:cubicBezTo>
                      <a:pt x="19" y="0"/>
                      <a:pt x="18" y="0"/>
                      <a:pt x="17" y="0"/>
                    </a:cubicBezTo>
                    <a:cubicBezTo>
                      <a:pt x="17" y="0"/>
                      <a:pt x="17" y="0"/>
                      <a:pt x="17" y="0"/>
                    </a:cubicBezTo>
                    <a:cubicBezTo>
                      <a:pt x="16" y="0"/>
                      <a:pt x="15" y="0"/>
                      <a:pt x="15" y="0"/>
                    </a:cubicBezTo>
                    <a:cubicBezTo>
                      <a:pt x="14" y="0"/>
                      <a:pt x="14" y="0"/>
                      <a:pt x="14" y="0"/>
                    </a:cubicBezTo>
                    <a:cubicBezTo>
                      <a:pt x="14" y="0"/>
                      <a:pt x="14" y="0"/>
                      <a:pt x="14" y="0"/>
                    </a:cubicBezTo>
                    <a:cubicBezTo>
                      <a:pt x="13" y="0"/>
                      <a:pt x="13" y="0"/>
                      <a:pt x="13" y="0"/>
                    </a:cubicBezTo>
                    <a:cubicBezTo>
                      <a:pt x="13" y="0"/>
                      <a:pt x="13" y="0"/>
                      <a:pt x="13" y="0"/>
                    </a:cubicBezTo>
                    <a:cubicBezTo>
                      <a:pt x="13" y="1"/>
                      <a:pt x="13" y="1"/>
                      <a:pt x="13" y="1"/>
                    </a:cubicBezTo>
                    <a:cubicBezTo>
                      <a:pt x="13" y="1"/>
                      <a:pt x="13" y="1"/>
                      <a:pt x="13" y="1"/>
                    </a:cubicBezTo>
                    <a:cubicBezTo>
                      <a:pt x="10" y="3"/>
                      <a:pt x="7" y="7"/>
                      <a:pt x="5" y="10"/>
                    </a:cubicBezTo>
                    <a:cubicBezTo>
                      <a:pt x="4" y="11"/>
                      <a:pt x="2" y="13"/>
                      <a:pt x="2" y="14"/>
                    </a:cubicBezTo>
                    <a:cubicBezTo>
                      <a:pt x="1" y="15"/>
                      <a:pt x="1" y="16"/>
                      <a:pt x="1" y="16"/>
                    </a:cubicBezTo>
                    <a:cubicBezTo>
                      <a:pt x="0" y="17"/>
                      <a:pt x="0" y="17"/>
                      <a:pt x="0" y="18"/>
                    </a:cubicBezTo>
                    <a:cubicBezTo>
                      <a:pt x="0" y="18"/>
                      <a:pt x="0" y="19"/>
                      <a:pt x="0" y="20"/>
                    </a:cubicBezTo>
                    <a:cubicBezTo>
                      <a:pt x="0" y="20"/>
                      <a:pt x="0" y="21"/>
                      <a:pt x="0" y="22"/>
                    </a:cubicBezTo>
                    <a:cubicBezTo>
                      <a:pt x="0" y="23"/>
                      <a:pt x="1" y="23"/>
                      <a:pt x="2" y="23"/>
                    </a:cubicBezTo>
                    <a:cubicBezTo>
                      <a:pt x="3" y="23"/>
                      <a:pt x="4" y="23"/>
                      <a:pt x="5" y="23"/>
                    </a:cubicBezTo>
                    <a:cubicBezTo>
                      <a:pt x="7" y="23"/>
                      <a:pt x="10" y="23"/>
                      <a:pt x="12" y="23"/>
                    </a:cubicBezTo>
                    <a:cubicBezTo>
                      <a:pt x="12" y="25"/>
                      <a:pt x="12" y="27"/>
                      <a:pt x="12" y="30"/>
                    </a:cubicBezTo>
                    <a:cubicBezTo>
                      <a:pt x="12" y="30"/>
                      <a:pt x="12" y="30"/>
                      <a:pt x="12" y="31"/>
                    </a:cubicBezTo>
                    <a:cubicBezTo>
                      <a:pt x="12" y="31"/>
                      <a:pt x="12" y="32"/>
                      <a:pt x="12" y="32"/>
                    </a:cubicBezTo>
                    <a:cubicBezTo>
                      <a:pt x="13" y="32"/>
                      <a:pt x="13" y="32"/>
                      <a:pt x="13" y="32"/>
                    </a:cubicBezTo>
                    <a:cubicBezTo>
                      <a:pt x="13" y="32"/>
                      <a:pt x="13" y="32"/>
                      <a:pt x="13" y="32"/>
                    </a:cubicBezTo>
                    <a:cubicBezTo>
                      <a:pt x="15" y="32"/>
                      <a:pt x="17" y="32"/>
                      <a:pt x="19" y="32"/>
                    </a:cubicBezTo>
                    <a:cubicBezTo>
                      <a:pt x="20" y="32"/>
                      <a:pt x="20" y="31"/>
                      <a:pt x="20" y="30"/>
                    </a:cubicBezTo>
                    <a:cubicBezTo>
                      <a:pt x="20" y="30"/>
                      <a:pt x="20" y="30"/>
                      <a:pt x="20" y="30"/>
                    </a:cubicBezTo>
                    <a:cubicBezTo>
                      <a:pt x="20" y="30"/>
                      <a:pt x="20" y="29"/>
                      <a:pt x="20" y="27"/>
                    </a:cubicBezTo>
                    <a:cubicBezTo>
                      <a:pt x="21" y="26"/>
                      <a:pt x="21" y="25"/>
                      <a:pt x="21" y="23"/>
                    </a:cubicBezTo>
                    <a:cubicBezTo>
                      <a:pt x="21" y="23"/>
                      <a:pt x="22" y="23"/>
                      <a:pt x="23" y="23"/>
                    </a:cubicBezTo>
                    <a:cubicBezTo>
                      <a:pt x="24" y="23"/>
                      <a:pt x="24" y="23"/>
                      <a:pt x="25" y="23"/>
                    </a:cubicBezTo>
                    <a:cubicBezTo>
                      <a:pt x="26" y="23"/>
                      <a:pt x="26" y="23"/>
                      <a:pt x="26" y="22"/>
                    </a:cubicBezTo>
                    <a:cubicBezTo>
                      <a:pt x="26" y="21"/>
                      <a:pt x="26" y="18"/>
                      <a:pt x="26" y="16"/>
                    </a:cubicBezTo>
                    <a:cubicBezTo>
                      <a:pt x="26" y="16"/>
                      <a:pt x="26" y="16"/>
                      <a:pt x="26" y="15"/>
                    </a:cubicBezTo>
                    <a:cubicBezTo>
                      <a:pt x="26" y="15"/>
                      <a:pt x="25" y="15"/>
                      <a:pt x="25" y="15"/>
                    </a:cubicBezTo>
                    <a:cubicBezTo>
                      <a:pt x="25" y="15"/>
                      <a:pt x="25" y="15"/>
                      <a:pt x="25" y="15"/>
                    </a:cubicBezTo>
                    <a:cubicBezTo>
                      <a:pt x="24" y="15"/>
                      <a:pt x="24" y="15"/>
                      <a:pt x="23" y="15"/>
                    </a:cubicBezTo>
                    <a:cubicBezTo>
                      <a:pt x="22" y="15"/>
                      <a:pt x="22" y="15"/>
                      <a:pt x="21" y="15"/>
                    </a:cubicBezTo>
                    <a:cubicBezTo>
                      <a:pt x="21" y="14"/>
                      <a:pt x="21" y="14"/>
                      <a:pt x="21" y="13"/>
                    </a:cubicBezTo>
                    <a:cubicBezTo>
                      <a:pt x="21" y="9"/>
                      <a:pt x="21" y="6"/>
                      <a:pt x="22" y="2"/>
                    </a:cubicBezTo>
                    <a:cubicBezTo>
                      <a:pt x="22" y="1"/>
                      <a:pt x="21" y="1"/>
                      <a:pt x="21" y="0"/>
                    </a:cubicBezTo>
                    <a:cubicBezTo>
                      <a:pt x="21" y="0"/>
                      <a:pt x="20" y="0"/>
                      <a:pt x="2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Rectangle 834"/>
              <p:cNvSpPr>
                <a:spLocks noChangeArrowheads="1"/>
              </p:cNvSpPr>
              <p:nvPr/>
            </p:nvSpPr>
            <p:spPr bwMode="auto">
              <a:xfrm>
                <a:off x="2517" y="2605"/>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835"/>
              <p:cNvSpPr>
                <a:spLocks/>
              </p:cNvSpPr>
              <p:nvPr/>
            </p:nvSpPr>
            <p:spPr bwMode="auto">
              <a:xfrm>
                <a:off x="2517" y="260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Rectangle 836"/>
              <p:cNvSpPr>
                <a:spLocks noChangeArrowheads="1"/>
              </p:cNvSpPr>
              <p:nvPr/>
            </p:nvSpPr>
            <p:spPr bwMode="auto">
              <a:xfrm>
                <a:off x="2557" y="2752"/>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Rectangle 837"/>
              <p:cNvSpPr>
                <a:spLocks noChangeArrowheads="1"/>
              </p:cNvSpPr>
              <p:nvPr/>
            </p:nvSpPr>
            <p:spPr bwMode="auto">
              <a:xfrm>
                <a:off x="2557" y="2752"/>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838"/>
              <p:cNvSpPr>
                <a:spLocks noEditPoints="1"/>
              </p:cNvSpPr>
              <p:nvPr/>
            </p:nvSpPr>
            <p:spPr bwMode="auto">
              <a:xfrm>
                <a:off x="2372" y="2541"/>
                <a:ext cx="620" cy="346"/>
              </a:xfrm>
              <a:custGeom>
                <a:avLst/>
                <a:gdLst>
                  <a:gd name="T0" fmla="*/ 119 w 262"/>
                  <a:gd name="T1" fmla="*/ 120 h 146"/>
                  <a:gd name="T2" fmla="*/ 116 w 262"/>
                  <a:gd name="T3" fmla="*/ 139 h 146"/>
                  <a:gd name="T4" fmla="*/ 105 w 262"/>
                  <a:gd name="T5" fmla="*/ 107 h 146"/>
                  <a:gd name="T6" fmla="*/ 106 w 262"/>
                  <a:gd name="T7" fmla="*/ 132 h 146"/>
                  <a:gd name="T8" fmla="*/ 83 w 262"/>
                  <a:gd name="T9" fmla="*/ 116 h 146"/>
                  <a:gd name="T10" fmla="*/ 96 w 262"/>
                  <a:gd name="T11" fmla="*/ 97 h 146"/>
                  <a:gd name="T12" fmla="*/ 75 w 262"/>
                  <a:gd name="T13" fmla="*/ 112 h 146"/>
                  <a:gd name="T14" fmla="*/ 79 w 262"/>
                  <a:gd name="T15" fmla="*/ 93 h 146"/>
                  <a:gd name="T16" fmla="*/ 78 w 262"/>
                  <a:gd name="T17" fmla="*/ 110 h 146"/>
                  <a:gd name="T18" fmla="*/ 36 w 262"/>
                  <a:gd name="T19" fmla="*/ 90 h 146"/>
                  <a:gd name="T20" fmla="*/ 213 w 262"/>
                  <a:gd name="T21" fmla="*/ 87 h 146"/>
                  <a:gd name="T22" fmla="*/ 31 w 262"/>
                  <a:gd name="T23" fmla="*/ 88 h 146"/>
                  <a:gd name="T24" fmla="*/ 205 w 262"/>
                  <a:gd name="T25" fmla="*/ 82 h 146"/>
                  <a:gd name="T26" fmla="*/ 32 w 262"/>
                  <a:gd name="T27" fmla="*/ 79 h 146"/>
                  <a:gd name="T28" fmla="*/ 63 w 262"/>
                  <a:gd name="T29" fmla="*/ 32 h 146"/>
                  <a:gd name="T30" fmla="*/ 108 w 262"/>
                  <a:gd name="T31" fmla="*/ 47 h 146"/>
                  <a:gd name="T32" fmla="*/ 196 w 262"/>
                  <a:gd name="T33" fmla="*/ 90 h 146"/>
                  <a:gd name="T34" fmla="*/ 147 w 262"/>
                  <a:gd name="T35" fmla="*/ 83 h 146"/>
                  <a:gd name="T36" fmla="*/ 145 w 262"/>
                  <a:gd name="T37" fmla="*/ 102 h 146"/>
                  <a:gd name="T38" fmla="*/ 167 w 262"/>
                  <a:gd name="T39" fmla="*/ 122 h 146"/>
                  <a:gd name="T40" fmla="*/ 133 w 262"/>
                  <a:gd name="T41" fmla="*/ 120 h 146"/>
                  <a:gd name="T42" fmla="*/ 143 w 262"/>
                  <a:gd name="T43" fmla="*/ 141 h 146"/>
                  <a:gd name="T44" fmla="*/ 123 w 262"/>
                  <a:gd name="T45" fmla="*/ 116 h 146"/>
                  <a:gd name="T46" fmla="*/ 110 w 262"/>
                  <a:gd name="T47" fmla="*/ 100 h 146"/>
                  <a:gd name="T48" fmla="*/ 78 w 262"/>
                  <a:gd name="T49" fmla="*/ 89 h 146"/>
                  <a:gd name="T50" fmla="*/ 75 w 262"/>
                  <a:gd name="T51" fmla="*/ 48 h 146"/>
                  <a:gd name="T52" fmla="*/ 176 w 262"/>
                  <a:gd name="T53" fmla="*/ 34 h 146"/>
                  <a:gd name="T54" fmla="*/ 129 w 262"/>
                  <a:gd name="T55" fmla="*/ 39 h 146"/>
                  <a:gd name="T56" fmla="*/ 38 w 262"/>
                  <a:gd name="T57" fmla="*/ 79 h 146"/>
                  <a:gd name="T58" fmla="*/ 61 w 262"/>
                  <a:gd name="T59" fmla="*/ 27 h 146"/>
                  <a:gd name="T60" fmla="*/ 39 w 262"/>
                  <a:gd name="T61" fmla="*/ 85 h 146"/>
                  <a:gd name="T62" fmla="*/ 219 w 262"/>
                  <a:gd name="T63" fmla="*/ 71 h 146"/>
                  <a:gd name="T64" fmla="*/ 213 w 262"/>
                  <a:gd name="T65" fmla="*/ 78 h 146"/>
                  <a:gd name="T66" fmla="*/ 190 w 262"/>
                  <a:gd name="T67" fmla="*/ 24 h 146"/>
                  <a:gd name="T68" fmla="*/ 198 w 262"/>
                  <a:gd name="T69" fmla="*/ 9 h 146"/>
                  <a:gd name="T70" fmla="*/ 184 w 262"/>
                  <a:gd name="T71" fmla="*/ 23 h 146"/>
                  <a:gd name="T72" fmla="*/ 98 w 262"/>
                  <a:gd name="T73" fmla="*/ 22 h 146"/>
                  <a:gd name="T74" fmla="*/ 64 w 262"/>
                  <a:gd name="T75" fmla="*/ 17 h 146"/>
                  <a:gd name="T76" fmla="*/ 52 w 262"/>
                  <a:gd name="T77" fmla="*/ 16 h 146"/>
                  <a:gd name="T78" fmla="*/ 30 w 262"/>
                  <a:gd name="T79" fmla="*/ 70 h 146"/>
                  <a:gd name="T80" fmla="*/ 22 w 262"/>
                  <a:gd name="T81" fmla="*/ 68 h 146"/>
                  <a:gd name="T82" fmla="*/ 19 w 262"/>
                  <a:gd name="T83" fmla="*/ 62 h 146"/>
                  <a:gd name="T84" fmla="*/ 13 w 262"/>
                  <a:gd name="T85" fmla="*/ 60 h 146"/>
                  <a:gd name="T86" fmla="*/ 9 w 262"/>
                  <a:gd name="T87" fmla="*/ 55 h 146"/>
                  <a:gd name="T88" fmla="*/ 2 w 262"/>
                  <a:gd name="T89" fmla="*/ 79 h 146"/>
                  <a:gd name="T90" fmla="*/ 52 w 262"/>
                  <a:gd name="T91" fmla="*/ 84 h 146"/>
                  <a:gd name="T92" fmla="*/ 78 w 262"/>
                  <a:gd name="T93" fmla="*/ 117 h 146"/>
                  <a:gd name="T94" fmla="*/ 95 w 262"/>
                  <a:gd name="T95" fmla="*/ 132 h 146"/>
                  <a:gd name="T96" fmla="*/ 124 w 262"/>
                  <a:gd name="T97" fmla="*/ 137 h 146"/>
                  <a:gd name="T98" fmla="*/ 155 w 262"/>
                  <a:gd name="T99" fmla="*/ 134 h 146"/>
                  <a:gd name="T100" fmla="*/ 192 w 262"/>
                  <a:gd name="T101" fmla="*/ 110 h 146"/>
                  <a:gd name="T102" fmla="*/ 206 w 262"/>
                  <a:gd name="T103" fmla="*/ 89 h 146"/>
                  <a:gd name="T104" fmla="*/ 262 w 262"/>
                  <a:gd name="T105" fmla="*/ 55 h 146"/>
                  <a:gd name="T106" fmla="*/ 254 w 262"/>
                  <a:gd name="T107" fmla="*/ 56 h 146"/>
                  <a:gd name="T108" fmla="*/ 238 w 262"/>
                  <a:gd name="T109" fmla="*/ 77 h 146"/>
                  <a:gd name="T110" fmla="*/ 241 w 262"/>
                  <a:gd name="T111" fmla="*/ 59 h 146"/>
                  <a:gd name="T112" fmla="*/ 232 w 262"/>
                  <a:gd name="T113" fmla="*/ 61 h 146"/>
                  <a:gd name="T114" fmla="*/ 224 w 262"/>
                  <a:gd name="T115" fmla="*/ 72 h 146"/>
                  <a:gd name="T116" fmla="*/ 197 w 262"/>
                  <a:gd name="T117" fmla="*/ 1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2" h="146">
                    <a:moveTo>
                      <a:pt x="116" y="139"/>
                    </a:moveTo>
                    <a:cubicBezTo>
                      <a:pt x="114" y="139"/>
                      <a:pt x="114" y="139"/>
                      <a:pt x="113" y="139"/>
                    </a:cubicBezTo>
                    <a:cubicBezTo>
                      <a:pt x="112" y="138"/>
                      <a:pt x="111" y="135"/>
                      <a:pt x="111" y="133"/>
                    </a:cubicBezTo>
                    <a:cubicBezTo>
                      <a:pt x="111" y="133"/>
                      <a:pt x="112" y="132"/>
                      <a:pt x="112" y="131"/>
                    </a:cubicBezTo>
                    <a:cubicBezTo>
                      <a:pt x="113" y="129"/>
                      <a:pt x="114" y="125"/>
                      <a:pt x="115" y="123"/>
                    </a:cubicBezTo>
                    <a:cubicBezTo>
                      <a:pt x="115" y="122"/>
                      <a:pt x="115" y="122"/>
                      <a:pt x="116" y="122"/>
                    </a:cubicBezTo>
                    <a:cubicBezTo>
                      <a:pt x="116" y="122"/>
                      <a:pt x="116" y="122"/>
                      <a:pt x="116" y="122"/>
                    </a:cubicBezTo>
                    <a:cubicBezTo>
                      <a:pt x="116" y="121"/>
                      <a:pt x="116" y="121"/>
                      <a:pt x="117" y="120"/>
                    </a:cubicBezTo>
                    <a:cubicBezTo>
                      <a:pt x="118" y="120"/>
                      <a:pt x="118" y="120"/>
                      <a:pt x="119" y="120"/>
                    </a:cubicBezTo>
                    <a:cubicBezTo>
                      <a:pt x="119" y="120"/>
                      <a:pt x="119" y="120"/>
                      <a:pt x="119" y="120"/>
                    </a:cubicBezTo>
                    <a:cubicBezTo>
                      <a:pt x="119" y="120"/>
                      <a:pt x="120" y="120"/>
                      <a:pt x="121" y="120"/>
                    </a:cubicBezTo>
                    <a:cubicBezTo>
                      <a:pt x="122" y="121"/>
                      <a:pt x="123" y="122"/>
                      <a:pt x="123" y="122"/>
                    </a:cubicBezTo>
                    <a:cubicBezTo>
                      <a:pt x="124" y="123"/>
                      <a:pt x="124" y="124"/>
                      <a:pt x="124" y="125"/>
                    </a:cubicBezTo>
                    <a:cubicBezTo>
                      <a:pt x="124" y="125"/>
                      <a:pt x="124" y="125"/>
                      <a:pt x="124" y="125"/>
                    </a:cubicBezTo>
                    <a:cubicBezTo>
                      <a:pt x="124" y="125"/>
                      <a:pt x="124" y="126"/>
                      <a:pt x="123" y="128"/>
                    </a:cubicBezTo>
                    <a:cubicBezTo>
                      <a:pt x="122" y="131"/>
                      <a:pt x="120" y="135"/>
                      <a:pt x="118" y="138"/>
                    </a:cubicBezTo>
                    <a:cubicBezTo>
                      <a:pt x="118" y="139"/>
                      <a:pt x="117" y="139"/>
                      <a:pt x="116" y="139"/>
                    </a:cubicBezTo>
                    <a:cubicBezTo>
                      <a:pt x="116" y="139"/>
                      <a:pt x="116" y="139"/>
                      <a:pt x="116" y="139"/>
                    </a:cubicBezTo>
                    <a:cubicBezTo>
                      <a:pt x="116" y="139"/>
                      <a:pt x="116" y="139"/>
                      <a:pt x="116" y="139"/>
                    </a:cubicBezTo>
                    <a:moveTo>
                      <a:pt x="104" y="133"/>
                    </a:moveTo>
                    <a:cubicBezTo>
                      <a:pt x="102" y="133"/>
                      <a:pt x="100" y="131"/>
                      <a:pt x="99" y="130"/>
                    </a:cubicBezTo>
                    <a:cubicBezTo>
                      <a:pt x="98" y="129"/>
                      <a:pt x="98" y="127"/>
                      <a:pt x="98" y="126"/>
                    </a:cubicBezTo>
                    <a:cubicBezTo>
                      <a:pt x="98" y="125"/>
                      <a:pt x="98" y="124"/>
                      <a:pt x="99" y="122"/>
                    </a:cubicBezTo>
                    <a:cubicBezTo>
                      <a:pt x="99" y="122"/>
                      <a:pt x="99" y="122"/>
                      <a:pt x="99" y="122"/>
                    </a:cubicBezTo>
                    <a:cubicBezTo>
                      <a:pt x="99" y="121"/>
                      <a:pt x="100" y="120"/>
                      <a:pt x="100" y="119"/>
                    </a:cubicBezTo>
                    <a:cubicBezTo>
                      <a:pt x="102" y="116"/>
                      <a:pt x="103" y="113"/>
                      <a:pt x="104" y="110"/>
                    </a:cubicBezTo>
                    <a:cubicBezTo>
                      <a:pt x="104" y="109"/>
                      <a:pt x="104" y="108"/>
                      <a:pt x="105" y="107"/>
                    </a:cubicBezTo>
                    <a:cubicBezTo>
                      <a:pt x="105" y="106"/>
                      <a:pt x="107" y="105"/>
                      <a:pt x="109" y="105"/>
                    </a:cubicBezTo>
                    <a:cubicBezTo>
                      <a:pt x="109" y="105"/>
                      <a:pt x="109" y="105"/>
                      <a:pt x="109" y="105"/>
                    </a:cubicBezTo>
                    <a:cubicBezTo>
                      <a:pt x="109" y="105"/>
                      <a:pt x="109" y="105"/>
                      <a:pt x="109" y="105"/>
                    </a:cubicBezTo>
                    <a:cubicBezTo>
                      <a:pt x="109" y="105"/>
                      <a:pt x="109" y="105"/>
                      <a:pt x="109" y="105"/>
                    </a:cubicBezTo>
                    <a:cubicBezTo>
                      <a:pt x="111" y="105"/>
                      <a:pt x="113" y="107"/>
                      <a:pt x="113" y="109"/>
                    </a:cubicBezTo>
                    <a:cubicBezTo>
                      <a:pt x="113" y="109"/>
                      <a:pt x="113" y="109"/>
                      <a:pt x="113" y="110"/>
                    </a:cubicBezTo>
                    <a:cubicBezTo>
                      <a:pt x="113" y="111"/>
                      <a:pt x="113" y="112"/>
                      <a:pt x="112" y="114"/>
                    </a:cubicBezTo>
                    <a:cubicBezTo>
                      <a:pt x="111" y="119"/>
                      <a:pt x="109" y="125"/>
                      <a:pt x="107" y="130"/>
                    </a:cubicBezTo>
                    <a:cubicBezTo>
                      <a:pt x="107" y="132"/>
                      <a:pt x="106" y="132"/>
                      <a:pt x="106" y="132"/>
                    </a:cubicBezTo>
                    <a:cubicBezTo>
                      <a:pt x="105" y="133"/>
                      <a:pt x="105" y="133"/>
                      <a:pt x="105" y="133"/>
                    </a:cubicBezTo>
                    <a:cubicBezTo>
                      <a:pt x="104" y="133"/>
                      <a:pt x="104" y="133"/>
                      <a:pt x="104" y="133"/>
                    </a:cubicBezTo>
                    <a:cubicBezTo>
                      <a:pt x="104" y="133"/>
                      <a:pt x="104" y="133"/>
                      <a:pt x="104" y="133"/>
                    </a:cubicBezTo>
                    <a:moveTo>
                      <a:pt x="89" y="124"/>
                    </a:moveTo>
                    <a:cubicBezTo>
                      <a:pt x="89" y="124"/>
                      <a:pt x="89" y="124"/>
                      <a:pt x="89" y="124"/>
                    </a:cubicBezTo>
                    <a:cubicBezTo>
                      <a:pt x="88" y="124"/>
                      <a:pt x="86" y="124"/>
                      <a:pt x="86" y="123"/>
                    </a:cubicBezTo>
                    <a:cubicBezTo>
                      <a:pt x="85" y="123"/>
                      <a:pt x="84" y="123"/>
                      <a:pt x="84" y="122"/>
                    </a:cubicBezTo>
                    <a:cubicBezTo>
                      <a:pt x="84" y="122"/>
                      <a:pt x="84" y="121"/>
                      <a:pt x="83" y="121"/>
                    </a:cubicBezTo>
                    <a:cubicBezTo>
                      <a:pt x="83" y="119"/>
                      <a:pt x="83" y="117"/>
                      <a:pt x="83" y="116"/>
                    </a:cubicBezTo>
                    <a:cubicBezTo>
                      <a:pt x="83" y="116"/>
                      <a:pt x="83" y="116"/>
                      <a:pt x="83" y="116"/>
                    </a:cubicBezTo>
                    <a:cubicBezTo>
                      <a:pt x="83" y="113"/>
                      <a:pt x="84" y="110"/>
                      <a:pt x="86" y="106"/>
                    </a:cubicBezTo>
                    <a:cubicBezTo>
                      <a:pt x="87" y="105"/>
                      <a:pt x="87" y="104"/>
                      <a:pt x="87" y="104"/>
                    </a:cubicBezTo>
                    <a:cubicBezTo>
                      <a:pt x="88" y="103"/>
                      <a:pt x="88" y="103"/>
                      <a:pt x="88" y="103"/>
                    </a:cubicBezTo>
                    <a:cubicBezTo>
                      <a:pt x="88" y="102"/>
                      <a:pt x="88" y="102"/>
                      <a:pt x="88" y="102"/>
                    </a:cubicBezTo>
                    <a:cubicBezTo>
                      <a:pt x="89" y="101"/>
                      <a:pt x="89" y="100"/>
                      <a:pt x="90" y="99"/>
                    </a:cubicBezTo>
                    <a:cubicBezTo>
                      <a:pt x="91" y="98"/>
                      <a:pt x="93" y="97"/>
                      <a:pt x="94" y="97"/>
                    </a:cubicBezTo>
                    <a:cubicBezTo>
                      <a:pt x="94" y="97"/>
                      <a:pt x="94" y="97"/>
                      <a:pt x="94" y="97"/>
                    </a:cubicBezTo>
                    <a:cubicBezTo>
                      <a:pt x="95" y="97"/>
                      <a:pt x="96" y="97"/>
                      <a:pt x="96" y="97"/>
                    </a:cubicBezTo>
                    <a:cubicBezTo>
                      <a:pt x="97" y="97"/>
                      <a:pt x="98" y="98"/>
                      <a:pt x="99" y="99"/>
                    </a:cubicBezTo>
                    <a:cubicBezTo>
                      <a:pt x="99" y="101"/>
                      <a:pt x="100" y="102"/>
                      <a:pt x="100" y="104"/>
                    </a:cubicBezTo>
                    <a:cubicBezTo>
                      <a:pt x="100" y="104"/>
                      <a:pt x="100" y="105"/>
                      <a:pt x="100" y="106"/>
                    </a:cubicBezTo>
                    <a:cubicBezTo>
                      <a:pt x="100" y="106"/>
                      <a:pt x="100" y="106"/>
                      <a:pt x="100" y="106"/>
                    </a:cubicBezTo>
                    <a:cubicBezTo>
                      <a:pt x="100" y="107"/>
                      <a:pt x="100" y="107"/>
                      <a:pt x="99" y="108"/>
                    </a:cubicBezTo>
                    <a:cubicBezTo>
                      <a:pt x="98" y="111"/>
                      <a:pt x="97" y="114"/>
                      <a:pt x="96" y="117"/>
                    </a:cubicBezTo>
                    <a:cubicBezTo>
                      <a:pt x="94" y="120"/>
                      <a:pt x="93" y="122"/>
                      <a:pt x="91" y="123"/>
                    </a:cubicBezTo>
                    <a:cubicBezTo>
                      <a:pt x="90" y="124"/>
                      <a:pt x="90" y="124"/>
                      <a:pt x="89" y="124"/>
                    </a:cubicBezTo>
                    <a:moveTo>
                      <a:pt x="75" y="112"/>
                    </a:moveTo>
                    <a:cubicBezTo>
                      <a:pt x="75" y="112"/>
                      <a:pt x="75" y="112"/>
                      <a:pt x="75" y="112"/>
                    </a:cubicBezTo>
                    <a:cubicBezTo>
                      <a:pt x="74" y="112"/>
                      <a:pt x="74" y="112"/>
                      <a:pt x="74" y="112"/>
                    </a:cubicBezTo>
                    <a:cubicBezTo>
                      <a:pt x="74" y="112"/>
                      <a:pt x="73" y="112"/>
                      <a:pt x="72" y="111"/>
                    </a:cubicBezTo>
                    <a:cubicBezTo>
                      <a:pt x="72" y="110"/>
                      <a:pt x="72" y="110"/>
                      <a:pt x="72" y="109"/>
                    </a:cubicBezTo>
                    <a:cubicBezTo>
                      <a:pt x="72" y="109"/>
                      <a:pt x="72" y="109"/>
                      <a:pt x="72" y="109"/>
                    </a:cubicBezTo>
                    <a:cubicBezTo>
                      <a:pt x="72" y="108"/>
                      <a:pt x="72" y="108"/>
                      <a:pt x="72" y="107"/>
                    </a:cubicBezTo>
                    <a:cubicBezTo>
                      <a:pt x="73" y="103"/>
                      <a:pt x="74" y="100"/>
                      <a:pt x="76" y="97"/>
                    </a:cubicBezTo>
                    <a:cubicBezTo>
                      <a:pt x="76" y="96"/>
                      <a:pt x="77" y="95"/>
                      <a:pt x="77" y="94"/>
                    </a:cubicBezTo>
                    <a:cubicBezTo>
                      <a:pt x="78" y="94"/>
                      <a:pt x="78" y="93"/>
                      <a:pt x="79" y="93"/>
                    </a:cubicBezTo>
                    <a:cubicBezTo>
                      <a:pt x="79" y="93"/>
                      <a:pt x="79" y="93"/>
                      <a:pt x="79" y="93"/>
                    </a:cubicBezTo>
                    <a:cubicBezTo>
                      <a:pt x="79" y="93"/>
                      <a:pt x="79" y="93"/>
                      <a:pt x="79" y="93"/>
                    </a:cubicBezTo>
                    <a:cubicBezTo>
                      <a:pt x="79" y="93"/>
                      <a:pt x="79" y="93"/>
                      <a:pt x="79" y="93"/>
                    </a:cubicBezTo>
                    <a:cubicBezTo>
                      <a:pt x="80" y="93"/>
                      <a:pt x="81" y="94"/>
                      <a:pt x="82" y="94"/>
                    </a:cubicBezTo>
                    <a:cubicBezTo>
                      <a:pt x="83" y="95"/>
                      <a:pt x="84" y="96"/>
                      <a:pt x="84" y="98"/>
                    </a:cubicBezTo>
                    <a:cubicBezTo>
                      <a:pt x="84" y="99"/>
                      <a:pt x="84" y="100"/>
                      <a:pt x="83" y="101"/>
                    </a:cubicBezTo>
                    <a:cubicBezTo>
                      <a:pt x="83" y="102"/>
                      <a:pt x="82" y="103"/>
                      <a:pt x="82" y="104"/>
                    </a:cubicBezTo>
                    <a:cubicBezTo>
                      <a:pt x="81" y="106"/>
                      <a:pt x="80" y="107"/>
                      <a:pt x="79" y="109"/>
                    </a:cubicBezTo>
                    <a:cubicBezTo>
                      <a:pt x="79" y="109"/>
                      <a:pt x="78" y="110"/>
                      <a:pt x="78" y="110"/>
                    </a:cubicBezTo>
                    <a:cubicBezTo>
                      <a:pt x="78" y="111"/>
                      <a:pt x="76" y="112"/>
                      <a:pt x="75" y="112"/>
                    </a:cubicBezTo>
                    <a:moveTo>
                      <a:pt x="36" y="90"/>
                    </a:moveTo>
                    <a:cubicBezTo>
                      <a:pt x="36" y="90"/>
                      <a:pt x="35" y="90"/>
                      <a:pt x="34" y="90"/>
                    </a:cubicBezTo>
                    <a:cubicBezTo>
                      <a:pt x="34" y="90"/>
                      <a:pt x="34" y="90"/>
                      <a:pt x="33" y="89"/>
                    </a:cubicBezTo>
                    <a:cubicBezTo>
                      <a:pt x="34" y="89"/>
                      <a:pt x="34" y="88"/>
                      <a:pt x="34" y="88"/>
                    </a:cubicBezTo>
                    <a:cubicBezTo>
                      <a:pt x="35" y="88"/>
                      <a:pt x="35" y="88"/>
                      <a:pt x="35" y="88"/>
                    </a:cubicBezTo>
                    <a:cubicBezTo>
                      <a:pt x="35" y="89"/>
                      <a:pt x="36" y="89"/>
                      <a:pt x="36" y="89"/>
                    </a:cubicBezTo>
                    <a:cubicBezTo>
                      <a:pt x="36" y="90"/>
                      <a:pt x="36" y="90"/>
                      <a:pt x="36" y="90"/>
                    </a:cubicBezTo>
                    <a:cubicBezTo>
                      <a:pt x="36" y="90"/>
                      <a:pt x="36" y="90"/>
                      <a:pt x="36" y="90"/>
                    </a:cubicBezTo>
                    <a:cubicBezTo>
                      <a:pt x="36" y="90"/>
                      <a:pt x="36" y="90"/>
                      <a:pt x="36" y="90"/>
                    </a:cubicBezTo>
                    <a:cubicBezTo>
                      <a:pt x="36" y="90"/>
                      <a:pt x="36" y="90"/>
                      <a:pt x="36" y="90"/>
                    </a:cubicBezTo>
                    <a:cubicBezTo>
                      <a:pt x="36" y="90"/>
                      <a:pt x="36" y="90"/>
                      <a:pt x="36" y="90"/>
                    </a:cubicBezTo>
                    <a:moveTo>
                      <a:pt x="213" y="87"/>
                    </a:moveTo>
                    <a:cubicBezTo>
                      <a:pt x="212" y="87"/>
                      <a:pt x="212" y="87"/>
                      <a:pt x="211" y="87"/>
                    </a:cubicBezTo>
                    <a:cubicBezTo>
                      <a:pt x="212" y="86"/>
                      <a:pt x="212" y="86"/>
                      <a:pt x="212" y="86"/>
                    </a:cubicBezTo>
                    <a:cubicBezTo>
                      <a:pt x="213" y="86"/>
                      <a:pt x="213" y="86"/>
                      <a:pt x="214" y="86"/>
                    </a:cubicBezTo>
                    <a:cubicBezTo>
                      <a:pt x="214" y="86"/>
                      <a:pt x="214" y="86"/>
                      <a:pt x="214" y="86"/>
                    </a:cubicBezTo>
                    <a:cubicBezTo>
                      <a:pt x="214" y="86"/>
                      <a:pt x="213" y="87"/>
                      <a:pt x="213" y="87"/>
                    </a:cubicBezTo>
                    <a:moveTo>
                      <a:pt x="209" y="85"/>
                    </a:moveTo>
                    <a:cubicBezTo>
                      <a:pt x="208" y="85"/>
                      <a:pt x="208" y="85"/>
                      <a:pt x="208" y="85"/>
                    </a:cubicBezTo>
                    <a:cubicBezTo>
                      <a:pt x="208" y="85"/>
                      <a:pt x="208" y="85"/>
                      <a:pt x="208" y="85"/>
                    </a:cubicBezTo>
                    <a:cubicBezTo>
                      <a:pt x="208" y="84"/>
                      <a:pt x="208" y="84"/>
                      <a:pt x="208" y="84"/>
                    </a:cubicBezTo>
                    <a:cubicBezTo>
                      <a:pt x="209" y="84"/>
                      <a:pt x="209" y="85"/>
                      <a:pt x="210" y="85"/>
                    </a:cubicBezTo>
                    <a:cubicBezTo>
                      <a:pt x="210" y="85"/>
                      <a:pt x="210" y="85"/>
                      <a:pt x="210" y="85"/>
                    </a:cubicBezTo>
                    <a:cubicBezTo>
                      <a:pt x="210" y="85"/>
                      <a:pt x="210" y="85"/>
                      <a:pt x="210" y="85"/>
                    </a:cubicBezTo>
                    <a:cubicBezTo>
                      <a:pt x="209" y="85"/>
                      <a:pt x="209" y="85"/>
                      <a:pt x="209" y="85"/>
                    </a:cubicBezTo>
                    <a:moveTo>
                      <a:pt x="31" y="88"/>
                    </a:moveTo>
                    <a:cubicBezTo>
                      <a:pt x="31" y="88"/>
                      <a:pt x="31" y="88"/>
                      <a:pt x="31" y="88"/>
                    </a:cubicBezTo>
                    <a:cubicBezTo>
                      <a:pt x="31" y="88"/>
                      <a:pt x="30" y="88"/>
                      <a:pt x="30" y="87"/>
                    </a:cubicBezTo>
                    <a:cubicBezTo>
                      <a:pt x="30" y="87"/>
                      <a:pt x="30" y="87"/>
                      <a:pt x="30" y="87"/>
                    </a:cubicBezTo>
                    <a:cubicBezTo>
                      <a:pt x="31" y="85"/>
                      <a:pt x="32" y="83"/>
                      <a:pt x="33" y="82"/>
                    </a:cubicBezTo>
                    <a:cubicBezTo>
                      <a:pt x="33" y="82"/>
                      <a:pt x="33" y="83"/>
                      <a:pt x="33" y="83"/>
                    </a:cubicBezTo>
                    <a:cubicBezTo>
                      <a:pt x="33" y="84"/>
                      <a:pt x="33" y="84"/>
                      <a:pt x="33" y="85"/>
                    </a:cubicBezTo>
                    <a:cubicBezTo>
                      <a:pt x="32" y="86"/>
                      <a:pt x="32" y="87"/>
                      <a:pt x="31" y="88"/>
                    </a:cubicBezTo>
                    <a:moveTo>
                      <a:pt x="206" y="83"/>
                    </a:moveTo>
                    <a:cubicBezTo>
                      <a:pt x="206" y="82"/>
                      <a:pt x="205" y="82"/>
                      <a:pt x="205" y="82"/>
                    </a:cubicBezTo>
                    <a:cubicBezTo>
                      <a:pt x="206" y="81"/>
                      <a:pt x="206" y="81"/>
                      <a:pt x="206" y="81"/>
                    </a:cubicBezTo>
                    <a:cubicBezTo>
                      <a:pt x="206" y="82"/>
                      <a:pt x="206" y="82"/>
                      <a:pt x="206" y="82"/>
                    </a:cubicBezTo>
                    <a:cubicBezTo>
                      <a:pt x="206" y="83"/>
                      <a:pt x="206" y="83"/>
                      <a:pt x="206" y="83"/>
                    </a:cubicBezTo>
                    <a:moveTo>
                      <a:pt x="27" y="86"/>
                    </a:moveTo>
                    <a:cubicBezTo>
                      <a:pt x="27" y="86"/>
                      <a:pt x="26" y="86"/>
                      <a:pt x="26" y="85"/>
                    </a:cubicBezTo>
                    <a:cubicBezTo>
                      <a:pt x="28" y="82"/>
                      <a:pt x="30" y="78"/>
                      <a:pt x="33" y="75"/>
                    </a:cubicBezTo>
                    <a:cubicBezTo>
                      <a:pt x="33" y="76"/>
                      <a:pt x="33" y="77"/>
                      <a:pt x="33" y="79"/>
                    </a:cubicBezTo>
                    <a:cubicBezTo>
                      <a:pt x="33" y="79"/>
                      <a:pt x="33" y="79"/>
                      <a:pt x="33" y="79"/>
                    </a:cubicBezTo>
                    <a:cubicBezTo>
                      <a:pt x="32" y="79"/>
                      <a:pt x="32" y="79"/>
                      <a:pt x="32" y="79"/>
                    </a:cubicBezTo>
                    <a:cubicBezTo>
                      <a:pt x="30" y="81"/>
                      <a:pt x="29" y="84"/>
                      <a:pt x="27" y="86"/>
                    </a:cubicBezTo>
                    <a:moveTo>
                      <a:pt x="71" y="95"/>
                    </a:moveTo>
                    <a:cubicBezTo>
                      <a:pt x="65" y="86"/>
                      <a:pt x="56" y="80"/>
                      <a:pt x="45" y="76"/>
                    </a:cubicBezTo>
                    <a:cubicBezTo>
                      <a:pt x="46" y="61"/>
                      <a:pt x="51" y="45"/>
                      <a:pt x="61" y="33"/>
                    </a:cubicBezTo>
                    <a:cubicBezTo>
                      <a:pt x="61" y="32"/>
                      <a:pt x="62" y="32"/>
                      <a:pt x="62" y="32"/>
                    </a:cubicBezTo>
                    <a:cubicBezTo>
                      <a:pt x="62" y="32"/>
                      <a:pt x="62" y="32"/>
                      <a:pt x="62" y="32"/>
                    </a:cubicBezTo>
                    <a:cubicBezTo>
                      <a:pt x="62" y="32"/>
                      <a:pt x="62" y="32"/>
                      <a:pt x="62" y="32"/>
                    </a:cubicBezTo>
                    <a:cubicBezTo>
                      <a:pt x="63" y="32"/>
                      <a:pt x="63" y="32"/>
                      <a:pt x="63" y="32"/>
                    </a:cubicBezTo>
                    <a:cubicBezTo>
                      <a:pt x="63" y="32"/>
                      <a:pt x="63" y="32"/>
                      <a:pt x="63" y="32"/>
                    </a:cubicBezTo>
                    <a:cubicBezTo>
                      <a:pt x="63" y="32"/>
                      <a:pt x="63" y="32"/>
                      <a:pt x="64" y="32"/>
                    </a:cubicBezTo>
                    <a:cubicBezTo>
                      <a:pt x="69" y="33"/>
                      <a:pt x="74" y="34"/>
                      <a:pt x="80" y="36"/>
                    </a:cubicBezTo>
                    <a:cubicBezTo>
                      <a:pt x="78" y="38"/>
                      <a:pt x="76" y="39"/>
                      <a:pt x="73" y="41"/>
                    </a:cubicBezTo>
                    <a:cubicBezTo>
                      <a:pt x="71" y="43"/>
                      <a:pt x="70" y="45"/>
                      <a:pt x="70" y="48"/>
                    </a:cubicBezTo>
                    <a:cubicBezTo>
                      <a:pt x="70" y="50"/>
                      <a:pt x="70" y="51"/>
                      <a:pt x="71" y="53"/>
                    </a:cubicBezTo>
                    <a:cubicBezTo>
                      <a:pt x="72" y="54"/>
                      <a:pt x="74" y="56"/>
                      <a:pt x="76" y="56"/>
                    </a:cubicBezTo>
                    <a:cubicBezTo>
                      <a:pt x="78" y="57"/>
                      <a:pt x="81" y="57"/>
                      <a:pt x="83" y="57"/>
                    </a:cubicBezTo>
                    <a:cubicBezTo>
                      <a:pt x="85" y="57"/>
                      <a:pt x="87" y="57"/>
                      <a:pt x="88" y="57"/>
                    </a:cubicBezTo>
                    <a:cubicBezTo>
                      <a:pt x="96" y="55"/>
                      <a:pt x="102" y="50"/>
                      <a:pt x="108" y="47"/>
                    </a:cubicBezTo>
                    <a:cubicBezTo>
                      <a:pt x="112" y="44"/>
                      <a:pt x="118" y="42"/>
                      <a:pt x="122" y="42"/>
                    </a:cubicBezTo>
                    <a:cubicBezTo>
                      <a:pt x="123" y="42"/>
                      <a:pt x="123" y="42"/>
                      <a:pt x="123" y="42"/>
                    </a:cubicBezTo>
                    <a:cubicBezTo>
                      <a:pt x="125" y="42"/>
                      <a:pt x="127" y="43"/>
                      <a:pt x="128" y="44"/>
                    </a:cubicBezTo>
                    <a:cubicBezTo>
                      <a:pt x="128" y="44"/>
                      <a:pt x="128" y="44"/>
                      <a:pt x="128" y="44"/>
                    </a:cubicBezTo>
                    <a:cubicBezTo>
                      <a:pt x="131" y="48"/>
                      <a:pt x="134" y="52"/>
                      <a:pt x="138" y="55"/>
                    </a:cubicBezTo>
                    <a:cubicBezTo>
                      <a:pt x="142" y="57"/>
                      <a:pt x="146" y="59"/>
                      <a:pt x="149" y="61"/>
                    </a:cubicBezTo>
                    <a:cubicBezTo>
                      <a:pt x="164" y="68"/>
                      <a:pt x="177" y="76"/>
                      <a:pt x="190" y="86"/>
                    </a:cubicBezTo>
                    <a:cubicBezTo>
                      <a:pt x="190" y="86"/>
                      <a:pt x="191" y="86"/>
                      <a:pt x="191" y="87"/>
                    </a:cubicBezTo>
                    <a:cubicBezTo>
                      <a:pt x="193" y="88"/>
                      <a:pt x="194" y="89"/>
                      <a:pt x="196" y="90"/>
                    </a:cubicBezTo>
                    <a:cubicBezTo>
                      <a:pt x="197" y="91"/>
                      <a:pt x="198" y="92"/>
                      <a:pt x="199" y="93"/>
                    </a:cubicBezTo>
                    <a:cubicBezTo>
                      <a:pt x="200" y="95"/>
                      <a:pt x="200" y="96"/>
                      <a:pt x="200" y="97"/>
                    </a:cubicBezTo>
                    <a:cubicBezTo>
                      <a:pt x="200" y="99"/>
                      <a:pt x="200" y="100"/>
                      <a:pt x="199" y="101"/>
                    </a:cubicBezTo>
                    <a:cubicBezTo>
                      <a:pt x="198" y="103"/>
                      <a:pt x="195" y="105"/>
                      <a:pt x="193" y="105"/>
                    </a:cubicBezTo>
                    <a:cubicBezTo>
                      <a:pt x="193" y="105"/>
                      <a:pt x="193" y="105"/>
                      <a:pt x="193" y="105"/>
                    </a:cubicBezTo>
                    <a:cubicBezTo>
                      <a:pt x="192" y="105"/>
                      <a:pt x="192" y="105"/>
                      <a:pt x="192" y="105"/>
                    </a:cubicBezTo>
                    <a:cubicBezTo>
                      <a:pt x="191" y="105"/>
                      <a:pt x="189" y="104"/>
                      <a:pt x="188" y="103"/>
                    </a:cubicBezTo>
                    <a:cubicBezTo>
                      <a:pt x="174" y="98"/>
                      <a:pt x="161" y="91"/>
                      <a:pt x="148" y="84"/>
                    </a:cubicBezTo>
                    <a:cubicBezTo>
                      <a:pt x="147" y="83"/>
                      <a:pt x="147" y="83"/>
                      <a:pt x="147" y="83"/>
                    </a:cubicBezTo>
                    <a:cubicBezTo>
                      <a:pt x="146" y="83"/>
                      <a:pt x="145" y="84"/>
                      <a:pt x="145" y="84"/>
                    </a:cubicBezTo>
                    <a:cubicBezTo>
                      <a:pt x="144" y="86"/>
                      <a:pt x="144" y="87"/>
                      <a:pt x="145" y="88"/>
                    </a:cubicBezTo>
                    <a:cubicBezTo>
                      <a:pt x="158" y="95"/>
                      <a:pt x="171" y="102"/>
                      <a:pt x="185" y="107"/>
                    </a:cubicBezTo>
                    <a:cubicBezTo>
                      <a:pt x="185" y="108"/>
                      <a:pt x="185" y="109"/>
                      <a:pt x="185" y="109"/>
                    </a:cubicBezTo>
                    <a:cubicBezTo>
                      <a:pt x="185" y="112"/>
                      <a:pt x="183" y="115"/>
                      <a:pt x="180" y="116"/>
                    </a:cubicBezTo>
                    <a:cubicBezTo>
                      <a:pt x="179" y="117"/>
                      <a:pt x="177" y="118"/>
                      <a:pt x="175" y="118"/>
                    </a:cubicBezTo>
                    <a:cubicBezTo>
                      <a:pt x="173" y="118"/>
                      <a:pt x="172" y="117"/>
                      <a:pt x="170" y="117"/>
                    </a:cubicBezTo>
                    <a:cubicBezTo>
                      <a:pt x="167" y="116"/>
                      <a:pt x="163" y="114"/>
                      <a:pt x="160" y="112"/>
                    </a:cubicBezTo>
                    <a:cubicBezTo>
                      <a:pt x="155" y="109"/>
                      <a:pt x="150" y="105"/>
                      <a:pt x="145" y="102"/>
                    </a:cubicBezTo>
                    <a:cubicBezTo>
                      <a:pt x="146" y="101"/>
                      <a:pt x="146" y="100"/>
                      <a:pt x="145" y="100"/>
                    </a:cubicBezTo>
                    <a:cubicBezTo>
                      <a:pt x="145" y="99"/>
                      <a:pt x="144" y="99"/>
                      <a:pt x="143" y="99"/>
                    </a:cubicBezTo>
                    <a:cubicBezTo>
                      <a:pt x="143" y="99"/>
                      <a:pt x="142" y="99"/>
                      <a:pt x="142" y="99"/>
                    </a:cubicBezTo>
                    <a:cubicBezTo>
                      <a:pt x="141" y="99"/>
                      <a:pt x="140" y="100"/>
                      <a:pt x="140" y="100"/>
                    </a:cubicBezTo>
                    <a:cubicBezTo>
                      <a:pt x="139" y="101"/>
                      <a:pt x="139" y="102"/>
                      <a:pt x="139" y="102"/>
                    </a:cubicBezTo>
                    <a:cubicBezTo>
                      <a:pt x="139" y="103"/>
                      <a:pt x="139" y="104"/>
                      <a:pt x="140" y="104"/>
                    </a:cubicBezTo>
                    <a:cubicBezTo>
                      <a:pt x="146" y="108"/>
                      <a:pt x="151" y="112"/>
                      <a:pt x="157" y="116"/>
                    </a:cubicBezTo>
                    <a:cubicBezTo>
                      <a:pt x="160" y="118"/>
                      <a:pt x="164" y="120"/>
                      <a:pt x="167" y="121"/>
                    </a:cubicBezTo>
                    <a:cubicBezTo>
                      <a:pt x="167" y="122"/>
                      <a:pt x="167" y="122"/>
                      <a:pt x="167" y="122"/>
                    </a:cubicBezTo>
                    <a:cubicBezTo>
                      <a:pt x="167" y="123"/>
                      <a:pt x="167" y="124"/>
                      <a:pt x="167" y="125"/>
                    </a:cubicBezTo>
                    <a:cubicBezTo>
                      <a:pt x="167" y="126"/>
                      <a:pt x="166" y="126"/>
                      <a:pt x="165" y="127"/>
                    </a:cubicBezTo>
                    <a:cubicBezTo>
                      <a:pt x="164" y="129"/>
                      <a:pt x="162" y="130"/>
                      <a:pt x="159" y="130"/>
                    </a:cubicBezTo>
                    <a:cubicBezTo>
                      <a:pt x="158" y="130"/>
                      <a:pt x="157" y="130"/>
                      <a:pt x="157" y="129"/>
                    </a:cubicBezTo>
                    <a:cubicBezTo>
                      <a:pt x="153" y="129"/>
                      <a:pt x="150" y="126"/>
                      <a:pt x="147" y="124"/>
                    </a:cubicBezTo>
                    <a:cubicBezTo>
                      <a:pt x="143" y="121"/>
                      <a:pt x="139" y="119"/>
                      <a:pt x="136" y="116"/>
                    </a:cubicBezTo>
                    <a:cubicBezTo>
                      <a:pt x="135" y="116"/>
                      <a:pt x="135" y="116"/>
                      <a:pt x="134" y="116"/>
                    </a:cubicBezTo>
                    <a:cubicBezTo>
                      <a:pt x="134" y="116"/>
                      <a:pt x="133" y="116"/>
                      <a:pt x="132" y="117"/>
                    </a:cubicBezTo>
                    <a:cubicBezTo>
                      <a:pt x="132" y="118"/>
                      <a:pt x="132" y="119"/>
                      <a:pt x="133" y="120"/>
                    </a:cubicBezTo>
                    <a:cubicBezTo>
                      <a:pt x="137" y="123"/>
                      <a:pt x="140" y="125"/>
                      <a:pt x="144" y="128"/>
                    </a:cubicBezTo>
                    <a:cubicBezTo>
                      <a:pt x="145" y="129"/>
                      <a:pt x="146" y="129"/>
                      <a:pt x="147" y="130"/>
                    </a:cubicBezTo>
                    <a:cubicBezTo>
                      <a:pt x="148" y="131"/>
                      <a:pt x="148" y="132"/>
                      <a:pt x="149" y="133"/>
                    </a:cubicBezTo>
                    <a:cubicBezTo>
                      <a:pt x="149" y="134"/>
                      <a:pt x="149" y="135"/>
                      <a:pt x="149" y="135"/>
                    </a:cubicBezTo>
                    <a:cubicBezTo>
                      <a:pt x="149" y="136"/>
                      <a:pt x="149" y="136"/>
                      <a:pt x="149" y="136"/>
                    </a:cubicBezTo>
                    <a:cubicBezTo>
                      <a:pt x="149" y="138"/>
                      <a:pt x="148" y="139"/>
                      <a:pt x="147" y="140"/>
                    </a:cubicBezTo>
                    <a:cubicBezTo>
                      <a:pt x="146" y="140"/>
                      <a:pt x="145" y="141"/>
                      <a:pt x="144" y="141"/>
                    </a:cubicBezTo>
                    <a:cubicBezTo>
                      <a:pt x="143" y="141"/>
                      <a:pt x="143" y="141"/>
                      <a:pt x="143" y="141"/>
                    </a:cubicBezTo>
                    <a:cubicBezTo>
                      <a:pt x="143" y="141"/>
                      <a:pt x="143" y="141"/>
                      <a:pt x="143" y="141"/>
                    </a:cubicBezTo>
                    <a:cubicBezTo>
                      <a:pt x="142" y="141"/>
                      <a:pt x="141" y="141"/>
                      <a:pt x="140" y="140"/>
                    </a:cubicBezTo>
                    <a:cubicBezTo>
                      <a:pt x="140" y="140"/>
                      <a:pt x="140" y="140"/>
                      <a:pt x="140" y="140"/>
                    </a:cubicBezTo>
                    <a:cubicBezTo>
                      <a:pt x="134" y="138"/>
                      <a:pt x="132" y="136"/>
                      <a:pt x="126" y="133"/>
                    </a:cubicBezTo>
                    <a:cubicBezTo>
                      <a:pt x="126" y="133"/>
                      <a:pt x="126" y="133"/>
                      <a:pt x="126" y="133"/>
                    </a:cubicBezTo>
                    <a:cubicBezTo>
                      <a:pt x="127" y="132"/>
                      <a:pt x="127" y="131"/>
                      <a:pt x="128" y="129"/>
                    </a:cubicBezTo>
                    <a:cubicBezTo>
                      <a:pt x="128" y="128"/>
                      <a:pt x="129" y="126"/>
                      <a:pt x="129" y="125"/>
                    </a:cubicBezTo>
                    <a:cubicBezTo>
                      <a:pt x="129" y="125"/>
                      <a:pt x="129" y="125"/>
                      <a:pt x="129" y="125"/>
                    </a:cubicBezTo>
                    <a:cubicBezTo>
                      <a:pt x="129" y="123"/>
                      <a:pt x="128" y="121"/>
                      <a:pt x="127" y="119"/>
                    </a:cubicBezTo>
                    <a:cubicBezTo>
                      <a:pt x="126" y="118"/>
                      <a:pt x="125" y="117"/>
                      <a:pt x="123" y="116"/>
                    </a:cubicBezTo>
                    <a:cubicBezTo>
                      <a:pt x="122" y="115"/>
                      <a:pt x="120" y="115"/>
                      <a:pt x="119" y="115"/>
                    </a:cubicBezTo>
                    <a:cubicBezTo>
                      <a:pt x="119" y="115"/>
                      <a:pt x="119" y="115"/>
                      <a:pt x="119" y="115"/>
                    </a:cubicBezTo>
                    <a:cubicBezTo>
                      <a:pt x="118" y="115"/>
                      <a:pt x="118" y="115"/>
                      <a:pt x="117" y="115"/>
                    </a:cubicBezTo>
                    <a:cubicBezTo>
                      <a:pt x="118" y="113"/>
                      <a:pt x="118" y="112"/>
                      <a:pt x="118" y="110"/>
                    </a:cubicBezTo>
                    <a:cubicBezTo>
                      <a:pt x="118" y="109"/>
                      <a:pt x="118" y="108"/>
                      <a:pt x="118" y="108"/>
                    </a:cubicBezTo>
                    <a:cubicBezTo>
                      <a:pt x="117" y="104"/>
                      <a:pt x="114" y="101"/>
                      <a:pt x="110" y="100"/>
                    </a:cubicBezTo>
                    <a:cubicBezTo>
                      <a:pt x="110" y="100"/>
                      <a:pt x="110" y="100"/>
                      <a:pt x="110" y="100"/>
                    </a:cubicBezTo>
                    <a:cubicBezTo>
                      <a:pt x="110" y="100"/>
                      <a:pt x="110" y="100"/>
                      <a:pt x="110" y="100"/>
                    </a:cubicBezTo>
                    <a:cubicBezTo>
                      <a:pt x="110" y="100"/>
                      <a:pt x="110" y="100"/>
                      <a:pt x="110" y="100"/>
                    </a:cubicBezTo>
                    <a:cubicBezTo>
                      <a:pt x="109" y="100"/>
                      <a:pt x="109" y="100"/>
                      <a:pt x="109" y="100"/>
                    </a:cubicBezTo>
                    <a:cubicBezTo>
                      <a:pt x="107" y="100"/>
                      <a:pt x="106" y="100"/>
                      <a:pt x="105" y="101"/>
                    </a:cubicBezTo>
                    <a:cubicBezTo>
                      <a:pt x="104" y="99"/>
                      <a:pt x="103" y="98"/>
                      <a:pt x="102" y="96"/>
                    </a:cubicBezTo>
                    <a:cubicBezTo>
                      <a:pt x="101" y="95"/>
                      <a:pt x="99" y="94"/>
                      <a:pt x="98" y="93"/>
                    </a:cubicBezTo>
                    <a:cubicBezTo>
                      <a:pt x="97" y="92"/>
                      <a:pt x="96" y="92"/>
                      <a:pt x="94" y="92"/>
                    </a:cubicBezTo>
                    <a:cubicBezTo>
                      <a:pt x="92" y="92"/>
                      <a:pt x="90" y="93"/>
                      <a:pt x="88" y="95"/>
                    </a:cubicBezTo>
                    <a:cubicBezTo>
                      <a:pt x="87" y="93"/>
                      <a:pt x="86" y="91"/>
                      <a:pt x="85" y="90"/>
                    </a:cubicBezTo>
                    <a:cubicBezTo>
                      <a:pt x="83" y="89"/>
                      <a:pt x="81" y="88"/>
                      <a:pt x="79" y="88"/>
                    </a:cubicBezTo>
                    <a:cubicBezTo>
                      <a:pt x="79" y="88"/>
                      <a:pt x="78" y="88"/>
                      <a:pt x="78" y="89"/>
                    </a:cubicBezTo>
                    <a:cubicBezTo>
                      <a:pt x="78" y="89"/>
                      <a:pt x="78" y="89"/>
                      <a:pt x="78" y="89"/>
                    </a:cubicBezTo>
                    <a:cubicBezTo>
                      <a:pt x="78" y="89"/>
                      <a:pt x="78" y="89"/>
                      <a:pt x="78" y="89"/>
                    </a:cubicBezTo>
                    <a:cubicBezTo>
                      <a:pt x="76" y="89"/>
                      <a:pt x="75" y="90"/>
                      <a:pt x="74" y="91"/>
                    </a:cubicBezTo>
                    <a:cubicBezTo>
                      <a:pt x="73" y="92"/>
                      <a:pt x="72" y="94"/>
                      <a:pt x="71" y="95"/>
                    </a:cubicBezTo>
                    <a:cubicBezTo>
                      <a:pt x="71" y="95"/>
                      <a:pt x="71" y="95"/>
                      <a:pt x="71" y="95"/>
                    </a:cubicBezTo>
                    <a:moveTo>
                      <a:pt x="83" y="53"/>
                    </a:moveTo>
                    <a:cubicBezTo>
                      <a:pt x="81" y="53"/>
                      <a:pt x="79" y="52"/>
                      <a:pt x="77" y="52"/>
                    </a:cubicBezTo>
                    <a:cubicBezTo>
                      <a:pt x="76" y="51"/>
                      <a:pt x="76" y="51"/>
                      <a:pt x="75" y="50"/>
                    </a:cubicBezTo>
                    <a:cubicBezTo>
                      <a:pt x="75" y="50"/>
                      <a:pt x="75" y="49"/>
                      <a:pt x="75" y="48"/>
                    </a:cubicBezTo>
                    <a:cubicBezTo>
                      <a:pt x="75" y="47"/>
                      <a:pt x="75" y="46"/>
                      <a:pt x="76" y="45"/>
                    </a:cubicBezTo>
                    <a:cubicBezTo>
                      <a:pt x="81" y="41"/>
                      <a:pt x="85" y="38"/>
                      <a:pt x="88" y="34"/>
                    </a:cubicBezTo>
                    <a:cubicBezTo>
                      <a:pt x="90" y="32"/>
                      <a:pt x="92" y="30"/>
                      <a:pt x="94" y="29"/>
                    </a:cubicBezTo>
                    <a:cubicBezTo>
                      <a:pt x="95" y="28"/>
                      <a:pt x="97" y="27"/>
                      <a:pt x="99" y="26"/>
                    </a:cubicBezTo>
                    <a:cubicBezTo>
                      <a:pt x="108" y="24"/>
                      <a:pt x="117" y="22"/>
                      <a:pt x="125" y="22"/>
                    </a:cubicBezTo>
                    <a:cubicBezTo>
                      <a:pt x="136" y="22"/>
                      <a:pt x="147" y="24"/>
                      <a:pt x="157" y="28"/>
                    </a:cubicBezTo>
                    <a:cubicBezTo>
                      <a:pt x="162" y="31"/>
                      <a:pt x="168" y="33"/>
                      <a:pt x="174" y="34"/>
                    </a:cubicBezTo>
                    <a:cubicBezTo>
                      <a:pt x="174" y="34"/>
                      <a:pt x="174" y="34"/>
                      <a:pt x="174" y="34"/>
                    </a:cubicBezTo>
                    <a:cubicBezTo>
                      <a:pt x="175" y="34"/>
                      <a:pt x="176" y="34"/>
                      <a:pt x="176" y="34"/>
                    </a:cubicBezTo>
                    <a:cubicBezTo>
                      <a:pt x="182" y="34"/>
                      <a:pt x="188" y="32"/>
                      <a:pt x="192" y="28"/>
                    </a:cubicBezTo>
                    <a:cubicBezTo>
                      <a:pt x="192" y="28"/>
                      <a:pt x="192" y="28"/>
                      <a:pt x="192" y="28"/>
                    </a:cubicBezTo>
                    <a:cubicBezTo>
                      <a:pt x="197" y="34"/>
                      <a:pt x="201" y="41"/>
                      <a:pt x="204" y="48"/>
                    </a:cubicBezTo>
                    <a:cubicBezTo>
                      <a:pt x="207" y="56"/>
                      <a:pt x="209" y="65"/>
                      <a:pt x="210" y="74"/>
                    </a:cubicBezTo>
                    <a:cubicBezTo>
                      <a:pt x="204" y="77"/>
                      <a:pt x="198" y="79"/>
                      <a:pt x="193" y="82"/>
                    </a:cubicBezTo>
                    <a:cubicBezTo>
                      <a:pt x="180" y="72"/>
                      <a:pt x="166" y="63"/>
                      <a:pt x="151" y="56"/>
                    </a:cubicBezTo>
                    <a:cubicBezTo>
                      <a:pt x="148" y="55"/>
                      <a:pt x="144" y="53"/>
                      <a:pt x="141" y="51"/>
                    </a:cubicBezTo>
                    <a:cubicBezTo>
                      <a:pt x="137" y="48"/>
                      <a:pt x="134" y="44"/>
                      <a:pt x="131" y="40"/>
                    </a:cubicBezTo>
                    <a:cubicBezTo>
                      <a:pt x="131" y="39"/>
                      <a:pt x="130" y="39"/>
                      <a:pt x="129" y="39"/>
                    </a:cubicBezTo>
                    <a:cubicBezTo>
                      <a:pt x="127" y="38"/>
                      <a:pt x="125" y="37"/>
                      <a:pt x="123" y="37"/>
                    </a:cubicBezTo>
                    <a:cubicBezTo>
                      <a:pt x="123" y="37"/>
                      <a:pt x="123" y="37"/>
                      <a:pt x="123" y="37"/>
                    </a:cubicBezTo>
                    <a:cubicBezTo>
                      <a:pt x="117" y="37"/>
                      <a:pt x="111" y="40"/>
                      <a:pt x="106" y="42"/>
                    </a:cubicBezTo>
                    <a:cubicBezTo>
                      <a:pt x="99" y="46"/>
                      <a:pt x="93" y="51"/>
                      <a:pt x="87" y="52"/>
                    </a:cubicBezTo>
                    <a:cubicBezTo>
                      <a:pt x="86" y="53"/>
                      <a:pt x="85" y="53"/>
                      <a:pt x="83" y="53"/>
                    </a:cubicBezTo>
                    <a:moveTo>
                      <a:pt x="38" y="85"/>
                    </a:moveTo>
                    <a:cubicBezTo>
                      <a:pt x="38" y="84"/>
                      <a:pt x="38" y="84"/>
                      <a:pt x="38" y="84"/>
                    </a:cubicBezTo>
                    <a:cubicBezTo>
                      <a:pt x="38" y="84"/>
                      <a:pt x="38" y="83"/>
                      <a:pt x="38" y="83"/>
                    </a:cubicBezTo>
                    <a:cubicBezTo>
                      <a:pt x="38" y="81"/>
                      <a:pt x="38" y="80"/>
                      <a:pt x="38" y="79"/>
                    </a:cubicBezTo>
                    <a:cubicBezTo>
                      <a:pt x="38" y="60"/>
                      <a:pt x="44" y="42"/>
                      <a:pt x="54" y="27"/>
                    </a:cubicBezTo>
                    <a:cubicBezTo>
                      <a:pt x="56" y="25"/>
                      <a:pt x="57" y="23"/>
                      <a:pt x="59" y="23"/>
                    </a:cubicBezTo>
                    <a:cubicBezTo>
                      <a:pt x="59" y="22"/>
                      <a:pt x="60" y="22"/>
                      <a:pt x="61" y="22"/>
                    </a:cubicBezTo>
                    <a:cubicBezTo>
                      <a:pt x="62" y="22"/>
                      <a:pt x="63" y="23"/>
                      <a:pt x="63" y="23"/>
                    </a:cubicBezTo>
                    <a:cubicBezTo>
                      <a:pt x="63" y="24"/>
                      <a:pt x="64" y="24"/>
                      <a:pt x="64" y="26"/>
                    </a:cubicBezTo>
                    <a:cubicBezTo>
                      <a:pt x="64" y="26"/>
                      <a:pt x="64" y="26"/>
                      <a:pt x="64" y="27"/>
                    </a:cubicBezTo>
                    <a:cubicBezTo>
                      <a:pt x="63" y="27"/>
                      <a:pt x="63" y="27"/>
                      <a:pt x="63" y="27"/>
                    </a:cubicBezTo>
                    <a:cubicBezTo>
                      <a:pt x="62" y="27"/>
                      <a:pt x="62" y="27"/>
                      <a:pt x="61" y="27"/>
                    </a:cubicBezTo>
                    <a:cubicBezTo>
                      <a:pt x="61" y="27"/>
                      <a:pt x="61" y="27"/>
                      <a:pt x="61" y="27"/>
                    </a:cubicBezTo>
                    <a:cubicBezTo>
                      <a:pt x="61" y="27"/>
                      <a:pt x="61" y="27"/>
                      <a:pt x="61" y="27"/>
                    </a:cubicBezTo>
                    <a:cubicBezTo>
                      <a:pt x="60" y="27"/>
                      <a:pt x="59" y="28"/>
                      <a:pt x="59" y="28"/>
                    </a:cubicBezTo>
                    <a:cubicBezTo>
                      <a:pt x="58" y="29"/>
                      <a:pt x="58" y="29"/>
                      <a:pt x="57" y="30"/>
                    </a:cubicBezTo>
                    <a:cubicBezTo>
                      <a:pt x="46" y="43"/>
                      <a:pt x="40" y="61"/>
                      <a:pt x="40" y="78"/>
                    </a:cubicBezTo>
                    <a:cubicBezTo>
                      <a:pt x="40" y="78"/>
                      <a:pt x="40" y="78"/>
                      <a:pt x="40" y="78"/>
                    </a:cubicBezTo>
                    <a:cubicBezTo>
                      <a:pt x="40" y="79"/>
                      <a:pt x="41" y="80"/>
                      <a:pt x="42" y="81"/>
                    </a:cubicBezTo>
                    <a:cubicBezTo>
                      <a:pt x="43" y="81"/>
                      <a:pt x="43" y="81"/>
                      <a:pt x="43" y="81"/>
                    </a:cubicBezTo>
                    <a:cubicBezTo>
                      <a:pt x="42" y="82"/>
                      <a:pt x="41" y="83"/>
                      <a:pt x="40" y="84"/>
                    </a:cubicBezTo>
                    <a:cubicBezTo>
                      <a:pt x="39" y="85"/>
                      <a:pt x="39" y="85"/>
                      <a:pt x="39" y="85"/>
                    </a:cubicBezTo>
                    <a:cubicBezTo>
                      <a:pt x="38" y="85"/>
                      <a:pt x="38" y="85"/>
                      <a:pt x="38" y="85"/>
                    </a:cubicBezTo>
                    <a:moveTo>
                      <a:pt x="189" y="24"/>
                    </a:moveTo>
                    <a:cubicBezTo>
                      <a:pt x="189" y="24"/>
                      <a:pt x="189" y="24"/>
                      <a:pt x="189" y="23"/>
                    </a:cubicBezTo>
                    <a:cubicBezTo>
                      <a:pt x="189" y="22"/>
                      <a:pt x="189" y="21"/>
                      <a:pt x="190" y="20"/>
                    </a:cubicBezTo>
                    <a:cubicBezTo>
                      <a:pt x="190" y="19"/>
                      <a:pt x="191" y="18"/>
                      <a:pt x="191" y="18"/>
                    </a:cubicBezTo>
                    <a:cubicBezTo>
                      <a:pt x="191" y="18"/>
                      <a:pt x="191" y="18"/>
                      <a:pt x="191" y="18"/>
                    </a:cubicBezTo>
                    <a:cubicBezTo>
                      <a:pt x="192" y="18"/>
                      <a:pt x="193" y="18"/>
                      <a:pt x="195" y="19"/>
                    </a:cubicBezTo>
                    <a:cubicBezTo>
                      <a:pt x="201" y="22"/>
                      <a:pt x="211" y="34"/>
                      <a:pt x="218" y="65"/>
                    </a:cubicBezTo>
                    <a:cubicBezTo>
                      <a:pt x="219" y="67"/>
                      <a:pt x="219" y="69"/>
                      <a:pt x="219" y="71"/>
                    </a:cubicBezTo>
                    <a:cubicBezTo>
                      <a:pt x="219" y="74"/>
                      <a:pt x="219" y="77"/>
                      <a:pt x="218" y="79"/>
                    </a:cubicBezTo>
                    <a:cubicBezTo>
                      <a:pt x="217" y="80"/>
                      <a:pt x="217" y="80"/>
                      <a:pt x="217" y="80"/>
                    </a:cubicBezTo>
                    <a:cubicBezTo>
                      <a:pt x="217" y="80"/>
                      <a:pt x="216" y="81"/>
                      <a:pt x="216" y="81"/>
                    </a:cubicBezTo>
                    <a:cubicBezTo>
                      <a:pt x="215" y="81"/>
                      <a:pt x="214" y="81"/>
                      <a:pt x="214" y="81"/>
                    </a:cubicBezTo>
                    <a:cubicBezTo>
                      <a:pt x="213" y="81"/>
                      <a:pt x="213" y="81"/>
                      <a:pt x="212" y="81"/>
                    </a:cubicBezTo>
                    <a:cubicBezTo>
                      <a:pt x="212" y="81"/>
                      <a:pt x="212" y="81"/>
                      <a:pt x="212" y="81"/>
                    </a:cubicBezTo>
                    <a:cubicBezTo>
                      <a:pt x="212" y="81"/>
                      <a:pt x="212" y="81"/>
                      <a:pt x="212" y="81"/>
                    </a:cubicBezTo>
                    <a:cubicBezTo>
                      <a:pt x="211" y="80"/>
                      <a:pt x="211" y="80"/>
                      <a:pt x="210" y="79"/>
                    </a:cubicBezTo>
                    <a:cubicBezTo>
                      <a:pt x="211" y="79"/>
                      <a:pt x="212" y="79"/>
                      <a:pt x="213" y="78"/>
                    </a:cubicBezTo>
                    <a:cubicBezTo>
                      <a:pt x="213" y="78"/>
                      <a:pt x="213" y="78"/>
                      <a:pt x="213" y="78"/>
                    </a:cubicBezTo>
                    <a:cubicBezTo>
                      <a:pt x="214" y="78"/>
                      <a:pt x="215" y="77"/>
                      <a:pt x="215" y="76"/>
                    </a:cubicBezTo>
                    <a:cubicBezTo>
                      <a:pt x="214" y="66"/>
                      <a:pt x="212" y="56"/>
                      <a:pt x="208" y="46"/>
                    </a:cubicBezTo>
                    <a:cubicBezTo>
                      <a:pt x="205" y="38"/>
                      <a:pt x="201" y="30"/>
                      <a:pt x="194" y="24"/>
                    </a:cubicBezTo>
                    <a:cubicBezTo>
                      <a:pt x="194" y="23"/>
                      <a:pt x="193" y="23"/>
                      <a:pt x="193" y="23"/>
                    </a:cubicBezTo>
                    <a:cubicBezTo>
                      <a:pt x="193" y="23"/>
                      <a:pt x="193" y="23"/>
                      <a:pt x="193" y="23"/>
                    </a:cubicBezTo>
                    <a:cubicBezTo>
                      <a:pt x="192" y="23"/>
                      <a:pt x="192" y="23"/>
                      <a:pt x="192" y="23"/>
                    </a:cubicBezTo>
                    <a:cubicBezTo>
                      <a:pt x="192" y="23"/>
                      <a:pt x="192" y="23"/>
                      <a:pt x="192" y="23"/>
                    </a:cubicBezTo>
                    <a:cubicBezTo>
                      <a:pt x="191" y="23"/>
                      <a:pt x="190" y="23"/>
                      <a:pt x="190" y="24"/>
                    </a:cubicBezTo>
                    <a:cubicBezTo>
                      <a:pt x="190" y="24"/>
                      <a:pt x="190" y="24"/>
                      <a:pt x="190" y="24"/>
                    </a:cubicBezTo>
                    <a:cubicBezTo>
                      <a:pt x="189" y="24"/>
                      <a:pt x="189" y="24"/>
                      <a:pt x="189" y="24"/>
                    </a:cubicBezTo>
                    <a:moveTo>
                      <a:pt x="192" y="13"/>
                    </a:moveTo>
                    <a:cubicBezTo>
                      <a:pt x="192" y="12"/>
                      <a:pt x="192" y="12"/>
                      <a:pt x="192" y="12"/>
                    </a:cubicBezTo>
                    <a:cubicBezTo>
                      <a:pt x="192" y="13"/>
                      <a:pt x="192" y="13"/>
                      <a:pt x="192" y="13"/>
                    </a:cubicBezTo>
                    <a:moveTo>
                      <a:pt x="219" y="0"/>
                    </a:moveTo>
                    <a:cubicBezTo>
                      <a:pt x="219" y="0"/>
                      <a:pt x="218" y="0"/>
                      <a:pt x="218" y="0"/>
                    </a:cubicBezTo>
                    <a:cubicBezTo>
                      <a:pt x="217" y="1"/>
                      <a:pt x="215" y="2"/>
                      <a:pt x="212" y="3"/>
                    </a:cubicBezTo>
                    <a:cubicBezTo>
                      <a:pt x="208" y="5"/>
                      <a:pt x="202" y="8"/>
                      <a:pt x="198" y="9"/>
                    </a:cubicBezTo>
                    <a:cubicBezTo>
                      <a:pt x="196" y="10"/>
                      <a:pt x="194" y="11"/>
                      <a:pt x="193" y="12"/>
                    </a:cubicBezTo>
                    <a:cubicBezTo>
                      <a:pt x="192" y="12"/>
                      <a:pt x="191" y="12"/>
                      <a:pt x="191" y="12"/>
                    </a:cubicBezTo>
                    <a:cubicBezTo>
                      <a:pt x="190" y="12"/>
                      <a:pt x="190" y="12"/>
                      <a:pt x="190" y="12"/>
                    </a:cubicBezTo>
                    <a:cubicBezTo>
                      <a:pt x="190" y="13"/>
                      <a:pt x="190" y="13"/>
                      <a:pt x="190" y="13"/>
                    </a:cubicBezTo>
                    <a:cubicBezTo>
                      <a:pt x="190" y="13"/>
                      <a:pt x="190" y="13"/>
                      <a:pt x="190" y="13"/>
                    </a:cubicBezTo>
                    <a:cubicBezTo>
                      <a:pt x="189" y="13"/>
                      <a:pt x="189" y="13"/>
                      <a:pt x="189" y="13"/>
                    </a:cubicBezTo>
                    <a:cubicBezTo>
                      <a:pt x="189" y="13"/>
                      <a:pt x="189" y="13"/>
                      <a:pt x="189" y="13"/>
                    </a:cubicBezTo>
                    <a:cubicBezTo>
                      <a:pt x="187" y="14"/>
                      <a:pt x="186" y="16"/>
                      <a:pt x="185" y="18"/>
                    </a:cubicBezTo>
                    <a:cubicBezTo>
                      <a:pt x="185" y="19"/>
                      <a:pt x="184" y="21"/>
                      <a:pt x="184" y="23"/>
                    </a:cubicBezTo>
                    <a:cubicBezTo>
                      <a:pt x="184" y="24"/>
                      <a:pt x="185" y="25"/>
                      <a:pt x="185" y="26"/>
                    </a:cubicBezTo>
                    <a:cubicBezTo>
                      <a:pt x="185" y="27"/>
                      <a:pt x="185" y="27"/>
                      <a:pt x="185" y="27"/>
                    </a:cubicBezTo>
                    <a:cubicBezTo>
                      <a:pt x="182" y="28"/>
                      <a:pt x="179" y="29"/>
                      <a:pt x="176" y="29"/>
                    </a:cubicBezTo>
                    <a:cubicBezTo>
                      <a:pt x="176" y="29"/>
                      <a:pt x="176" y="29"/>
                      <a:pt x="176" y="29"/>
                    </a:cubicBezTo>
                    <a:cubicBezTo>
                      <a:pt x="176" y="29"/>
                      <a:pt x="175" y="29"/>
                      <a:pt x="175" y="29"/>
                    </a:cubicBezTo>
                    <a:cubicBezTo>
                      <a:pt x="175" y="29"/>
                      <a:pt x="175" y="29"/>
                      <a:pt x="175" y="29"/>
                    </a:cubicBezTo>
                    <a:cubicBezTo>
                      <a:pt x="169" y="29"/>
                      <a:pt x="164" y="26"/>
                      <a:pt x="159" y="24"/>
                    </a:cubicBezTo>
                    <a:cubicBezTo>
                      <a:pt x="148" y="20"/>
                      <a:pt x="137" y="18"/>
                      <a:pt x="125" y="18"/>
                    </a:cubicBezTo>
                    <a:cubicBezTo>
                      <a:pt x="116" y="18"/>
                      <a:pt x="107" y="19"/>
                      <a:pt x="98" y="22"/>
                    </a:cubicBezTo>
                    <a:cubicBezTo>
                      <a:pt x="96" y="23"/>
                      <a:pt x="93" y="23"/>
                      <a:pt x="91" y="25"/>
                    </a:cubicBezTo>
                    <a:cubicBezTo>
                      <a:pt x="89" y="27"/>
                      <a:pt x="87" y="29"/>
                      <a:pt x="85" y="31"/>
                    </a:cubicBezTo>
                    <a:cubicBezTo>
                      <a:pt x="84" y="31"/>
                      <a:pt x="84" y="31"/>
                      <a:pt x="84" y="32"/>
                    </a:cubicBezTo>
                    <a:cubicBezTo>
                      <a:pt x="83" y="32"/>
                      <a:pt x="83" y="32"/>
                      <a:pt x="83" y="32"/>
                    </a:cubicBezTo>
                    <a:cubicBezTo>
                      <a:pt x="78" y="30"/>
                      <a:pt x="73" y="29"/>
                      <a:pt x="68" y="28"/>
                    </a:cubicBezTo>
                    <a:cubicBezTo>
                      <a:pt x="68" y="27"/>
                      <a:pt x="68" y="26"/>
                      <a:pt x="68" y="26"/>
                    </a:cubicBezTo>
                    <a:cubicBezTo>
                      <a:pt x="68" y="24"/>
                      <a:pt x="68" y="22"/>
                      <a:pt x="67" y="20"/>
                    </a:cubicBezTo>
                    <a:cubicBezTo>
                      <a:pt x="66" y="20"/>
                      <a:pt x="66" y="19"/>
                      <a:pt x="65" y="19"/>
                    </a:cubicBezTo>
                    <a:cubicBezTo>
                      <a:pt x="65" y="18"/>
                      <a:pt x="65" y="18"/>
                      <a:pt x="64" y="17"/>
                    </a:cubicBezTo>
                    <a:cubicBezTo>
                      <a:pt x="64" y="17"/>
                      <a:pt x="62" y="16"/>
                      <a:pt x="61" y="15"/>
                    </a:cubicBezTo>
                    <a:cubicBezTo>
                      <a:pt x="55" y="12"/>
                      <a:pt x="46" y="7"/>
                      <a:pt x="40" y="4"/>
                    </a:cubicBezTo>
                    <a:cubicBezTo>
                      <a:pt x="40" y="4"/>
                      <a:pt x="40" y="4"/>
                      <a:pt x="40" y="4"/>
                    </a:cubicBezTo>
                    <a:cubicBezTo>
                      <a:pt x="40" y="4"/>
                      <a:pt x="39" y="4"/>
                      <a:pt x="39" y="4"/>
                    </a:cubicBezTo>
                    <a:cubicBezTo>
                      <a:pt x="38" y="4"/>
                      <a:pt x="37" y="4"/>
                      <a:pt x="37" y="5"/>
                    </a:cubicBezTo>
                    <a:cubicBezTo>
                      <a:pt x="36" y="6"/>
                      <a:pt x="36" y="7"/>
                      <a:pt x="38" y="8"/>
                    </a:cubicBezTo>
                    <a:cubicBezTo>
                      <a:pt x="38" y="8"/>
                      <a:pt x="38" y="8"/>
                      <a:pt x="38" y="8"/>
                    </a:cubicBezTo>
                    <a:cubicBezTo>
                      <a:pt x="38" y="8"/>
                      <a:pt x="38" y="8"/>
                      <a:pt x="38" y="8"/>
                    </a:cubicBezTo>
                    <a:cubicBezTo>
                      <a:pt x="41" y="10"/>
                      <a:pt x="47" y="13"/>
                      <a:pt x="52" y="16"/>
                    </a:cubicBezTo>
                    <a:cubicBezTo>
                      <a:pt x="53" y="17"/>
                      <a:pt x="55" y="18"/>
                      <a:pt x="56" y="18"/>
                    </a:cubicBezTo>
                    <a:cubicBezTo>
                      <a:pt x="53" y="20"/>
                      <a:pt x="52" y="22"/>
                      <a:pt x="50" y="24"/>
                    </a:cubicBezTo>
                    <a:cubicBezTo>
                      <a:pt x="40" y="39"/>
                      <a:pt x="34" y="56"/>
                      <a:pt x="33" y="73"/>
                    </a:cubicBezTo>
                    <a:cubicBezTo>
                      <a:pt x="33" y="73"/>
                      <a:pt x="33" y="73"/>
                      <a:pt x="33" y="73"/>
                    </a:cubicBezTo>
                    <a:cubicBezTo>
                      <a:pt x="33" y="73"/>
                      <a:pt x="33" y="73"/>
                      <a:pt x="32" y="73"/>
                    </a:cubicBezTo>
                    <a:cubicBezTo>
                      <a:pt x="32" y="73"/>
                      <a:pt x="32" y="73"/>
                      <a:pt x="31" y="73"/>
                    </a:cubicBezTo>
                    <a:cubicBezTo>
                      <a:pt x="28" y="76"/>
                      <a:pt x="26" y="80"/>
                      <a:pt x="23" y="84"/>
                    </a:cubicBezTo>
                    <a:cubicBezTo>
                      <a:pt x="22" y="84"/>
                      <a:pt x="21" y="83"/>
                      <a:pt x="20" y="83"/>
                    </a:cubicBezTo>
                    <a:cubicBezTo>
                      <a:pt x="23" y="78"/>
                      <a:pt x="26" y="74"/>
                      <a:pt x="30" y="70"/>
                    </a:cubicBezTo>
                    <a:cubicBezTo>
                      <a:pt x="30" y="70"/>
                      <a:pt x="30" y="69"/>
                      <a:pt x="29" y="69"/>
                    </a:cubicBezTo>
                    <a:cubicBezTo>
                      <a:pt x="29" y="68"/>
                      <a:pt x="29" y="68"/>
                      <a:pt x="29" y="68"/>
                    </a:cubicBezTo>
                    <a:cubicBezTo>
                      <a:pt x="28" y="68"/>
                      <a:pt x="28" y="68"/>
                      <a:pt x="28" y="69"/>
                    </a:cubicBezTo>
                    <a:cubicBezTo>
                      <a:pt x="24" y="73"/>
                      <a:pt x="21" y="77"/>
                      <a:pt x="18" y="81"/>
                    </a:cubicBezTo>
                    <a:cubicBezTo>
                      <a:pt x="17" y="81"/>
                      <a:pt x="16" y="81"/>
                      <a:pt x="16" y="80"/>
                    </a:cubicBezTo>
                    <a:cubicBezTo>
                      <a:pt x="18" y="77"/>
                      <a:pt x="21" y="73"/>
                      <a:pt x="24" y="69"/>
                    </a:cubicBezTo>
                    <a:cubicBezTo>
                      <a:pt x="24" y="68"/>
                      <a:pt x="24" y="68"/>
                      <a:pt x="23" y="67"/>
                    </a:cubicBezTo>
                    <a:cubicBezTo>
                      <a:pt x="23" y="67"/>
                      <a:pt x="23" y="67"/>
                      <a:pt x="23" y="67"/>
                    </a:cubicBezTo>
                    <a:cubicBezTo>
                      <a:pt x="22" y="67"/>
                      <a:pt x="22" y="67"/>
                      <a:pt x="22" y="68"/>
                    </a:cubicBezTo>
                    <a:cubicBezTo>
                      <a:pt x="19" y="72"/>
                      <a:pt x="16" y="75"/>
                      <a:pt x="13" y="79"/>
                    </a:cubicBezTo>
                    <a:cubicBezTo>
                      <a:pt x="12" y="79"/>
                      <a:pt x="12" y="79"/>
                      <a:pt x="12" y="79"/>
                    </a:cubicBezTo>
                    <a:cubicBezTo>
                      <a:pt x="13" y="78"/>
                      <a:pt x="13" y="78"/>
                      <a:pt x="12" y="77"/>
                    </a:cubicBezTo>
                    <a:cubicBezTo>
                      <a:pt x="12" y="77"/>
                      <a:pt x="12" y="77"/>
                      <a:pt x="12" y="77"/>
                    </a:cubicBezTo>
                    <a:cubicBezTo>
                      <a:pt x="12" y="77"/>
                      <a:pt x="12" y="77"/>
                      <a:pt x="12" y="77"/>
                    </a:cubicBezTo>
                    <a:cubicBezTo>
                      <a:pt x="15" y="72"/>
                      <a:pt x="18" y="68"/>
                      <a:pt x="21" y="63"/>
                    </a:cubicBezTo>
                    <a:cubicBezTo>
                      <a:pt x="22" y="63"/>
                      <a:pt x="22" y="62"/>
                      <a:pt x="21" y="62"/>
                    </a:cubicBezTo>
                    <a:cubicBezTo>
                      <a:pt x="21" y="62"/>
                      <a:pt x="21" y="61"/>
                      <a:pt x="20" y="61"/>
                    </a:cubicBezTo>
                    <a:cubicBezTo>
                      <a:pt x="20" y="61"/>
                      <a:pt x="20" y="62"/>
                      <a:pt x="19" y="62"/>
                    </a:cubicBezTo>
                    <a:cubicBezTo>
                      <a:pt x="16" y="66"/>
                      <a:pt x="13" y="71"/>
                      <a:pt x="10" y="75"/>
                    </a:cubicBezTo>
                    <a:cubicBezTo>
                      <a:pt x="10" y="76"/>
                      <a:pt x="10" y="76"/>
                      <a:pt x="9" y="77"/>
                    </a:cubicBezTo>
                    <a:cubicBezTo>
                      <a:pt x="8" y="76"/>
                      <a:pt x="7" y="76"/>
                      <a:pt x="6" y="75"/>
                    </a:cubicBezTo>
                    <a:cubicBezTo>
                      <a:pt x="9" y="71"/>
                      <a:pt x="12" y="66"/>
                      <a:pt x="15" y="62"/>
                    </a:cubicBezTo>
                    <a:cubicBezTo>
                      <a:pt x="16" y="61"/>
                      <a:pt x="16" y="61"/>
                      <a:pt x="16" y="60"/>
                    </a:cubicBezTo>
                    <a:cubicBezTo>
                      <a:pt x="17" y="60"/>
                      <a:pt x="16" y="59"/>
                      <a:pt x="16" y="59"/>
                    </a:cubicBezTo>
                    <a:cubicBezTo>
                      <a:pt x="16" y="58"/>
                      <a:pt x="15" y="58"/>
                      <a:pt x="15" y="58"/>
                    </a:cubicBezTo>
                    <a:cubicBezTo>
                      <a:pt x="15" y="58"/>
                      <a:pt x="14" y="59"/>
                      <a:pt x="14" y="59"/>
                    </a:cubicBezTo>
                    <a:cubicBezTo>
                      <a:pt x="14" y="59"/>
                      <a:pt x="14" y="60"/>
                      <a:pt x="13" y="60"/>
                    </a:cubicBezTo>
                    <a:cubicBezTo>
                      <a:pt x="10" y="65"/>
                      <a:pt x="7" y="69"/>
                      <a:pt x="4" y="73"/>
                    </a:cubicBezTo>
                    <a:cubicBezTo>
                      <a:pt x="4" y="73"/>
                      <a:pt x="4" y="73"/>
                      <a:pt x="4" y="73"/>
                    </a:cubicBezTo>
                    <a:cubicBezTo>
                      <a:pt x="4" y="73"/>
                      <a:pt x="4" y="73"/>
                      <a:pt x="4" y="73"/>
                    </a:cubicBezTo>
                    <a:cubicBezTo>
                      <a:pt x="4" y="72"/>
                      <a:pt x="4" y="72"/>
                      <a:pt x="4" y="72"/>
                    </a:cubicBezTo>
                    <a:cubicBezTo>
                      <a:pt x="7" y="67"/>
                      <a:pt x="9" y="62"/>
                      <a:pt x="11" y="57"/>
                    </a:cubicBezTo>
                    <a:cubicBezTo>
                      <a:pt x="11" y="57"/>
                      <a:pt x="11" y="56"/>
                      <a:pt x="11" y="56"/>
                    </a:cubicBezTo>
                    <a:cubicBezTo>
                      <a:pt x="11" y="55"/>
                      <a:pt x="11" y="55"/>
                      <a:pt x="11" y="55"/>
                    </a:cubicBezTo>
                    <a:cubicBezTo>
                      <a:pt x="11" y="55"/>
                      <a:pt x="10" y="55"/>
                      <a:pt x="10" y="55"/>
                    </a:cubicBezTo>
                    <a:cubicBezTo>
                      <a:pt x="10" y="55"/>
                      <a:pt x="9" y="55"/>
                      <a:pt x="9" y="55"/>
                    </a:cubicBezTo>
                    <a:cubicBezTo>
                      <a:pt x="9" y="55"/>
                      <a:pt x="9" y="56"/>
                      <a:pt x="9" y="57"/>
                    </a:cubicBezTo>
                    <a:cubicBezTo>
                      <a:pt x="6" y="62"/>
                      <a:pt x="4" y="67"/>
                      <a:pt x="1" y="72"/>
                    </a:cubicBezTo>
                    <a:cubicBezTo>
                      <a:pt x="1" y="73"/>
                      <a:pt x="1" y="73"/>
                      <a:pt x="1" y="73"/>
                    </a:cubicBezTo>
                    <a:cubicBezTo>
                      <a:pt x="1" y="74"/>
                      <a:pt x="1" y="74"/>
                      <a:pt x="1" y="74"/>
                    </a:cubicBezTo>
                    <a:cubicBezTo>
                      <a:pt x="0" y="74"/>
                      <a:pt x="0" y="75"/>
                      <a:pt x="0" y="76"/>
                    </a:cubicBezTo>
                    <a:cubicBezTo>
                      <a:pt x="0" y="76"/>
                      <a:pt x="0" y="76"/>
                      <a:pt x="0" y="76"/>
                    </a:cubicBezTo>
                    <a:cubicBezTo>
                      <a:pt x="0" y="77"/>
                      <a:pt x="1" y="78"/>
                      <a:pt x="1" y="78"/>
                    </a:cubicBezTo>
                    <a:cubicBezTo>
                      <a:pt x="2" y="79"/>
                      <a:pt x="2" y="79"/>
                      <a:pt x="2" y="79"/>
                    </a:cubicBezTo>
                    <a:cubicBezTo>
                      <a:pt x="2" y="79"/>
                      <a:pt x="2" y="79"/>
                      <a:pt x="2" y="79"/>
                    </a:cubicBezTo>
                    <a:cubicBezTo>
                      <a:pt x="3" y="79"/>
                      <a:pt x="3" y="79"/>
                      <a:pt x="3" y="79"/>
                    </a:cubicBezTo>
                    <a:cubicBezTo>
                      <a:pt x="11" y="83"/>
                      <a:pt x="17" y="87"/>
                      <a:pt x="26" y="91"/>
                    </a:cubicBezTo>
                    <a:cubicBezTo>
                      <a:pt x="27" y="91"/>
                      <a:pt x="28" y="92"/>
                      <a:pt x="30" y="93"/>
                    </a:cubicBezTo>
                    <a:cubicBezTo>
                      <a:pt x="31" y="94"/>
                      <a:pt x="32" y="94"/>
                      <a:pt x="33" y="94"/>
                    </a:cubicBezTo>
                    <a:cubicBezTo>
                      <a:pt x="34" y="95"/>
                      <a:pt x="35" y="95"/>
                      <a:pt x="36" y="95"/>
                    </a:cubicBezTo>
                    <a:cubicBezTo>
                      <a:pt x="36" y="95"/>
                      <a:pt x="36" y="95"/>
                      <a:pt x="36" y="95"/>
                    </a:cubicBezTo>
                    <a:cubicBezTo>
                      <a:pt x="36" y="95"/>
                      <a:pt x="36" y="95"/>
                      <a:pt x="36" y="95"/>
                    </a:cubicBezTo>
                    <a:cubicBezTo>
                      <a:pt x="38" y="95"/>
                      <a:pt x="41" y="94"/>
                      <a:pt x="44" y="92"/>
                    </a:cubicBezTo>
                    <a:cubicBezTo>
                      <a:pt x="46" y="91"/>
                      <a:pt x="49" y="88"/>
                      <a:pt x="52" y="84"/>
                    </a:cubicBezTo>
                    <a:cubicBezTo>
                      <a:pt x="59" y="88"/>
                      <a:pt x="65" y="94"/>
                      <a:pt x="69" y="100"/>
                    </a:cubicBezTo>
                    <a:cubicBezTo>
                      <a:pt x="69" y="101"/>
                      <a:pt x="69" y="101"/>
                      <a:pt x="69" y="101"/>
                    </a:cubicBezTo>
                    <a:cubicBezTo>
                      <a:pt x="69" y="102"/>
                      <a:pt x="68" y="104"/>
                      <a:pt x="68" y="105"/>
                    </a:cubicBezTo>
                    <a:cubicBezTo>
                      <a:pt x="67" y="106"/>
                      <a:pt x="67" y="107"/>
                      <a:pt x="67" y="109"/>
                    </a:cubicBezTo>
                    <a:cubicBezTo>
                      <a:pt x="67" y="109"/>
                      <a:pt x="67" y="109"/>
                      <a:pt x="67" y="109"/>
                    </a:cubicBezTo>
                    <a:cubicBezTo>
                      <a:pt x="67" y="111"/>
                      <a:pt x="68" y="113"/>
                      <a:pt x="69" y="114"/>
                    </a:cubicBezTo>
                    <a:cubicBezTo>
                      <a:pt x="70" y="116"/>
                      <a:pt x="71" y="117"/>
                      <a:pt x="73" y="117"/>
                    </a:cubicBezTo>
                    <a:cubicBezTo>
                      <a:pt x="74" y="117"/>
                      <a:pt x="74" y="117"/>
                      <a:pt x="75" y="117"/>
                    </a:cubicBezTo>
                    <a:cubicBezTo>
                      <a:pt x="76" y="117"/>
                      <a:pt x="77" y="117"/>
                      <a:pt x="78" y="117"/>
                    </a:cubicBezTo>
                    <a:cubicBezTo>
                      <a:pt x="78" y="119"/>
                      <a:pt x="78" y="120"/>
                      <a:pt x="79" y="122"/>
                    </a:cubicBezTo>
                    <a:cubicBezTo>
                      <a:pt x="79" y="123"/>
                      <a:pt x="79" y="124"/>
                      <a:pt x="80" y="125"/>
                    </a:cubicBezTo>
                    <a:cubicBezTo>
                      <a:pt x="82" y="124"/>
                      <a:pt x="82" y="124"/>
                      <a:pt x="82" y="124"/>
                    </a:cubicBezTo>
                    <a:cubicBezTo>
                      <a:pt x="80" y="125"/>
                      <a:pt x="80" y="125"/>
                      <a:pt x="80" y="125"/>
                    </a:cubicBezTo>
                    <a:cubicBezTo>
                      <a:pt x="81" y="126"/>
                      <a:pt x="83" y="127"/>
                      <a:pt x="84" y="128"/>
                    </a:cubicBezTo>
                    <a:cubicBezTo>
                      <a:pt x="85" y="128"/>
                      <a:pt x="87" y="129"/>
                      <a:pt x="89" y="129"/>
                    </a:cubicBezTo>
                    <a:cubicBezTo>
                      <a:pt x="90" y="129"/>
                      <a:pt x="92" y="128"/>
                      <a:pt x="93" y="128"/>
                    </a:cubicBezTo>
                    <a:cubicBezTo>
                      <a:pt x="93" y="127"/>
                      <a:pt x="93" y="127"/>
                      <a:pt x="93" y="127"/>
                    </a:cubicBezTo>
                    <a:cubicBezTo>
                      <a:pt x="93" y="129"/>
                      <a:pt x="94" y="131"/>
                      <a:pt x="95" y="132"/>
                    </a:cubicBezTo>
                    <a:cubicBezTo>
                      <a:pt x="97" y="135"/>
                      <a:pt x="100" y="138"/>
                      <a:pt x="104" y="138"/>
                    </a:cubicBezTo>
                    <a:cubicBezTo>
                      <a:pt x="104" y="138"/>
                      <a:pt x="105" y="138"/>
                      <a:pt x="105" y="138"/>
                    </a:cubicBezTo>
                    <a:cubicBezTo>
                      <a:pt x="105" y="138"/>
                      <a:pt x="106" y="137"/>
                      <a:pt x="107" y="137"/>
                    </a:cubicBezTo>
                    <a:cubicBezTo>
                      <a:pt x="107" y="139"/>
                      <a:pt x="108" y="141"/>
                      <a:pt x="110" y="142"/>
                    </a:cubicBezTo>
                    <a:cubicBezTo>
                      <a:pt x="112" y="144"/>
                      <a:pt x="114" y="144"/>
                      <a:pt x="116" y="144"/>
                    </a:cubicBezTo>
                    <a:cubicBezTo>
                      <a:pt x="116" y="144"/>
                      <a:pt x="116" y="144"/>
                      <a:pt x="116" y="144"/>
                    </a:cubicBezTo>
                    <a:cubicBezTo>
                      <a:pt x="116" y="144"/>
                      <a:pt x="116" y="144"/>
                      <a:pt x="116" y="144"/>
                    </a:cubicBezTo>
                    <a:cubicBezTo>
                      <a:pt x="118" y="144"/>
                      <a:pt x="121" y="143"/>
                      <a:pt x="122" y="140"/>
                    </a:cubicBezTo>
                    <a:cubicBezTo>
                      <a:pt x="123" y="139"/>
                      <a:pt x="124" y="138"/>
                      <a:pt x="124" y="137"/>
                    </a:cubicBezTo>
                    <a:cubicBezTo>
                      <a:pt x="129" y="141"/>
                      <a:pt x="132" y="143"/>
                      <a:pt x="138" y="145"/>
                    </a:cubicBezTo>
                    <a:cubicBezTo>
                      <a:pt x="140" y="145"/>
                      <a:pt x="141" y="146"/>
                      <a:pt x="143" y="146"/>
                    </a:cubicBezTo>
                    <a:cubicBezTo>
                      <a:pt x="144" y="146"/>
                      <a:pt x="144" y="146"/>
                      <a:pt x="144" y="146"/>
                    </a:cubicBezTo>
                    <a:cubicBezTo>
                      <a:pt x="144" y="146"/>
                      <a:pt x="144" y="146"/>
                      <a:pt x="144" y="146"/>
                    </a:cubicBezTo>
                    <a:cubicBezTo>
                      <a:pt x="146" y="145"/>
                      <a:pt x="148" y="145"/>
                      <a:pt x="150" y="144"/>
                    </a:cubicBezTo>
                    <a:cubicBezTo>
                      <a:pt x="152" y="142"/>
                      <a:pt x="153" y="140"/>
                      <a:pt x="154" y="138"/>
                    </a:cubicBezTo>
                    <a:cubicBezTo>
                      <a:pt x="154" y="137"/>
                      <a:pt x="154" y="136"/>
                      <a:pt x="154" y="135"/>
                    </a:cubicBezTo>
                    <a:cubicBezTo>
                      <a:pt x="154" y="135"/>
                      <a:pt x="154" y="134"/>
                      <a:pt x="154" y="134"/>
                    </a:cubicBezTo>
                    <a:cubicBezTo>
                      <a:pt x="154" y="134"/>
                      <a:pt x="155" y="134"/>
                      <a:pt x="155" y="134"/>
                    </a:cubicBezTo>
                    <a:cubicBezTo>
                      <a:pt x="155" y="134"/>
                      <a:pt x="155" y="134"/>
                      <a:pt x="155" y="134"/>
                    </a:cubicBezTo>
                    <a:cubicBezTo>
                      <a:pt x="157" y="134"/>
                      <a:pt x="158" y="135"/>
                      <a:pt x="159" y="135"/>
                    </a:cubicBezTo>
                    <a:cubicBezTo>
                      <a:pt x="163" y="135"/>
                      <a:pt x="167" y="133"/>
                      <a:pt x="169" y="130"/>
                    </a:cubicBezTo>
                    <a:cubicBezTo>
                      <a:pt x="170" y="129"/>
                      <a:pt x="171" y="128"/>
                      <a:pt x="172" y="126"/>
                    </a:cubicBezTo>
                    <a:cubicBezTo>
                      <a:pt x="172" y="125"/>
                      <a:pt x="172" y="124"/>
                      <a:pt x="172" y="122"/>
                    </a:cubicBezTo>
                    <a:cubicBezTo>
                      <a:pt x="173" y="122"/>
                      <a:pt x="174" y="123"/>
                      <a:pt x="175" y="123"/>
                    </a:cubicBezTo>
                    <a:cubicBezTo>
                      <a:pt x="178" y="123"/>
                      <a:pt x="180" y="122"/>
                      <a:pt x="183" y="120"/>
                    </a:cubicBezTo>
                    <a:cubicBezTo>
                      <a:pt x="187" y="118"/>
                      <a:pt x="190" y="114"/>
                      <a:pt x="190" y="109"/>
                    </a:cubicBezTo>
                    <a:cubicBezTo>
                      <a:pt x="190" y="109"/>
                      <a:pt x="191" y="110"/>
                      <a:pt x="192" y="110"/>
                    </a:cubicBezTo>
                    <a:cubicBezTo>
                      <a:pt x="192" y="110"/>
                      <a:pt x="192" y="110"/>
                      <a:pt x="192" y="110"/>
                    </a:cubicBezTo>
                    <a:cubicBezTo>
                      <a:pt x="192" y="110"/>
                      <a:pt x="193" y="110"/>
                      <a:pt x="193" y="110"/>
                    </a:cubicBezTo>
                    <a:cubicBezTo>
                      <a:pt x="197" y="110"/>
                      <a:pt x="201" y="107"/>
                      <a:pt x="203" y="104"/>
                    </a:cubicBezTo>
                    <a:cubicBezTo>
                      <a:pt x="205" y="102"/>
                      <a:pt x="205" y="100"/>
                      <a:pt x="205" y="97"/>
                    </a:cubicBezTo>
                    <a:cubicBezTo>
                      <a:pt x="205" y="95"/>
                      <a:pt x="205" y="93"/>
                      <a:pt x="203" y="91"/>
                    </a:cubicBezTo>
                    <a:cubicBezTo>
                      <a:pt x="202" y="89"/>
                      <a:pt x="200" y="87"/>
                      <a:pt x="199" y="86"/>
                    </a:cubicBezTo>
                    <a:cubicBezTo>
                      <a:pt x="198" y="86"/>
                      <a:pt x="198" y="85"/>
                      <a:pt x="197" y="85"/>
                    </a:cubicBezTo>
                    <a:cubicBezTo>
                      <a:pt x="198" y="84"/>
                      <a:pt x="199" y="84"/>
                      <a:pt x="200" y="84"/>
                    </a:cubicBezTo>
                    <a:cubicBezTo>
                      <a:pt x="201" y="85"/>
                      <a:pt x="203" y="87"/>
                      <a:pt x="206" y="89"/>
                    </a:cubicBezTo>
                    <a:cubicBezTo>
                      <a:pt x="209" y="91"/>
                      <a:pt x="212" y="93"/>
                      <a:pt x="215" y="93"/>
                    </a:cubicBezTo>
                    <a:cubicBezTo>
                      <a:pt x="215" y="93"/>
                      <a:pt x="215" y="93"/>
                      <a:pt x="215" y="93"/>
                    </a:cubicBezTo>
                    <a:cubicBezTo>
                      <a:pt x="216" y="93"/>
                      <a:pt x="216" y="93"/>
                      <a:pt x="216" y="93"/>
                    </a:cubicBezTo>
                    <a:cubicBezTo>
                      <a:pt x="216" y="93"/>
                      <a:pt x="217" y="93"/>
                      <a:pt x="217" y="93"/>
                    </a:cubicBezTo>
                    <a:cubicBezTo>
                      <a:pt x="218" y="93"/>
                      <a:pt x="220" y="92"/>
                      <a:pt x="221" y="91"/>
                    </a:cubicBezTo>
                    <a:cubicBezTo>
                      <a:pt x="223" y="90"/>
                      <a:pt x="224" y="90"/>
                      <a:pt x="224" y="90"/>
                    </a:cubicBezTo>
                    <a:cubicBezTo>
                      <a:pt x="234" y="85"/>
                      <a:pt x="241" y="81"/>
                      <a:pt x="251" y="76"/>
                    </a:cubicBezTo>
                    <a:cubicBezTo>
                      <a:pt x="251" y="76"/>
                      <a:pt x="252" y="75"/>
                      <a:pt x="252" y="74"/>
                    </a:cubicBezTo>
                    <a:cubicBezTo>
                      <a:pt x="255" y="68"/>
                      <a:pt x="259" y="62"/>
                      <a:pt x="262" y="55"/>
                    </a:cubicBezTo>
                    <a:cubicBezTo>
                      <a:pt x="262" y="55"/>
                      <a:pt x="262" y="54"/>
                      <a:pt x="261" y="54"/>
                    </a:cubicBezTo>
                    <a:cubicBezTo>
                      <a:pt x="261" y="53"/>
                      <a:pt x="261" y="53"/>
                      <a:pt x="261" y="53"/>
                    </a:cubicBezTo>
                    <a:cubicBezTo>
                      <a:pt x="260" y="53"/>
                      <a:pt x="260" y="54"/>
                      <a:pt x="260" y="54"/>
                    </a:cubicBezTo>
                    <a:cubicBezTo>
                      <a:pt x="257" y="60"/>
                      <a:pt x="254" y="66"/>
                      <a:pt x="251" y="72"/>
                    </a:cubicBezTo>
                    <a:cubicBezTo>
                      <a:pt x="250" y="71"/>
                      <a:pt x="250" y="71"/>
                      <a:pt x="250" y="71"/>
                    </a:cubicBezTo>
                    <a:cubicBezTo>
                      <a:pt x="249" y="71"/>
                      <a:pt x="249" y="71"/>
                      <a:pt x="249" y="72"/>
                    </a:cubicBezTo>
                    <a:cubicBezTo>
                      <a:pt x="248" y="72"/>
                      <a:pt x="248" y="72"/>
                      <a:pt x="248" y="72"/>
                    </a:cubicBezTo>
                    <a:cubicBezTo>
                      <a:pt x="250" y="67"/>
                      <a:pt x="253" y="63"/>
                      <a:pt x="255" y="58"/>
                    </a:cubicBezTo>
                    <a:cubicBezTo>
                      <a:pt x="255" y="57"/>
                      <a:pt x="255" y="57"/>
                      <a:pt x="254" y="56"/>
                    </a:cubicBezTo>
                    <a:cubicBezTo>
                      <a:pt x="254" y="56"/>
                      <a:pt x="254" y="56"/>
                      <a:pt x="254" y="56"/>
                    </a:cubicBezTo>
                    <a:cubicBezTo>
                      <a:pt x="254" y="56"/>
                      <a:pt x="253" y="57"/>
                      <a:pt x="253" y="57"/>
                    </a:cubicBezTo>
                    <a:cubicBezTo>
                      <a:pt x="250" y="63"/>
                      <a:pt x="247" y="68"/>
                      <a:pt x="244" y="74"/>
                    </a:cubicBezTo>
                    <a:cubicBezTo>
                      <a:pt x="244" y="74"/>
                      <a:pt x="243" y="74"/>
                      <a:pt x="242" y="75"/>
                    </a:cubicBezTo>
                    <a:cubicBezTo>
                      <a:pt x="246" y="69"/>
                      <a:pt x="248" y="63"/>
                      <a:pt x="251" y="56"/>
                    </a:cubicBezTo>
                    <a:cubicBezTo>
                      <a:pt x="251" y="55"/>
                      <a:pt x="251" y="55"/>
                      <a:pt x="250" y="54"/>
                    </a:cubicBezTo>
                    <a:cubicBezTo>
                      <a:pt x="250" y="54"/>
                      <a:pt x="250" y="54"/>
                      <a:pt x="250" y="54"/>
                    </a:cubicBezTo>
                    <a:cubicBezTo>
                      <a:pt x="249" y="54"/>
                      <a:pt x="249" y="55"/>
                      <a:pt x="249" y="55"/>
                    </a:cubicBezTo>
                    <a:cubicBezTo>
                      <a:pt x="246" y="63"/>
                      <a:pt x="242" y="70"/>
                      <a:pt x="238" y="77"/>
                    </a:cubicBezTo>
                    <a:cubicBezTo>
                      <a:pt x="237" y="77"/>
                      <a:pt x="236" y="78"/>
                      <a:pt x="235" y="78"/>
                    </a:cubicBezTo>
                    <a:cubicBezTo>
                      <a:pt x="240" y="72"/>
                      <a:pt x="243" y="64"/>
                      <a:pt x="246" y="57"/>
                    </a:cubicBezTo>
                    <a:cubicBezTo>
                      <a:pt x="246" y="56"/>
                      <a:pt x="246" y="55"/>
                      <a:pt x="245" y="55"/>
                    </a:cubicBezTo>
                    <a:cubicBezTo>
                      <a:pt x="245" y="55"/>
                      <a:pt x="245" y="55"/>
                      <a:pt x="245" y="55"/>
                    </a:cubicBezTo>
                    <a:cubicBezTo>
                      <a:pt x="244" y="55"/>
                      <a:pt x="244" y="55"/>
                      <a:pt x="244" y="56"/>
                    </a:cubicBezTo>
                    <a:cubicBezTo>
                      <a:pt x="241" y="64"/>
                      <a:pt x="237" y="72"/>
                      <a:pt x="232" y="80"/>
                    </a:cubicBezTo>
                    <a:cubicBezTo>
                      <a:pt x="232" y="80"/>
                      <a:pt x="232" y="80"/>
                      <a:pt x="232" y="80"/>
                    </a:cubicBezTo>
                    <a:cubicBezTo>
                      <a:pt x="231" y="81"/>
                      <a:pt x="230" y="81"/>
                      <a:pt x="230" y="81"/>
                    </a:cubicBezTo>
                    <a:cubicBezTo>
                      <a:pt x="234" y="74"/>
                      <a:pt x="238" y="67"/>
                      <a:pt x="241" y="59"/>
                    </a:cubicBezTo>
                    <a:cubicBezTo>
                      <a:pt x="241" y="58"/>
                      <a:pt x="241" y="57"/>
                      <a:pt x="240" y="57"/>
                    </a:cubicBezTo>
                    <a:cubicBezTo>
                      <a:pt x="240" y="57"/>
                      <a:pt x="240" y="57"/>
                      <a:pt x="240" y="57"/>
                    </a:cubicBezTo>
                    <a:cubicBezTo>
                      <a:pt x="239" y="57"/>
                      <a:pt x="239" y="57"/>
                      <a:pt x="239" y="58"/>
                    </a:cubicBezTo>
                    <a:cubicBezTo>
                      <a:pt x="235" y="67"/>
                      <a:pt x="231" y="75"/>
                      <a:pt x="226" y="83"/>
                    </a:cubicBezTo>
                    <a:cubicBezTo>
                      <a:pt x="225" y="84"/>
                      <a:pt x="224" y="84"/>
                      <a:pt x="223" y="85"/>
                    </a:cubicBezTo>
                    <a:cubicBezTo>
                      <a:pt x="227" y="77"/>
                      <a:pt x="232" y="70"/>
                      <a:pt x="235" y="62"/>
                    </a:cubicBezTo>
                    <a:cubicBezTo>
                      <a:pt x="235" y="61"/>
                      <a:pt x="234" y="60"/>
                      <a:pt x="234" y="60"/>
                    </a:cubicBezTo>
                    <a:cubicBezTo>
                      <a:pt x="234" y="60"/>
                      <a:pt x="233" y="60"/>
                      <a:pt x="233" y="60"/>
                    </a:cubicBezTo>
                    <a:cubicBezTo>
                      <a:pt x="233" y="60"/>
                      <a:pt x="232" y="60"/>
                      <a:pt x="232" y="61"/>
                    </a:cubicBezTo>
                    <a:cubicBezTo>
                      <a:pt x="230" y="70"/>
                      <a:pt x="224" y="77"/>
                      <a:pt x="220" y="86"/>
                    </a:cubicBezTo>
                    <a:cubicBezTo>
                      <a:pt x="220" y="87"/>
                      <a:pt x="219" y="87"/>
                      <a:pt x="219" y="87"/>
                    </a:cubicBezTo>
                    <a:cubicBezTo>
                      <a:pt x="218" y="87"/>
                      <a:pt x="217" y="88"/>
                      <a:pt x="216" y="88"/>
                    </a:cubicBezTo>
                    <a:cubicBezTo>
                      <a:pt x="216" y="88"/>
                      <a:pt x="216" y="88"/>
                      <a:pt x="216" y="88"/>
                    </a:cubicBezTo>
                    <a:cubicBezTo>
                      <a:pt x="215" y="88"/>
                      <a:pt x="215" y="88"/>
                      <a:pt x="215" y="88"/>
                    </a:cubicBezTo>
                    <a:cubicBezTo>
                      <a:pt x="216" y="87"/>
                      <a:pt x="217" y="86"/>
                      <a:pt x="218" y="85"/>
                    </a:cubicBezTo>
                    <a:cubicBezTo>
                      <a:pt x="218" y="85"/>
                      <a:pt x="219" y="85"/>
                      <a:pt x="220" y="84"/>
                    </a:cubicBezTo>
                    <a:cubicBezTo>
                      <a:pt x="221" y="83"/>
                      <a:pt x="222" y="82"/>
                      <a:pt x="222" y="81"/>
                    </a:cubicBezTo>
                    <a:cubicBezTo>
                      <a:pt x="223" y="78"/>
                      <a:pt x="224" y="75"/>
                      <a:pt x="224" y="72"/>
                    </a:cubicBezTo>
                    <a:cubicBezTo>
                      <a:pt x="224" y="72"/>
                      <a:pt x="224" y="72"/>
                      <a:pt x="224" y="72"/>
                    </a:cubicBezTo>
                    <a:cubicBezTo>
                      <a:pt x="225" y="70"/>
                      <a:pt x="226" y="67"/>
                      <a:pt x="227" y="64"/>
                    </a:cubicBezTo>
                    <a:cubicBezTo>
                      <a:pt x="227" y="64"/>
                      <a:pt x="227" y="63"/>
                      <a:pt x="226" y="63"/>
                    </a:cubicBezTo>
                    <a:cubicBezTo>
                      <a:pt x="226" y="63"/>
                      <a:pt x="226" y="63"/>
                      <a:pt x="226" y="63"/>
                    </a:cubicBezTo>
                    <a:cubicBezTo>
                      <a:pt x="226" y="63"/>
                      <a:pt x="225" y="63"/>
                      <a:pt x="225" y="64"/>
                    </a:cubicBezTo>
                    <a:cubicBezTo>
                      <a:pt x="225" y="65"/>
                      <a:pt x="224" y="66"/>
                      <a:pt x="224" y="67"/>
                    </a:cubicBezTo>
                    <a:cubicBezTo>
                      <a:pt x="224" y="66"/>
                      <a:pt x="223" y="65"/>
                      <a:pt x="223" y="64"/>
                    </a:cubicBezTo>
                    <a:cubicBezTo>
                      <a:pt x="218" y="43"/>
                      <a:pt x="212" y="30"/>
                      <a:pt x="206" y="22"/>
                    </a:cubicBezTo>
                    <a:cubicBezTo>
                      <a:pt x="203" y="19"/>
                      <a:pt x="200" y="16"/>
                      <a:pt x="197" y="15"/>
                    </a:cubicBezTo>
                    <a:cubicBezTo>
                      <a:pt x="197" y="15"/>
                      <a:pt x="197" y="15"/>
                      <a:pt x="197" y="15"/>
                    </a:cubicBezTo>
                    <a:cubicBezTo>
                      <a:pt x="200" y="14"/>
                      <a:pt x="203" y="13"/>
                      <a:pt x="206" y="11"/>
                    </a:cubicBezTo>
                    <a:cubicBezTo>
                      <a:pt x="209" y="10"/>
                      <a:pt x="212" y="9"/>
                      <a:pt x="215" y="7"/>
                    </a:cubicBezTo>
                    <a:cubicBezTo>
                      <a:pt x="217" y="6"/>
                      <a:pt x="219" y="5"/>
                      <a:pt x="220" y="4"/>
                    </a:cubicBezTo>
                    <a:cubicBezTo>
                      <a:pt x="222" y="4"/>
                      <a:pt x="222" y="2"/>
                      <a:pt x="221" y="1"/>
                    </a:cubicBezTo>
                    <a:cubicBezTo>
                      <a:pt x="221" y="0"/>
                      <a:pt x="220" y="0"/>
                      <a:pt x="21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Rectangle 839"/>
              <p:cNvSpPr>
                <a:spLocks noChangeArrowheads="1"/>
              </p:cNvSpPr>
              <p:nvPr/>
            </p:nvSpPr>
            <p:spPr bwMode="auto">
              <a:xfrm>
                <a:off x="2633" y="2778"/>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Rectangle 840"/>
              <p:cNvSpPr>
                <a:spLocks noChangeArrowheads="1"/>
              </p:cNvSpPr>
              <p:nvPr/>
            </p:nvSpPr>
            <p:spPr bwMode="auto">
              <a:xfrm>
                <a:off x="2633" y="2778"/>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841"/>
              <p:cNvSpPr>
                <a:spLocks/>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842"/>
              <p:cNvSpPr>
                <a:spLocks/>
              </p:cNvSpPr>
              <p:nvPr/>
            </p:nvSpPr>
            <p:spPr bwMode="auto">
              <a:xfrm>
                <a:off x="2820" y="257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843"/>
              <p:cNvSpPr>
                <a:spLocks noEditPoints="1"/>
              </p:cNvSpPr>
              <p:nvPr/>
            </p:nvSpPr>
            <p:spPr bwMode="auto">
              <a:xfrm>
                <a:off x="4993" y="2200"/>
                <a:ext cx="393" cy="533"/>
              </a:xfrm>
              <a:custGeom>
                <a:avLst/>
                <a:gdLst>
                  <a:gd name="T0" fmla="*/ 67 w 166"/>
                  <a:gd name="T1" fmla="*/ 201 h 225"/>
                  <a:gd name="T2" fmla="*/ 50 w 166"/>
                  <a:gd name="T3" fmla="*/ 81 h 225"/>
                  <a:gd name="T4" fmla="*/ 60 w 166"/>
                  <a:gd name="T5" fmla="*/ 211 h 225"/>
                  <a:gd name="T6" fmla="*/ 51 w 166"/>
                  <a:gd name="T7" fmla="*/ 219 h 225"/>
                  <a:gd name="T8" fmla="*/ 18 w 166"/>
                  <a:gd name="T9" fmla="*/ 215 h 225"/>
                  <a:gd name="T10" fmla="*/ 91 w 166"/>
                  <a:gd name="T11" fmla="*/ 85 h 225"/>
                  <a:gd name="T12" fmla="*/ 113 w 166"/>
                  <a:gd name="T13" fmla="*/ 211 h 225"/>
                  <a:gd name="T14" fmla="*/ 104 w 166"/>
                  <a:gd name="T15" fmla="*/ 219 h 225"/>
                  <a:gd name="T16" fmla="*/ 72 w 166"/>
                  <a:gd name="T17" fmla="*/ 215 h 225"/>
                  <a:gd name="T18" fmla="*/ 111 w 166"/>
                  <a:gd name="T19" fmla="*/ 73 h 225"/>
                  <a:gd name="T20" fmla="*/ 117 w 166"/>
                  <a:gd name="T21" fmla="*/ 206 h 225"/>
                  <a:gd name="T22" fmla="*/ 66 w 166"/>
                  <a:gd name="T23" fmla="*/ 75 h 225"/>
                  <a:gd name="T24" fmla="*/ 67 w 166"/>
                  <a:gd name="T25" fmla="*/ 82 h 225"/>
                  <a:gd name="T26" fmla="*/ 14 w 166"/>
                  <a:gd name="T27" fmla="*/ 82 h 225"/>
                  <a:gd name="T28" fmla="*/ 11 w 166"/>
                  <a:gd name="T29" fmla="*/ 78 h 225"/>
                  <a:gd name="T30" fmla="*/ 14 w 166"/>
                  <a:gd name="T31" fmla="*/ 81 h 225"/>
                  <a:gd name="T32" fmla="*/ 72 w 166"/>
                  <a:gd name="T33" fmla="*/ 83 h 225"/>
                  <a:gd name="T34" fmla="*/ 123 w 166"/>
                  <a:gd name="T35" fmla="*/ 20 h 225"/>
                  <a:gd name="T36" fmla="*/ 80 w 166"/>
                  <a:gd name="T37" fmla="*/ 78 h 225"/>
                  <a:gd name="T38" fmla="*/ 133 w 166"/>
                  <a:gd name="T39" fmla="*/ 22 h 225"/>
                  <a:gd name="T40" fmla="*/ 95 w 166"/>
                  <a:gd name="T41" fmla="*/ 74 h 225"/>
                  <a:gd name="T42" fmla="*/ 115 w 166"/>
                  <a:gd name="T43" fmla="*/ 62 h 225"/>
                  <a:gd name="T44" fmla="*/ 107 w 166"/>
                  <a:gd name="T45" fmla="*/ 70 h 225"/>
                  <a:gd name="T46" fmla="*/ 40 w 166"/>
                  <a:gd name="T47" fmla="*/ 75 h 225"/>
                  <a:gd name="T48" fmla="*/ 89 w 166"/>
                  <a:gd name="T49" fmla="*/ 20 h 225"/>
                  <a:gd name="T50" fmla="*/ 57 w 166"/>
                  <a:gd name="T51" fmla="*/ 70 h 225"/>
                  <a:gd name="T52" fmla="*/ 47 w 166"/>
                  <a:gd name="T53" fmla="*/ 78 h 225"/>
                  <a:gd name="T54" fmla="*/ 19 w 166"/>
                  <a:gd name="T55" fmla="*/ 83 h 225"/>
                  <a:gd name="T56" fmla="*/ 70 w 166"/>
                  <a:gd name="T57" fmla="*/ 20 h 225"/>
                  <a:gd name="T58" fmla="*/ 27 w 166"/>
                  <a:gd name="T59" fmla="*/ 78 h 225"/>
                  <a:gd name="T60" fmla="*/ 79 w 166"/>
                  <a:gd name="T61" fmla="*/ 22 h 225"/>
                  <a:gd name="T62" fmla="*/ 45 w 166"/>
                  <a:gd name="T63" fmla="*/ 40 h 225"/>
                  <a:gd name="T64" fmla="*/ 45 w 166"/>
                  <a:gd name="T65" fmla="*/ 40 h 225"/>
                  <a:gd name="T66" fmla="*/ 120 w 166"/>
                  <a:gd name="T67" fmla="*/ 18 h 225"/>
                  <a:gd name="T68" fmla="*/ 118 w 166"/>
                  <a:gd name="T69" fmla="*/ 64 h 225"/>
                  <a:gd name="T70" fmla="*/ 123 w 166"/>
                  <a:gd name="T71" fmla="*/ 197 h 225"/>
                  <a:gd name="T72" fmla="*/ 87 w 166"/>
                  <a:gd name="T73" fmla="*/ 32 h 225"/>
                  <a:gd name="T74" fmla="*/ 5 w 166"/>
                  <a:gd name="T75" fmla="*/ 78 h 225"/>
                  <a:gd name="T76" fmla="*/ 64 w 166"/>
                  <a:gd name="T77" fmla="*/ 6 h 225"/>
                  <a:gd name="T78" fmla="*/ 9 w 166"/>
                  <a:gd name="T79" fmla="*/ 79 h 225"/>
                  <a:gd name="T80" fmla="*/ 59 w 166"/>
                  <a:gd name="T81" fmla="*/ 78 h 225"/>
                  <a:gd name="T82" fmla="*/ 100 w 166"/>
                  <a:gd name="T83" fmla="*/ 23 h 225"/>
                  <a:gd name="T84" fmla="*/ 65 w 166"/>
                  <a:gd name="T85" fmla="*/ 74 h 225"/>
                  <a:gd name="T86" fmla="*/ 118 w 166"/>
                  <a:gd name="T87" fmla="*/ 0 h 225"/>
                  <a:gd name="T88" fmla="*/ 98 w 166"/>
                  <a:gd name="T89" fmla="*/ 7 h 225"/>
                  <a:gd name="T90" fmla="*/ 91 w 166"/>
                  <a:gd name="T91" fmla="*/ 15 h 225"/>
                  <a:gd name="T92" fmla="*/ 79 w 166"/>
                  <a:gd name="T93" fmla="*/ 18 h 225"/>
                  <a:gd name="T94" fmla="*/ 75 w 166"/>
                  <a:gd name="T95" fmla="*/ 17 h 225"/>
                  <a:gd name="T96" fmla="*/ 67 w 166"/>
                  <a:gd name="T97" fmla="*/ 1 h 225"/>
                  <a:gd name="T98" fmla="*/ 2 w 166"/>
                  <a:gd name="T99" fmla="*/ 74 h 225"/>
                  <a:gd name="T100" fmla="*/ 3 w 166"/>
                  <a:gd name="T101" fmla="*/ 81 h 225"/>
                  <a:gd name="T102" fmla="*/ 14 w 166"/>
                  <a:gd name="T103" fmla="*/ 216 h 225"/>
                  <a:gd name="T104" fmla="*/ 40 w 166"/>
                  <a:gd name="T105" fmla="*/ 225 h 225"/>
                  <a:gd name="T106" fmla="*/ 62 w 166"/>
                  <a:gd name="T107" fmla="*/ 217 h 225"/>
                  <a:gd name="T108" fmla="*/ 68 w 166"/>
                  <a:gd name="T109" fmla="*/ 216 h 225"/>
                  <a:gd name="T110" fmla="*/ 68 w 166"/>
                  <a:gd name="T111" fmla="*/ 217 h 225"/>
                  <a:gd name="T112" fmla="*/ 114 w 166"/>
                  <a:gd name="T113" fmla="*/ 217 h 225"/>
                  <a:gd name="T114" fmla="*/ 163 w 166"/>
                  <a:gd name="T115" fmla="*/ 154 h 225"/>
                  <a:gd name="T116" fmla="*/ 149 w 166"/>
                  <a:gd name="T117" fmla="*/ 7 h 225"/>
                  <a:gd name="T118" fmla="*/ 132 w 166"/>
                  <a:gd name="T119" fmla="*/ 18 h 225"/>
                  <a:gd name="T120" fmla="*/ 130 w 166"/>
                  <a:gd name="T121" fmla="*/ 16 h 225"/>
                  <a:gd name="T122" fmla="*/ 123 w 166"/>
                  <a:gd name="T123" fmla="*/ 13 h 225"/>
                  <a:gd name="T124" fmla="*/ 118 w 166"/>
                  <a:gd name="T125"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 h="225">
                    <a:moveTo>
                      <a:pt x="63" y="206"/>
                    </a:moveTo>
                    <a:cubicBezTo>
                      <a:pt x="62" y="171"/>
                      <a:pt x="61" y="140"/>
                      <a:pt x="59" y="107"/>
                    </a:cubicBezTo>
                    <a:cubicBezTo>
                      <a:pt x="64" y="138"/>
                      <a:pt x="66" y="169"/>
                      <a:pt x="67" y="200"/>
                    </a:cubicBezTo>
                    <a:cubicBezTo>
                      <a:pt x="67" y="201"/>
                      <a:pt x="67" y="201"/>
                      <a:pt x="67" y="201"/>
                    </a:cubicBezTo>
                    <a:cubicBezTo>
                      <a:pt x="66" y="202"/>
                      <a:pt x="64" y="204"/>
                      <a:pt x="63" y="206"/>
                    </a:cubicBezTo>
                    <a:moveTo>
                      <a:pt x="22" y="87"/>
                    </a:moveTo>
                    <a:cubicBezTo>
                      <a:pt x="27" y="87"/>
                      <a:pt x="33" y="86"/>
                      <a:pt x="38" y="85"/>
                    </a:cubicBezTo>
                    <a:cubicBezTo>
                      <a:pt x="42" y="84"/>
                      <a:pt x="46" y="83"/>
                      <a:pt x="50" y="81"/>
                    </a:cubicBezTo>
                    <a:cubicBezTo>
                      <a:pt x="51" y="80"/>
                      <a:pt x="53" y="79"/>
                      <a:pt x="54" y="77"/>
                    </a:cubicBezTo>
                    <a:cubicBezTo>
                      <a:pt x="54" y="78"/>
                      <a:pt x="54" y="78"/>
                      <a:pt x="54" y="79"/>
                    </a:cubicBezTo>
                    <a:cubicBezTo>
                      <a:pt x="56" y="124"/>
                      <a:pt x="57" y="164"/>
                      <a:pt x="59" y="210"/>
                    </a:cubicBezTo>
                    <a:cubicBezTo>
                      <a:pt x="60" y="211"/>
                      <a:pt x="60" y="211"/>
                      <a:pt x="60" y="211"/>
                    </a:cubicBezTo>
                    <a:cubicBezTo>
                      <a:pt x="59" y="211"/>
                      <a:pt x="59" y="212"/>
                      <a:pt x="59" y="212"/>
                    </a:cubicBezTo>
                    <a:cubicBezTo>
                      <a:pt x="59" y="212"/>
                      <a:pt x="59" y="212"/>
                      <a:pt x="59" y="212"/>
                    </a:cubicBezTo>
                    <a:cubicBezTo>
                      <a:pt x="59" y="212"/>
                      <a:pt x="59" y="212"/>
                      <a:pt x="59" y="212"/>
                    </a:cubicBezTo>
                    <a:cubicBezTo>
                      <a:pt x="57" y="215"/>
                      <a:pt x="54" y="218"/>
                      <a:pt x="51" y="219"/>
                    </a:cubicBezTo>
                    <a:cubicBezTo>
                      <a:pt x="48" y="221"/>
                      <a:pt x="44" y="221"/>
                      <a:pt x="40" y="221"/>
                    </a:cubicBezTo>
                    <a:cubicBezTo>
                      <a:pt x="40" y="221"/>
                      <a:pt x="40" y="221"/>
                      <a:pt x="40" y="221"/>
                    </a:cubicBezTo>
                    <a:cubicBezTo>
                      <a:pt x="40" y="221"/>
                      <a:pt x="40" y="221"/>
                      <a:pt x="40" y="221"/>
                    </a:cubicBezTo>
                    <a:cubicBezTo>
                      <a:pt x="32" y="221"/>
                      <a:pt x="24" y="219"/>
                      <a:pt x="18" y="215"/>
                    </a:cubicBezTo>
                    <a:cubicBezTo>
                      <a:pt x="18" y="171"/>
                      <a:pt x="14" y="127"/>
                      <a:pt x="6" y="84"/>
                    </a:cubicBezTo>
                    <a:cubicBezTo>
                      <a:pt x="11" y="86"/>
                      <a:pt x="16" y="87"/>
                      <a:pt x="22" y="87"/>
                    </a:cubicBezTo>
                    <a:moveTo>
                      <a:pt x="75" y="87"/>
                    </a:moveTo>
                    <a:cubicBezTo>
                      <a:pt x="80" y="87"/>
                      <a:pt x="86" y="86"/>
                      <a:pt x="91" y="85"/>
                    </a:cubicBezTo>
                    <a:cubicBezTo>
                      <a:pt x="95" y="84"/>
                      <a:pt x="99" y="83"/>
                      <a:pt x="103" y="81"/>
                    </a:cubicBezTo>
                    <a:cubicBezTo>
                      <a:pt x="104" y="80"/>
                      <a:pt x="106" y="79"/>
                      <a:pt x="107" y="77"/>
                    </a:cubicBezTo>
                    <a:cubicBezTo>
                      <a:pt x="109" y="124"/>
                      <a:pt x="111" y="163"/>
                      <a:pt x="113" y="210"/>
                    </a:cubicBezTo>
                    <a:cubicBezTo>
                      <a:pt x="113" y="211"/>
                      <a:pt x="113" y="211"/>
                      <a:pt x="113" y="211"/>
                    </a:cubicBezTo>
                    <a:cubicBezTo>
                      <a:pt x="113" y="211"/>
                      <a:pt x="112" y="212"/>
                      <a:pt x="112" y="212"/>
                    </a:cubicBezTo>
                    <a:cubicBezTo>
                      <a:pt x="112" y="212"/>
                      <a:pt x="112" y="212"/>
                      <a:pt x="112" y="212"/>
                    </a:cubicBezTo>
                    <a:cubicBezTo>
                      <a:pt x="112" y="212"/>
                      <a:pt x="112" y="212"/>
                      <a:pt x="112" y="212"/>
                    </a:cubicBezTo>
                    <a:cubicBezTo>
                      <a:pt x="110" y="215"/>
                      <a:pt x="108" y="218"/>
                      <a:pt x="104" y="219"/>
                    </a:cubicBezTo>
                    <a:cubicBezTo>
                      <a:pt x="101" y="221"/>
                      <a:pt x="97" y="221"/>
                      <a:pt x="93" y="221"/>
                    </a:cubicBezTo>
                    <a:cubicBezTo>
                      <a:pt x="93" y="221"/>
                      <a:pt x="93" y="221"/>
                      <a:pt x="93" y="221"/>
                    </a:cubicBezTo>
                    <a:cubicBezTo>
                      <a:pt x="93" y="221"/>
                      <a:pt x="93" y="221"/>
                      <a:pt x="93" y="221"/>
                    </a:cubicBezTo>
                    <a:cubicBezTo>
                      <a:pt x="85" y="221"/>
                      <a:pt x="77" y="219"/>
                      <a:pt x="72" y="215"/>
                    </a:cubicBezTo>
                    <a:cubicBezTo>
                      <a:pt x="71" y="171"/>
                      <a:pt x="67" y="127"/>
                      <a:pt x="60" y="84"/>
                    </a:cubicBezTo>
                    <a:cubicBezTo>
                      <a:pt x="64" y="86"/>
                      <a:pt x="70" y="87"/>
                      <a:pt x="75" y="87"/>
                    </a:cubicBezTo>
                    <a:moveTo>
                      <a:pt x="117" y="206"/>
                    </a:moveTo>
                    <a:cubicBezTo>
                      <a:pt x="115" y="159"/>
                      <a:pt x="113" y="120"/>
                      <a:pt x="111" y="73"/>
                    </a:cubicBezTo>
                    <a:cubicBezTo>
                      <a:pt x="112" y="72"/>
                      <a:pt x="112" y="72"/>
                      <a:pt x="112" y="72"/>
                    </a:cubicBezTo>
                    <a:cubicBezTo>
                      <a:pt x="114" y="116"/>
                      <a:pt x="116" y="158"/>
                      <a:pt x="119" y="202"/>
                    </a:cubicBezTo>
                    <a:cubicBezTo>
                      <a:pt x="119" y="202"/>
                      <a:pt x="119" y="202"/>
                      <a:pt x="119" y="202"/>
                    </a:cubicBezTo>
                    <a:cubicBezTo>
                      <a:pt x="118" y="204"/>
                      <a:pt x="117" y="205"/>
                      <a:pt x="117" y="206"/>
                    </a:cubicBezTo>
                    <a:moveTo>
                      <a:pt x="66" y="82"/>
                    </a:moveTo>
                    <a:cubicBezTo>
                      <a:pt x="65" y="82"/>
                      <a:pt x="64" y="80"/>
                      <a:pt x="64" y="79"/>
                    </a:cubicBezTo>
                    <a:cubicBezTo>
                      <a:pt x="64" y="78"/>
                      <a:pt x="64" y="78"/>
                      <a:pt x="64" y="78"/>
                    </a:cubicBezTo>
                    <a:cubicBezTo>
                      <a:pt x="65" y="77"/>
                      <a:pt x="65" y="76"/>
                      <a:pt x="66" y="75"/>
                    </a:cubicBezTo>
                    <a:cubicBezTo>
                      <a:pt x="74" y="67"/>
                      <a:pt x="81" y="58"/>
                      <a:pt x="89" y="50"/>
                    </a:cubicBezTo>
                    <a:cubicBezTo>
                      <a:pt x="83" y="57"/>
                      <a:pt x="76" y="64"/>
                      <a:pt x="70" y="72"/>
                    </a:cubicBezTo>
                    <a:cubicBezTo>
                      <a:pt x="69" y="74"/>
                      <a:pt x="67" y="77"/>
                      <a:pt x="67" y="81"/>
                    </a:cubicBezTo>
                    <a:cubicBezTo>
                      <a:pt x="67" y="81"/>
                      <a:pt x="67" y="82"/>
                      <a:pt x="67" y="82"/>
                    </a:cubicBezTo>
                    <a:cubicBezTo>
                      <a:pt x="67" y="82"/>
                      <a:pt x="66" y="82"/>
                      <a:pt x="66" y="82"/>
                    </a:cubicBezTo>
                    <a:cubicBezTo>
                      <a:pt x="66" y="82"/>
                      <a:pt x="66" y="82"/>
                      <a:pt x="66" y="82"/>
                    </a:cubicBezTo>
                    <a:cubicBezTo>
                      <a:pt x="66" y="82"/>
                      <a:pt x="66" y="82"/>
                      <a:pt x="66" y="82"/>
                    </a:cubicBezTo>
                    <a:moveTo>
                      <a:pt x="14" y="82"/>
                    </a:moveTo>
                    <a:cubicBezTo>
                      <a:pt x="13" y="82"/>
                      <a:pt x="13" y="82"/>
                      <a:pt x="12" y="82"/>
                    </a:cubicBezTo>
                    <a:cubicBezTo>
                      <a:pt x="12" y="82"/>
                      <a:pt x="12" y="82"/>
                      <a:pt x="12" y="82"/>
                    </a:cubicBezTo>
                    <a:cubicBezTo>
                      <a:pt x="11" y="82"/>
                      <a:pt x="11" y="80"/>
                      <a:pt x="11" y="79"/>
                    </a:cubicBezTo>
                    <a:cubicBezTo>
                      <a:pt x="11" y="78"/>
                      <a:pt x="11" y="78"/>
                      <a:pt x="11" y="78"/>
                    </a:cubicBezTo>
                    <a:cubicBezTo>
                      <a:pt x="11" y="77"/>
                      <a:pt x="12" y="76"/>
                      <a:pt x="13" y="75"/>
                    </a:cubicBezTo>
                    <a:cubicBezTo>
                      <a:pt x="20" y="67"/>
                      <a:pt x="28" y="58"/>
                      <a:pt x="36" y="50"/>
                    </a:cubicBezTo>
                    <a:cubicBezTo>
                      <a:pt x="29" y="57"/>
                      <a:pt x="23" y="64"/>
                      <a:pt x="17" y="72"/>
                    </a:cubicBezTo>
                    <a:cubicBezTo>
                      <a:pt x="15" y="74"/>
                      <a:pt x="14" y="77"/>
                      <a:pt x="14" y="81"/>
                    </a:cubicBezTo>
                    <a:cubicBezTo>
                      <a:pt x="13" y="81"/>
                      <a:pt x="14" y="82"/>
                      <a:pt x="14" y="82"/>
                    </a:cubicBezTo>
                    <a:moveTo>
                      <a:pt x="75" y="83"/>
                    </a:moveTo>
                    <a:cubicBezTo>
                      <a:pt x="75" y="83"/>
                      <a:pt x="75" y="83"/>
                      <a:pt x="75" y="83"/>
                    </a:cubicBezTo>
                    <a:cubicBezTo>
                      <a:pt x="74" y="83"/>
                      <a:pt x="73" y="83"/>
                      <a:pt x="72" y="83"/>
                    </a:cubicBezTo>
                    <a:cubicBezTo>
                      <a:pt x="72" y="83"/>
                      <a:pt x="72" y="83"/>
                      <a:pt x="72" y="83"/>
                    </a:cubicBezTo>
                    <a:cubicBezTo>
                      <a:pt x="71" y="82"/>
                      <a:pt x="71" y="82"/>
                      <a:pt x="71" y="81"/>
                    </a:cubicBezTo>
                    <a:cubicBezTo>
                      <a:pt x="71" y="79"/>
                      <a:pt x="72" y="76"/>
                      <a:pt x="74" y="75"/>
                    </a:cubicBezTo>
                    <a:cubicBezTo>
                      <a:pt x="88" y="55"/>
                      <a:pt x="105" y="37"/>
                      <a:pt x="123" y="20"/>
                    </a:cubicBezTo>
                    <a:cubicBezTo>
                      <a:pt x="124" y="21"/>
                      <a:pt x="124" y="21"/>
                      <a:pt x="125" y="21"/>
                    </a:cubicBezTo>
                    <a:cubicBezTo>
                      <a:pt x="109" y="38"/>
                      <a:pt x="93" y="56"/>
                      <a:pt x="79" y="74"/>
                    </a:cubicBezTo>
                    <a:cubicBezTo>
                      <a:pt x="78" y="75"/>
                      <a:pt x="78" y="76"/>
                      <a:pt x="79" y="77"/>
                    </a:cubicBezTo>
                    <a:cubicBezTo>
                      <a:pt x="80" y="77"/>
                      <a:pt x="80" y="78"/>
                      <a:pt x="80" y="78"/>
                    </a:cubicBezTo>
                    <a:cubicBezTo>
                      <a:pt x="81" y="78"/>
                      <a:pt x="82" y="77"/>
                      <a:pt x="82" y="77"/>
                    </a:cubicBezTo>
                    <a:cubicBezTo>
                      <a:pt x="97" y="57"/>
                      <a:pt x="113" y="39"/>
                      <a:pt x="130" y="21"/>
                    </a:cubicBezTo>
                    <a:cubicBezTo>
                      <a:pt x="131" y="21"/>
                      <a:pt x="131" y="22"/>
                      <a:pt x="132" y="22"/>
                    </a:cubicBezTo>
                    <a:cubicBezTo>
                      <a:pt x="133" y="22"/>
                      <a:pt x="133" y="22"/>
                      <a:pt x="133" y="22"/>
                    </a:cubicBezTo>
                    <a:cubicBezTo>
                      <a:pt x="119" y="38"/>
                      <a:pt x="105" y="55"/>
                      <a:pt x="92" y="72"/>
                    </a:cubicBezTo>
                    <a:cubicBezTo>
                      <a:pt x="91" y="72"/>
                      <a:pt x="91" y="74"/>
                      <a:pt x="92" y="74"/>
                    </a:cubicBezTo>
                    <a:cubicBezTo>
                      <a:pt x="92" y="75"/>
                      <a:pt x="93" y="75"/>
                      <a:pt x="93" y="75"/>
                    </a:cubicBezTo>
                    <a:cubicBezTo>
                      <a:pt x="94" y="75"/>
                      <a:pt x="95" y="75"/>
                      <a:pt x="95" y="74"/>
                    </a:cubicBezTo>
                    <a:cubicBezTo>
                      <a:pt x="109" y="56"/>
                      <a:pt x="124" y="39"/>
                      <a:pt x="138" y="21"/>
                    </a:cubicBezTo>
                    <a:cubicBezTo>
                      <a:pt x="138" y="21"/>
                      <a:pt x="138" y="21"/>
                      <a:pt x="138" y="21"/>
                    </a:cubicBezTo>
                    <a:cubicBezTo>
                      <a:pt x="139" y="21"/>
                      <a:pt x="140" y="21"/>
                      <a:pt x="140" y="21"/>
                    </a:cubicBezTo>
                    <a:cubicBezTo>
                      <a:pt x="133" y="35"/>
                      <a:pt x="124" y="49"/>
                      <a:pt x="115" y="62"/>
                    </a:cubicBezTo>
                    <a:cubicBezTo>
                      <a:pt x="113" y="64"/>
                      <a:pt x="111" y="66"/>
                      <a:pt x="110" y="68"/>
                    </a:cubicBezTo>
                    <a:cubicBezTo>
                      <a:pt x="109" y="68"/>
                      <a:pt x="109" y="68"/>
                      <a:pt x="109" y="68"/>
                    </a:cubicBezTo>
                    <a:cubicBezTo>
                      <a:pt x="109" y="68"/>
                      <a:pt x="109" y="68"/>
                      <a:pt x="109" y="68"/>
                    </a:cubicBezTo>
                    <a:cubicBezTo>
                      <a:pt x="108" y="68"/>
                      <a:pt x="107" y="69"/>
                      <a:pt x="107" y="70"/>
                    </a:cubicBezTo>
                    <a:cubicBezTo>
                      <a:pt x="106" y="73"/>
                      <a:pt x="104" y="76"/>
                      <a:pt x="101" y="78"/>
                    </a:cubicBezTo>
                    <a:cubicBezTo>
                      <a:pt x="98" y="80"/>
                      <a:pt x="94" y="81"/>
                      <a:pt x="90" y="81"/>
                    </a:cubicBezTo>
                    <a:cubicBezTo>
                      <a:pt x="85" y="82"/>
                      <a:pt x="80" y="83"/>
                      <a:pt x="75" y="83"/>
                    </a:cubicBezTo>
                    <a:moveTo>
                      <a:pt x="40" y="75"/>
                    </a:moveTo>
                    <a:cubicBezTo>
                      <a:pt x="41" y="75"/>
                      <a:pt x="41" y="75"/>
                      <a:pt x="42" y="74"/>
                    </a:cubicBezTo>
                    <a:cubicBezTo>
                      <a:pt x="56" y="56"/>
                      <a:pt x="70" y="39"/>
                      <a:pt x="85" y="21"/>
                    </a:cubicBezTo>
                    <a:cubicBezTo>
                      <a:pt x="85" y="21"/>
                      <a:pt x="85" y="21"/>
                      <a:pt x="85" y="21"/>
                    </a:cubicBezTo>
                    <a:cubicBezTo>
                      <a:pt x="86" y="21"/>
                      <a:pt x="88" y="20"/>
                      <a:pt x="89" y="20"/>
                    </a:cubicBezTo>
                    <a:cubicBezTo>
                      <a:pt x="84" y="30"/>
                      <a:pt x="78" y="39"/>
                      <a:pt x="72" y="48"/>
                    </a:cubicBezTo>
                    <a:cubicBezTo>
                      <a:pt x="72" y="49"/>
                      <a:pt x="72" y="49"/>
                      <a:pt x="72" y="50"/>
                    </a:cubicBezTo>
                    <a:cubicBezTo>
                      <a:pt x="67" y="56"/>
                      <a:pt x="62" y="63"/>
                      <a:pt x="57" y="70"/>
                    </a:cubicBezTo>
                    <a:cubicBezTo>
                      <a:pt x="57" y="70"/>
                      <a:pt x="57" y="70"/>
                      <a:pt x="57" y="70"/>
                    </a:cubicBezTo>
                    <a:cubicBezTo>
                      <a:pt x="57" y="69"/>
                      <a:pt x="56" y="68"/>
                      <a:pt x="56" y="68"/>
                    </a:cubicBezTo>
                    <a:cubicBezTo>
                      <a:pt x="55" y="68"/>
                      <a:pt x="55" y="68"/>
                      <a:pt x="55" y="68"/>
                    </a:cubicBezTo>
                    <a:cubicBezTo>
                      <a:pt x="54" y="68"/>
                      <a:pt x="53" y="69"/>
                      <a:pt x="53" y="70"/>
                    </a:cubicBezTo>
                    <a:cubicBezTo>
                      <a:pt x="53" y="73"/>
                      <a:pt x="50" y="76"/>
                      <a:pt x="47" y="78"/>
                    </a:cubicBezTo>
                    <a:cubicBezTo>
                      <a:pt x="44" y="80"/>
                      <a:pt x="41" y="81"/>
                      <a:pt x="37" y="81"/>
                    </a:cubicBezTo>
                    <a:cubicBezTo>
                      <a:pt x="32" y="82"/>
                      <a:pt x="27" y="83"/>
                      <a:pt x="22" y="83"/>
                    </a:cubicBezTo>
                    <a:cubicBezTo>
                      <a:pt x="22" y="83"/>
                      <a:pt x="22" y="83"/>
                      <a:pt x="22" y="83"/>
                    </a:cubicBezTo>
                    <a:cubicBezTo>
                      <a:pt x="21" y="83"/>
                      <a:pt x="20" y="83"/>
                      <a:pt x="19" y="83"/>
                    </a:cubicBezTo>
                    <a:cubicBezTo>
                      <a:pt x="18" y="83"/>
                      <a:pt x="18" y="83"/>
                      <a:pt x="18" y="83"/>
                    </a:cubicBezTo>
                    <a:cubicBezTo>
                      <a:pt x="18" y="82"/>
                      <a:pt x="18" y="82"/>
                      <a:pt x="18" y="81"/>
                    </a:cubicBezTo>
                    <a:cubicBezTo>
                      <a:pt x="17" y="79"/>
                      <a:pt x="19" y="76"/>
                      <a:pt x="20" y="75"/>
                    </a:cubicBezTo>
                    <a:cubicBezTo>
                      <a:pt x="35" y="55"/>
                      <a:pt x="52" y="37"/>
                      <a:pt x="70" y="20"/>
                    </a:cubicBezTo>
                    <a:cubicBezTo>
                      <a:pt x="70" y="21"/>
                      <a:pt x="71" y="21"/>
                      <a:pt x="72" y="21"/>
                    </a:cubicBezTo>
                    <a:cubicBezTo>
                      <a:pt x="55" y="38"/>
                      <a:pt x="40" y="56"/>
                      <a:pt x="26" y="74"/>
                    </a:cubicBezTo>
                    <a:cubicBezTo>
                      <a:pt x="25" y="75"/>
                      <a:pt x="25" y="76"/>
                      <a:pt x="26" y="77"/>
                    </a:cubicBezTo>
                    <a:cubicBezTo>
                      <a:pt x="26" y="77"/>
                      <a:pt x="27" y="78"/>
                      <a:pt x="27" y="78"/>
                    </a:cubicBezTo>
                    <a:cubicBezTo>
                      <a:pt x="28" y="78"/>
                      <a:pt x="28" y="77"/>
                      <a:pt x="29" y="77"/>
                    </a:cubicBezTo>
                    <a:cubicBezTo>
                      <a:pt x="44" y="57"/>
                      <a:pt x="60" y="39"/>
                      <a:pt x="77" y="21"/>
                    </a:cubicBezTo>
                    <a:cubicBezTo>
                      <a:pt x="77" y="21"/>
                      <a:pt x="78" y="22"/>
                      <a:pt x="79" y="22"/>
                    </a:cubicBezTo>
                    <a:cubicBezTo>
                      <a:pt x="79" y="22"/>
                      <a:pt x="79" y="22"/>
                      <a:pt x="79" y="22"/>
                    </a:cubicBezTo>
                    <a:cubicBezTo>
                      <a:pt x="66" y="38"/>
                      <a:pt x="52" y="55"/>
                      <a:pt x="38" y="72"/>
                    </a:cubicBezTo>
                    <a:cubicBezTo>
                      <a:pt x="38" y="72"/>
                      <a:pt x="38" y="74"/>
                      <a:pt x="39" y="74"/>
                    </a:cubicBezTo>
                    <a:cubicBezTo>
                      <a:pt x="39" y="75"/>
                      <a:pt x="40" y="75"/>
                      <a:pt x="40" y="75"/>
                    </a:cubicBezTo>
                    <a:moveTo>
                      <a:pt x="45" y="40"/>
                    </a:moveTo>
                    <a:cubicBezTo>
                      <a:pt x="52" y="32"/>
                      <a:pt x="59" y="24"/>
                      <a:pt x="66" y="17"/>
                    </a:cubicBezTo>
                    <a:cubicBezTo>
                      <a:pt x="66" y="17"/>
                      <a:pt x="66" y="17"/>
                      <a:pt x="66" y="17"/>
                    </a:cubicBezTo>
                    <a:cubicBezTo>
                      <a:pt x="66" y="18"/>
                      <a:pt x="66" y="18"/>
                      <a:pt x="66" y="18"/>
                    </a:cubicBezTo>
                    <a:cubicBezTo>
                      <a:pt x="59" y="25"/>
                      <a:pt x="52" y="32"/>
                      <a:pt x="45" y="40"/>
                    </a:cubicBezTo>
                    <a:moveTo>
                      <a:pt x="98" y="40"/>
                    </a:moveTo>
                    <a:cubicBezTo>
                      <a:pt x="105" y="32"/>
                      <a:pt x="112" y="24"/>
                      <a:pt x="119" y="17"/>
                    </a:cubicBezTo>
                    <a:cubicBezTo>
                      <a:pt x="120" y="17"/>
                      <a:pt x="120" y="17"/>
                      <a:pt x="120" y="17"/>
                    </a:cubicBezTo>
                    <a:cubicBezTo>
                      <a:pt x="120" y="18"/>
                      <a:pt x="120" y="18"/>
                      <a:pt x="120" y="18"/>
                    </a:cubicBezTo>
                    <a:cubicBezTo>
                      <a:pt x="112" y="25"/>
                      <a:pt x="105" y="32"/>
                      <a:pt x="98" y="40"/>
                    </a:cubicBezTo>
                    <a:moveTo>
                      <a:pt x="123" y="197"/>
                    </a:moveTo>
                    <a:cubicBezTo>
                      <a:pt x="120" y="153"/>
                      <a:pt x="118" y="112"/>
                      <a:pt x="116" y="67"/>
                    </a:cubicBezTo>
                    <a:cubicBezTo>
                      <a:pt x="116" y="66"/>
                      <a:pt x="117" y="65"/>
                      <a:pt x="118" y="64"/>
                    </a:cubicBezTo>
                    <a:cubicBezTo>
                      <a:pt x="130" y="49"/>
                      <a:pt x="139" y="32"/>
                      <a:pt x="148" y="15"/>
                    </a:cubicBezTo>
                    <a:cubicBezTo>
                      <a:pt x="155" y="60"/>
                      <a:pt x="161" y="105"/>
                      <a:pt x="162" y="150"/>
                    </a:cubicBezTo>
                    <a:cubicBezTo>
                      <a:pt x="161" y="150"/>
                      <a:pt x="161" y="150"/>
                      <a:pt x="161" y="150"/>
                    </a:cubicBezTo>
                    <a:cubicBezTo>
                      <a:pt x="148" y="165"/>
                      <a:pt x="135" y="181"/>
                      <a:pt x="123" y="197"/>
                    </a:cubicBezTo>
                    <a:moveTo>
                      <a:pt x="87" y="32"/>
                    </a:moveTo>
                    <a:cubicBezTo>
                      <a:pt x="90" y="27"/>
                      <a:pt x="93" y="21"/>
                      <a:pt x="96" y="15"/>
                    </a:cubicBezTo>
                    <a:cubicBezTo>
                      <a:pt x="96" y="17"/>
                      <a:pt x="97" y="19"/>
                      <a:pt x="97" y="21"/>
                    </a:cubicBezTo>
                    <a:cubicBezTo>
                      <a:pt x="93" y="24"/>
                      <a:pt x="90" y="28"/>
                      <a:pt x="87" y="32"/>
                    </a:cubicBezTo>
                    <a:moveTo>
                      <a:pt x="9" y="80"/>
                    </a:moveTo>
                    <a:cubicBezTo>
                      <a:pt x="8" y="80"/>
                      <a:pt x="8" y="80"/>
                      <a:pt x="8" y="80"/>
                    </a:cubicBezTo>
                    <a:cubicBezTo>
                      <a:pt x="7" y="80"/>
                      <a:pt x="6" y="79"/>
                      <a:pt x="5" y="78"/>
                    </a:cubicBezTo>
                    <a:cubicBezTo>
                      <a:pt x="5" y="78"/>
                      <a:pt x="5" y="78"/>
                      <a:pt x="5" y="78"/>
                    </a:cubicBezTo>
                    <a:cubicBezTo>
                      <a:pt x="4" y="77"/>
                      <a:pt x="4" y="77"/>
                      <a:pt x="4" y="77"/>
                    </a:cubicBezTo>
                    <a:cubicBezTo>
                      <a:pt x="4" y="77"/>
                      <a:pt x="4" y="77"/>
                      <a:pt x="4" y="77"/>
                    </a:cubicBezTo>
                    <a:cubicBezTo>
                      <a:pt x="5" y="77"/>
                      <a:pt x="5" y="76"/>
                      <a:pt x="5" y="76"/>
                    </a:cubicBezTo>
                    <a:cubicBezTo>
                      <a:pt x="22" y="50"/>
                      <a:pt x="42" y="27"/>
                      <a:pt x="64" y="6"/>
                    </a:cubicBezTo>
                    <a:cubicBezTo>
                      <a:pt x="64" y="9"/>
                      <a:pt x="65" y="11"/>
                      <a:pt x="66" y="14"/>
                    </a:cubicBezTo>
                    <a:cubicBezTo>
                      <a:pt x="47" y="34"/>
                      <a:pt x="29" y="54"/>
                      <a:pt x="11" y="74"/>
                    </a:cubicBezTo>
                    <a:cubicBezTo>
                      <a:pt x="10" y="75"/>
                      <a:pt x="9" y="76"/>
                      <a:pt x="9" y="78"/>
                    </a:cubicBezTo>
                    <a:cubicBezTo>
                      <a:pt x="9" y="78"/>
                      <a:pt x="9" y="79"/>
                      <a:pt x="9" y="79"/>
                    </a:cubicBezTo>
                    <a:cubicBezTo>
                      <a:pt x="9" y="80"/>
                      <a:pt x="9" y="80"/>
                      <a:pt x="9" y="80"/>
                    </a:cubicBezTo>
                    <a:moveTo>
                      <a:pt x="62" y="80"/>
                    </a:moveTo>
                    <a:cubicBezTo>
                      <a:pt x="62" y="80"/>
                      <a:pt x="62" y="80"/>
                      <a:pt x="62" y="80"/>
                    </a:cubicBezTo>
                    <a:cubicBezTo>
                      <a:pt x="61" y="80"/>
                      <a:pt x="59" y="79"/>
                      <a:pt x="59" y="78"/>
                    </a:cubicBezTo>
                    <a:cubicBezTo>
                      <a:pt x="58" y="78"/>
                      <a:pt x="58" y="78"/>
                      <a:pt x="58" y="78"/>
                    </a:cubicBezTo>
                    <a:cubicBezTo>
                      <a:pt x="58" y="77"/>
                      <a:pt x="58" y="77"/>
                      <a:pt x="58" y="77"/>
                    </a:cubicBezTo>
                    <a:cubicBezTo>
                      <a:pt x="58" y="76"/>
                      <a:pt x="58" y="76"/>
                      <a:pt x="58" y="76"/>
                    </a:cubicBezTo>
                    <a:cubicBezTo>
                      <a:pt x="71" y="57"/>
                      <a:pt x="85" y="40"/>
                      <a:pt x="100" y="23"/>
                    </a:cubicBezTo>
                    <a:cubicBezTo>
                      <a:pt x="101" y="23"/>
                      <a:pt x="101" y="23"/>
                      <a:pt x="101" y="22"/>
                    </a:cubicBezTo>
                    <a:cubicBezTo>
                      <a:pt x="106" y="17"/>
                      <a:pt x="112" y="11"/>
                      <a:pt x="117" y="6"/>
                    </a:cubicBezTo>
                    <a:cubicBezTo>
                      <a:pt x="118" y="9"/>
                      <a:pt x="118" y="11"/>
                      <a:pt x="119" y="14"/>
                    </a:cubicBezTo>
                    <a:cubicBezTo>
                      <a:pt x="100" y="34"/>
                      <a:pt x="82" y="54"/>
                      <a:pt x="65" y="74"/>
                    </a:cubicBezTo>
                    <a:cubicBezTo>
                      <a:pt x="64" y="75"/>
                      <a:pt x="63" y="76"/>
                      <a:pt x="62" y="78"/>
                    </a:cubicBezTo>
                    <a:cubicBezTo>
                      <a:pt x="62" y="78"/>
                      <a:pt x="62" y="79"/>
                      <a:pt x="62" y="79"/>
                    </a:cubicBezTo>
                    <a:cubicBezTo>
                      <a:pt x="62" y="80"/>
                      <a:pt x="62" y="80"/>
                      <a:pt x="62" y="80"/>
                    </a:cubicBezTo>
                    <a:moveTo>
                      <a:pt x="118" y="0"/>
                    </a:moveTo>
                    <a:cubicBezTo>
                      <a:pt x="118" y="0"/>
                      <a:pt x="117" y="0"/>
                      <a:pt x="117" y="0"/>
                    </a:cubicBezTo>
                    <a:cubicBezTo>
                      <a:pt x="111" y="6"/>
                      <a:pt x="106" y="11"/>
                      <a:pt x="100" y="17"/>
                    </a:cubicBezTo>
                    <a:cubicBezTo>
                      <a:pt x="100" y="14"/>
                      <a:pt x="100" y="11"/>
                      <a:pt x="99" y="9"/>
                    </a:cubicBezTo>
                    <a:cubicBezTo>
                      <a:pt x="99" y="8"/>
                      <a:pt x="98" y="7"/>
                      <a:pt x="98" y="7"/>
                    </a:cubicBezTo>
                    <a:cubicBezTo>
                      <a:pt x="97" y="7"/>
                      <a:pt x="97" y="7"/>
                      <a:pt x="97" y="7"/>
                    </a:cubicBezTo>
                    <a:cubicBezTo>
                      <a:pt x="96" y="7"/>
                      <a:pt x="96" y="7"/>
                      <a:pt x="95" y="8"/>
                    </a:cubicBezTo>
                    <a:cubicBezTo>
                      <a:pt x="94" y="10"/>
                      <a:pt x="93" y="13"/>
                      <a:pt x="91" y="15"/>
                    </a:cubicBezTo>
                    <a:cubicBezTo>
                      <a:pt x="91" y="15"/>
                      <a:pt x="91" y="15"/>
                      <a:pt x="91" y="15"/>
                    </a:cubicBezTo>
                    <a:cubicBezTo>
                      <a:pt x="91" y="15"/>
                      <a:pt x="90" y="15"/>
                      <a:pt x="90" y="15"/>
                    </a:cubicBezTo>
                    <a:cubicBezTo>
                      <a:pt x="87" y="17"/>
                      <a:pt x="83" y="18"/>
                      <a:pt x="79" y="18"/>
                    </a:cubicBezTo>
                    <a:cubicBezTo>
                      <a:pt x="79" y="18"/>
                      <a:pt x="79" y="18"/>
                      <a:pt x="79" y="18"/>
                    </a:cubicBezTo>
                    <a:cubicBezTo>
                      <a:pt x="79" y="18"/>
                      <a:pt x="79" y="18"/>
                      <a:pt x="79" y="18"/>
                    </a:cubicBezTo>
                    <a:cubicBezTo>
                      <a:pt x="78" y="17"/>
                      <a:pt x="78" y="17"/>
                      <a:pt x="78" y="17"/>
                    </a:cubicBezTo>
                    <a:cubicBezTo>
                      <a:pt x="78" y="17"/>
                      <a:pt x="77" y="16"/>
                      <a:pt x="77" y="16"/>
                    </a:cubicBezTo>
                    <a:cubicBezTo>
                      <a:pt x="76" y="16"/>
                      <a:pt x="76" y="17"/>
                      <a:pt x="75" y="17"/>
                    </a:cubicBezTo>
                    <a:cubicBezTo>
                      <a:pt x="75" y="17"/>
                      <a:pt x="75" y="17"/>
                      <a:pt x="75" y="17"/>
                    </a:cubicBezTo>
                    <a:cubicBezTo>
                      <a:pt x="73" y="17"/>
                      <a:pt x="72" y="17"/>
                      <a:pt x="70" y="16"/>
                    </a:cubicBezTo>
                    <a:cubicBezTo>
                      <a:pt x="70" y="15"/>
                      <a:pt x="70" y="14"/>
                      <a:pt x="69" y="13"/>
                    </a:cubicBezTo>
                    <a:cubicBezTo>
                      <a:pt x="69" y="12"/>
                      <a:pt x="69" y="12"/>
                      <a:pt x="69" y="12"/>
                    </a:cubicBezTo>
                    <a:cubicBezTo>
                      <a:pt x="68" y="9"/>
                      <a:pt x="68" y="5"/>
                      <a:pt x="67" y="1"/>
                    </a:cubicBezTo>
                    <a:cubicBezTo>
                      <a:pt x="67" y="1"/>
                      <a:pt x="66" y="0"/>
                      <a:pt x="66" y="0"/>
                    </a:cubicBezTo>
                    <a:cubicBezTo>
                      <a:pt x="65" y="0"/>
                      <a:pt x="65" y="0"/>
                      <a:pt x="65" y="0"/>
                    </a:cubicBezTo>
                    <a:cubicBezTo>
                      <a:pt x="64" y="0"/>
                      <a:pt x="64" y="0"/>
                      <a:pt x="64" y="0"/>
                    </a:cubicBezTo>
                    <a:cubicBezTo>
                      <a:pt x="40" y="22"/>
                      <a:pt x="20" y="47"/>
                      <a:pt x="2" y="74"/>
                    </a:cubicBezTo>
                    <a:cubicBezTo>
                      <a:pt x="1" y="74"/>
                      <a:pt x="1" y="75"/>
                      <a:pt x="1" y="76"/>
                    </a:cubicBezTo>
                    <a:cubicBezTo>
                      <a:pt x="0" y="77"/>
                      <a:pt x="0" y="77"/>
                      <a:pt x="0" y="77"/>
                    </a:cubicBezTo>
                    <a:cubicBezTo>
                      <a:pt x="0" y="78"/>
                      <a:pt x="1" y="79"/>
                      <a:pt x="1" y="80"/>
                    </a:cubicBezTo>
                    <a:cubicBezTo>
                      <a:pt x="2" y="80"/>
                      <a:pt x="2" y="81"/>
                      <a:pt x="3" y="81"/>
                    </a:cubicBezTo>
                    <a:cubicBezTo>
                      <a:pt x="3" y="81"/>
                      <a:pt x="3" y="81"/>
                      <a:pt x="3" y="81"/>
                    </a:cubicBezTo>
                    <a:cubicBezTo>
                      <a:pt x="2" y="82"/>
                      <a:pt x="2" y="83"/>
                      <a:pt x="2" y="83"/>
                    </a:cubicBezTo>
                    <a:cubicBezTo>
                      <a:pt x="10" y="127"/>
                      <a:pt x="14" y="171"/>
                      <a:pt x="14" y="216"/>
                    </a:cubicBezTo>
                    <a:cubicBezTo>
                      <a:pt x="14" y="216"/>
                      <a:pt x="14" y="216"/>
                      <a:pt x="14" y="216"/>
                    </a:cubicBezTo>
                    <a:cubicBezTo>
                      <a:pt x="14" y="216"/>
                      <a:pt x="14" y="216"/>
                      <a:pt x="14" y="216"/>
                    </a:cubicBezTo>
                    <a:cubicBezTo>
                      <a:pt x="14" y="216"/>
                      <a:pt x="14" y="216"/>
                      <a:pt x="14" y="216"/>
                    </a:cubicBezTo>
                    <a:cubicBezTo>
                      <a:pt x="15" y="217"/>
                      <a:pt x="15" y="217"/>
                      <a:pt x="15" y="217"/>
                    </a:cubicBezTo>
                    <a:cubicBezTo>
                      <a:pt x="22" y="223"/>
                      <a:pt x="31" y="225"/>
                      <a:pt x="40" y="225"/>
                    </a:cubicBezTo>
                    <a:cubicBezTo>
                      <a:pt x="44" y="225"/>
                      <a:pt x="49" y="225"/>
                      <a:pt x="53" y="223"/>
                    </a:cubicBezTo>
                    <a:cubicBezTo>
                      <a:pt x="56" y="221"/>
                      <a:pt x="58" y="219"/>
                      <a:pt x="60" y="217"/>
                    </a:cubicBezTo>
                    <a:cubicBezTo>
                      <a:pt x="61" y="217"/>
                      <a:pt x="61" y="217"/>
                      <a:pt x="61" y="217"/>
                    </a:cubicBezTo>
                    <a:cubicBezTo>
                      <a:pt x="61" y="217"/>
                      <a:pt x="61" y="217"/>
                      <a:pt x="62" y="217"/>
                    </a:cubicBezTo>
                    <a:cubicBezTo>
                      <a:pt x="63" y="216"/>
                      <a:pt x="63" y="215"/>
                      <a:pt x="63" y="214"/>
                    </a:cubicBezTo>
                    <a:cubicBezTo>
                      <a:pt x="62" y="214"/>
                      <a:pt x="62" y="214"/>
                      <a:pt x="62" y="214"/>
                    </a:cubicBezTo>
                    <a:cubicBezTo>
                      <a:pt x="64" y="211"/>
                      <a:pt x="66" y="209"/>
                      <a:pt x="67" y="207"/>
                    </a:cubicBezTo>
                    <a:cubicBezTo>
                      <a:pt x="68" y="210"/>
                      <a:pt x="68" y="213"/>
                      <a:pt x="68" y="216"/>
                    </a:cubicBezTo>
                    <a:cubicBezTo>
                      <a:pt x="68" y="216"/>
                      <a:pt x="68" y="216"/>
                      <a:pt x="68" y="216"/>
                    </a:cubicBezTo>
                    <a:cubicBezTo>
                      <a:pt x="68" y="216"/>
                      <a:pt x="68" y="216"/>
                      <a:pt x="68" y="216"/>
                    </a:cubicBezTo>
                    <a:cubicBezTo>
                      <a:pt x="68" y="216"/>
                      <a:pt x="68" y="216"/>
                      <a:pt x="68" y="216"/>
                    </a:cubicBezTo>
                    <a:cubicBezTo>
                      <a:pt x="68" y="217"/>
                      <a:pt x="68" y="217"/>
                      <a:pt x="68" y="217"/>
                    </a:cubicBezTo>
                    <a:cubicBezTo>
                      <a:pt x="75" y="223"/>
                      <a:pt x="84" y="225"/>
                      <a:pt x="93" y="225"/>
                    </a:cubicBezTo>
                    <a:cubicBezTo>
                      <a:pt x="98" y="225"/>
                      <a:pt x="102" y="225"/>
                      <a:pt x="106" y="223"/>
                    </a:cubicBezTo>
                    <a:cubicBezTo>
                      <a:pt x="109" y="221"/>
                      <a:pt x="112" y="219"/>
                      <a:pt x="114" y="217"/>
                    </a:cubicBezTo>
                    <a:cubicBezTo>
                      <a:pt x="114" y="217"/>
                      <a:pt x="114" y="217"/>
                      <a:pt x="114" y="217"/>
                    </a:cubicBezTo>
                    <a:cubicBezTo>
                      <a:pt x="114" y="217"/>
                      <a:pt x="115" y="217"/>
                      <a:pt x="115" y="217"/>
                    </a:cubicBezTo>
                    <a:cubicBezTo>
                      <a:pt x="116" y="216"/>
                      <a:pt x="116" y="215"/>
                      <a:pt x="116" y="214"/>
                    </a:cubicBezTo>
                    <a:cubicBezTo>
                      <a:pt x="116" y="214"/>
                      <a:pt x="116" y="214"/>
                      <a:pt x="116" y="214"/>
                    </a:cubicBezTo>
                    <a:cubicBezTo>
                      <a:pt x="130" y="193"/>
                      <a:pt x="146" y="173"/>
                      <a:pt x="163" y="154"/>
                    </a:cubicBezTo>
                    <a:cubicBezTo>
                      <a:pt x="164" y="155"/>
                      <a:pt x="164" y="155"/>
                      <a:pt x="164" y="155"/>
                    </a:cubicBezTo>
                    <a:cubicBezTo>
                      <a:pt x="165" y="155"/>
                      <a:pt x="166" y="154"/>
                      <a:pt x="166" y="153"/>
                    </a:cubicBezTo>
                    <a:cubicBezTo>
                      <a:pt x="165" y="105"/>
                      <a:pt x="159" y="56"/>
                      <a:pt x="151" y="9"/>
                    </a:cubicBezTo>
                    <a:cubicBezTo>
                      <a:pt x="151" y="8"/>
                      <a:pt x="150" y="7"/>
                      <a:pt x="149" y="7"/>
                    </a:cubicBezTo>
                    <a:cubicBezTo>
                      <a:pt x="149" y="7"/>
                      <a:pt x="149" y="7"/>
                      <a:pt x="149" y="7"/>
                    </a:cubicBezTo>
                    <a:cubicBezTo>
                      <a:pt x="148" y="7"/>
                      <a:pt x="148" y="7"/>
                      <a:pt x="147" y="8"/>
                    </a:cubicBezTo>
                    <a:cubicBezTo>
                      <a:pt x="146" y="10"/>
                      <a:pt x="145" y="13"/>
                      <a:pt x="143" y="15"/>
                    </a:cubicBezTo>
                    <a:cubicBezTo>
                      <a:pt x="140" y="17"/>
                      <a:pt x="136" y="18"/>
                      <a:pt x="132" y="18"/>
                    </a:cubicBezTo>
                    <a:cubicBezTo>
                      <a:pt x="132" y="18"/>
                      <a:pt x="132" y="18"/>
                      <a:pt x="132" y="18"/>
                    </a:cubicBezTo>
                    <a:cubicBezTo>
                      <a:pt x="132" y="18"/>
                      <a:pt x="132" y="18"/>
                      <a:pt x="132" y="18"/>
                    </a:cubicBezTo>
                    <a:cubicBezTo>
                      <a:pt x="131" y="17"/>
                      <a:pt x="131" y="17"/>
                      <a:pt x="131" y="17"/>
                    </a:cubicBezTo>
                    <a:cubicBezTo>
                      <a:pt x="131" y="17"/>
                      <a:pt x="131" y="16"/>
                      <a:pt x="130" y="16"/>
                    </a:cubicBezTo>
                    <a:cubicBezTo>
                      <a:pt x="130" y="16"/>
                      <a:pt x="129" y="17"/>
                      <a:pt x="129" y="17"/>
                    </a:cubicBezTo>
                    <a:cubicBezTo>
                      <a:pt x="128" y="17"/>
                      <a:pt x="128" y="17"/>
                      <a:pt x="128" y="17"/>
                    </a:cubicBezTo>
                    <a:cubicBezTo>
                      <a:pt x="127" y="17"/>
                      <a:pt x="125" y="17"/>
                      <a:pt x="123" y="16"/>
                    </a:cubicBezTo>
                    <a:cubicBezTo>
                      <a:pt x="123" y="15"/>
                      <a:pt x="123" y="14"/>
                      <a:pt x="123" y="13"/>
                    </a:cubicBezTo>
                    <a:cubicBezTo>
                      <a:pt x="122" y="12"/>
                      <a:pt x="122" y="12"/>
                      <a:pt x="122" y="12"/>
                    </a:cubicBezTo>
                    <a:cubicBezTo>
                      <a:pt x="122" y="9"/>
                      <a:pt x="121" y="5"/>
                      <a:pt x="120" y="1"/>
                    </a:cubicBezTo>
                    <a:cubicBezTo>
                      <a:pt x="120" y="1"/>
                      <a:pt x="120" y="0"/>
                      <a:pt x="119" y="0"/>
                    </a:cubicBezTo>
                    <a:cubicBezTo>
                      <a:pt x="119" y="0"/>
                      <a:pt x="118" y="0"/>
                      <a:pt x="11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844"/>
              <p:cNvSpPr>
                <a:spLocks noEditPoints="1"/>
              </p:cNvSpPr>
              <p:nvPr/>
            </p:nvSpPr>
            <p:spPr bwMode="auto">
              <a:xfrm>
                <a:off x="5282" y="2338"/>
                <a:ext cx="83" cy="161"/>
              </a:xfrm>
              <a:custGeom>
                <a:avLst/>
                <a:gdLst>
                  <a:gd name="T0" fmla="*/ 5 w 35"/>
                  <a:gd name="T1" fmla="*/ 30 h 68"/>
                  <a:gd name="T2" fmla="*/ 8 w 35"/>
                  <a:gd name="T3" fmla="*/ 26 h 68"/>
                  <a:gd name="T4" fmla="*/ 27 w 35"/>
                  <a:gd name="T5" fmla="*/ 7 h 68"/>
                  <a:gd name="T6" fmla="*/ 31 w 35"/>
                  <a:gd name="T7" fmla="*/ 34 h 68"/>
                  <a:gd name="T8" fmla="*/ 6 w 35"/>
                  <a:gd name="T9" fmla="*/ 61 h 68"/>
                  <a:gd name="T10" fmla="*/ 4 w 35"/>
                  <a:gd name="T11" fmla="*/ 34 h 68"/>
                  <a:gd name="T12" fmla="*/ 4 w 35"/>
                  <a:gd name="T13" fmla="*/ 33 h 68"/>
                  <a:gd name="T14" fmla="*/ 5 w 35"/>
                  <a:gd name="T15" fmla="*/ 30 h 68"/>
                  <a:gd name="T16" fmla="*/ 3 w 35"/>
                  <a:gd name="T17" fmla="*/ 29 h 68"/>
                  <a:gd name="T18" fmla="*/ 5 w 35"/>
                  <a:gd name="T19" fmla="*/ 30 h 68"/>
                  <a:gd name="T20" fmla="*/ 28 w 35"/>
                  <a:gd name="T21" fmla="*/ 0 h 68"/>
                  <a:gd name="T22" fmla="*/ 27 w 35"/>
                  <a:gd name="T23" fmla="*/ 1 h 68"/>
                  <a:gd name="T24" fmla="*/ 6 w 35"/>
                  <a:gd name="T25" fmla="*/ 23 h 68"/>
                  <a:gd name="T26" fmla="*/ 1 w 35"/>
                  <a:gd name="T27" fmla="*/ 28 h 68"/>
                  <a:gd name="T28" fmla="*/ 0 w 35"/>
                  <a:gd name="T29" fmla="*/ 33 h 68"/>
                  <a:gd name="T30" fmla="*/ 0 w 35"/>
                  <a:gd name="T31" fmla="*/ 34 h 68"/>
                  <a:gd name="T32" fmla="*/ 2 w 35"/>
                  <a:gd name="T33" fmla="*/ 66 h 68"/>
                  <a:gd name="T34" fmla="*/ 4 w 35"/>
                  <a:gd name="T35" fmla="*/ 68 h 68"/>
                  <a:gd name="T36" fmla="*/ 4 w 35"/>
                  <a:gd name="T37" fmla="*/ 68 h 68"/>
                  <a:gd name="T38" fmla="*/ 6 w 35"/>
                  <a:gd name="T39" fmla="*/ 67 h 68"/>
                  <a:gd name="T40" fmla="*/ 34 w 35"/>
                  <a:gd name="T41" fmla="*/ 36 h 68"/>
                  <a:gd name="T42" fmla="*/ 35 w 35"/>
                  <a:gd name="T43" fmla="*/ 34 h 68"/>
                  <a:gd name="T44" fmla="*/ 30 w 35"/>
                  <a:gd name="T45" fmla="*/ 2 h 68"/>
                  <a:gd name="T46" fmla="*/ 29 w 35"/>
                  <a:gd name="T47" fmla="*/ 0 h 68"/>
                  <a:gd name="T48" fmla="*/ 28 w 35"/>
                  <a:gd name="T4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68">
                    <a:moveTo>
                      <a:pt x="5" y="30"/>
                    </a:moveTo>
                    <a:cubicBezTo>
                      <a:pt x="5" y="29"/>
                      <a:pt x="7" y="27"/>
                      <a:pt x="8" y="26"/>
                    </a:cubicBezTo>
                    <a:cubicBezTo>
                      <a:pt x="15" y="20"/>
                      <a:pt x="21" y="14"/>
                      <a:pt x="27" y="7"/>
                    </a:cubicBezTo>
                    <a:cubicBezTo>
                      <a:pt x="27" y="16"/>
                      <a:pt x="29" y="25"/>
                      <a:pt x="31" y="34"/>
                    </a:cubicBezTo>
                    <a:cubicBezTo>
                      <a:pt x="22" y="42"/>
                      <a:pt x="13" y="51"/>
                      <a:pt x="6" y="61"/>
                    </a:cubicBezTo>
                    <a:cubicBezTo>
                      <a:pt x="5" y="52"/>
                      <a:pt x="5" y="43"/>
                      <a:pt x="4" y="34"/>
                    </a:cubicBezTo>
                    <a:cubicBezTo>
                      <a:pt x="4" y="34"/>
                      <a:pt x="4" y="33"/>
                      <a:pt x="4" y="33"/>
                    </a:cubicBezTo>
                    <a:cubicBezTo>
                      <a:pt x="4" y="32"/>
                      <a:pt x="4" y="31"/>
                      <a:pt x="5" y="30"/>
                    </a:cubicBezTo>
                    <a:cubicBezTo>
                      <a:pt x="3" y="29"/>
                      <a:pt x="3" y="29"/>
                      <a:pt x="3" y="29"/>
                    </a:cubicBezTo>
                    <a:cubicBezTo>
                      <a:pt x="5" y="30"/>
                      <a:pt x="5" y="30"/>
                      <a:pt x="5" y="30"/>
                    </a:cubicBezTo>
                    <a:moveTo>
                      <a:pt x="28" y="0"/>
                    </a:moveTo>
                    <a:cubicBezTo>
                      <a:pt x="28" y="0"/>
                      <a:pt x="27" y="0"/>
                      <a:pt x="27" y="1"/>
                    </a:cubicBezTo>
                    <a:cubicBezTo>
                      <a:pt x="21" y="9"/>
                      <a:pt x="14" y="16"/>
                      <a:pt x="6" y="23"/>
                    </a:cubicBezTo>
                    <a:cubicBezTo>
                      <a:pt x="4" y="24"/>
                      <a:pt x="2" y="26"/>
                      <a:pt x="1" y="28"/>
                    </a:cubicBezTo>
                    <a:cubicBezTo>
                      <a:pt x="0" y="30"/>
                      <a:pt x="0" y="32"/>
                      <a:pt x="0" y="33"/>
                    </a:cubicBezTo>
                    <a:cubicBezTo>
                      <a:pt x="0" y="34"/>
                      <a:pt x="0" y="34"/>
                      <a:pt x="0" y="34"/>
                    </a:cubicBezTo>
                    <a:cubicBezTo>
                      <a:pt x="1" y="45"/>
                      <a:pt x="1" y="56"/>
                      <a:pt x="2" y="66"/>
                    </a:cubicBezTo>
                    <a:cubicBezTo>
                      <a:pt x="2" y="67"/>
                      <a:pt x="3" y="68"/>
                      <a:pt x="4" y="68"/>
                    </a:cubicBezTo>
                    <a:cubicBezTo>
                      <a:pt x="4" y="68"/>
                      <a:pt x="4" y="68"/>
                      <a:pt x="4" y="68"/>
                    </a:cubicBezTo>
                    <a:cubicBezTo>
                      <a:pt x="5" y="68"/>
                      <a:pt x="6" y="68"/>
                      <a:pt x="6" y="67"/>
                    </a:cubicBezTo>
                    <a:cubicBezTo>
                      <a:pt x="14" y="56"/>
                      <a:pt x="24" y="46"/>
                      <a:pt x="34" y="36"/>
                    </a:cubicBezTo>
                    <a:cubicBezTo>
                      <a:pt x="35" y="36"/>
                      <a:pt x="35" y="35"/>
                      <a:pt x="35" y="34"/>
                    </a:cubicBezTo>
                    <a:cubicBezTo>
                      <a:pt x="32" y="24"/>
                      <a:pt x="31" y="13"/>
                      <a:pt x="30" y="2"/>
                    </a:cubicBezTo>
                    <a:cubicBezTo>
                      <a:pt x="30" y="1"/>
                      <a:pt x="30" y="0"/>
                      <a:pt x="29" y="0"/>
                    </a:cubicBezTo>
                    <a:cubicBezTo>
                      <a:pt x="29" y="0"/>
                      <a:pt x="28" y="0"/>
                      <a:pt x="2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45"/>
              <p:cNvSpPr>
                <a:spLocks/>
              </p:cNvSpPr>
              <p:nvPr/>
            </p:nvSpPr>
            <p:spPr bwMode="auto">
              <a:xfrm>
                <a:off x="5173" y="2532"/>
                <a:ext cx="59" cy="161"/>
              </a:xfrm>
              <a:custGeom>
                <a:avLst/>
                <a:gdLst>
                  <a:gd name="T0" fmla="*/ 7 w 25"/>
                  <a:gd name="T1" fmla="*/ 0 h 68"/>
                  <a:gd name="T2" fmla="*/ 0 w 25"/>
                  <a:gd name="T3" fmla="*/ 15 h 68"/>
                  <a:gd name="T4" fmla="*/ 5 w 25"/>
                  <a:gd name="T5" fmla="*/ 23 h 68"/>
                  <a:gd name="T6" fmla="*/ 10 w 25"/>
                  <a:gd name="T7" fmla="*/ 21 h 68"/>
                  <a:gd name="T8" fmla="*/ 5 w 25"/>
                  <a:gd name="T9" fmla="*/ 29 h 68"/>
                  <a:gd name="T10" fmla="*/ 3 w 25"/>
                  <a:gd name="T11" fmla="*/ 36 h 68"/>
                  <a:gd name="T12" fmla="*/ 8 w 25"/>
                  <a:gd name="T13" fmla="*/ 39 h 68"/>
                  <a:gd name="T14" fmla="*/ 6 w 25"/>
                  <a:gd name="T15" fmla="*/ 49 h 68"/>
                  <a:gd name="T16" fmla="*/ 17 w 25"/>
                  <a:gd name="T17" fmla="*/ 49 h 68"/>
                  <a:gd name="T18" fmla="*/ 8 w 25"/>
                  <a:gd name="T19" fmla="*/ 63 h 68"/>
                  <a:gd name="T20" fmla="*/ 10 w 25"/>
                  <a:gd name="T21" fmla="*/ 67 h 68"/>
                  <a:gd name="T22" fmla="*/ 15 w 25"/>
                  <a:gd name="T23" fmla="*/ 68 h 68"/>
                  <a:gd name="T24" fmla="*/ 20 w 25"/>
                  <a:gd name="T25" fmla="*/ 66 h 68"/>
                  <a:gd name="T26" fmla="*/ 20 w 25"/>
                  <a:gd name="T27" fmla="*/ 66 h 68"/>
                  <a:gd name="T28" fmla="*/ 21 w 25"/>
                  <a:gd name="T29" fmla="*/ 63 h 68"/>
                  <a:gd name="T30" fmla="*/ 14 w 25"/>
                  <a:gd name="T31" fmla="*/ 64 h 68"/>
                  <a:gd name="T32" fmla="*/ 14 w 25"/>
                  <a:gd name="T33" fmla="*/ 64 h 68"/>
                  <a:gd name="T34" fmla="*/ 12 w 25"/>
                  <a:gd name="T35" fmla="*/ 63 h 68"/>
                  <a:gd name="T36" fmla="*/ 24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9 w 25"/>
                  <a:gd name="T51" fmla="*/ 35 h 68"/>
                  <a:gd name="T52" fmla="*/ 7 w 25"/>
                  <a:gd name="T53" fmla="*/ 34 h 68"/>
                  <a:gd name="T54" fmla="*/ 8 w 25"/>
                  <a:gd name="T55" fmla="*/ 32 h 68"/>
                  <a:gd name="T56" fmla="*/ 22 w 25"/>
                  <a:gd name="T57" fmla="*/ 12 h 68"/>
                  <a:gd name="T58" fmla="*/ 19 w 25"/>
                  <a:gd name="T59" fmla="*/ 11 h 68"/>
                  <a:gd name="T60" fmla="*/ 6 w 25"/>
                  <a:gd name="T61" fmla="*/ 19 h 68"/>
                  <a:gd name="T62" fmla="*/ 5 w 25"/>
                  <a:gd name="T63" fmla="*/ 19 h 68"/>
                  <a:gd name="T64" fmla="*/ 4 w 25"/>
                  <a:gd name="T65" fmla="*/ 15 h 68"/>
                  <a:gd name="T66" fmla="*/ 10 w 25"/>
                  <a:gd name="T67" fmla="*/ 3 h 68"/>
                  <a:gd name="T68" fmla="*/ 8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8" y="0"/>
                    </a:moveTo>
                    <a:cubicBezTo>
                      <a:pt x="8" y="0"/>
                      <a:pt x="7" y="0"/>
                      <a:pt x="7" y="0"/>
                    </a:cubicBezTo>
                    <a:cubicBezTo>
                      <a:pt x="4" y="4"/>
                      <a:pt x="1" y="8"/>
                      <a:pt x="0" y="12"/>
                    </a:cubicBezTo>
                    <a:cubicBezTo>
                      <a:pt x="0" y="13"/>
                      <a:pt x="0" y="14"/>
                      <a:pt x="0" y="15"/>
                    </a:cubicBezTo>
                    <a:cubicBezTo>
                      <a:pt x="0" y="17"/>
                      <a:pt x="0" y="18"/>
                      <a:pt x="1" y="20"/>
                    </a:cubicBezTo>
                    <a:cubicBezTo>
                      <a:pt x="1" y="21"/>
                      <a:pt x="3" y="23"/>
                      <a:pt x="5" y="23"/>
                    </a:cubicBezTo>
                    <a:cubicBezTo>
                      <a:pt x="5" y="23"/>
                      <a:pt x="5" y="23"/>
                      <a:pt x="5" y="23"/>
                    </a:cubicBezTo>
                    <a:cubicBezTo>
                      <a:pt x="7" y="23"/>
                      <a:pt x="9" y="22"/>
                      <a:pt x="10" y="21"/>
                    </a:cubicBezTo>
                    <a:cubicBezTo>
                      <a:pt x="11" y="21"/>
                      <a:pt x="12" y="20"/>
                      <a:pt x="12" y="20"/>
                    </a:cubicBezTo>
                    <a:cubicBezTo>
                      <a:pt x="10" y="23"/>
                      <a:pt x="8" y="26"/>
                      <a:pt x="5" y="29"/>
                    </a:cubicBezTo>
                    <a:cubicBezTo>
                      <a:pt x="4" y="30"/>
                      <a:pt x="3" y="32"/>
                      <a:pt x="3" y="34"/>
                    </a:cubicBezTo>
                    <a:cubicBezTo>
                      <a:pt x="3" y="35"/>
                      <a:pt x="3" y="35"/>
                      <a:pt x="3" y="36"/>
                    </a:cubicBezTo>
                    <a:cubicBezTo>
                      <a:pt x="4" y="37"/>
                      <a:pt x="5" y="38"/>
                      <a:pt x="6" y="38"/>
                    </a:cubicBezTo>
                    <a:cubicBezTo>
                      <a:pt x="7" y="39"/>
                      <a:pt x="8" y="39"/>
                      <a:pt x="8" y="39"/>
                    </a:cubicBezTo>
                    <a:cubicBezTo>
                      <a:pt x="7" y="41"/>
                      <a:pt x="6" y="44"/>
                      <a:pt x="5" y="47"/>
                    </a:cubicBezTo>
                    <a:cubicBezTo>
                      <a:pt x="5" y="48"/>
                      <a:pt x="5" y="49"/>
                      <a:pt x="6" y="49"/>
                    </a:cubicBezTo>
                    <a:cubicBezTo>
                      <a:pt x="8" y="50"/>
                      <a:pt x="10" y="50"/>
                      <a:pt x="12" y="50"/>
                    </a:cubicBezTo>
                    <a:cubicBezTo>
                      <a:pt x="13" y="50"/>
                      <a:pt x="15" y="50"/>
                      <a:pt x="17" y="49"/>
                    </a:cubicBezTo>
                    <a:cubicBezTo>
                      <a:pt x="15" y="53"/>
                      <a:pt x="12" y="56"/>
                      <a:pt x="9" y="60"/>
                    </a:cubicBezTo>
                    <a:cubicBezTo>
                      <a:pt x="9" y="60"/>
                      <a:pt x="9" y="61"/>
                      <a:pt x="8" y="63"/>
                    </a:cubicBezTo>
                    <a:cubicBezTo>
                      <a:pt x="8" y="63"/>
                      <a:pt x="8" y="63"/>
                      <a:pt x="8" y="63"/>
                    </a:cubicBezTo>
                    <a:cubicBezTo>
                      <a:pt x="8" y="65"/>
                      <a:pt x="9" y="66"/>
                      <a:pt x="10" y="67"/>
                    </a:cubicBezTo>
                    <a:cubicBezTo>
                      <a:pt x="11" y="67"/>
                      <a:pt x="13" y="68"/>
                      <a:pt x="14" y="68"/>
                    </a:cubicBezTo>
                    <a:cubicBezTo>
                      <a:pt x="15" y="68"/>
                      <a:pt x="15" y="68"/>
                      <a:pt x="15" y="68"/>
                    </a:cubicBezTo>
                    <a:cubicBezTo>
                      <a:pt x="17" y="67"/>
                      <a:pt x="19" y="66"/>
                      <a:pt x="20" y="66"/>
                    </a:cubicBezTo>
                    <a:cubicBezTo>
                      <a:pt x="20" y="66"/>
                      <a:pt x="20" y="66"/>
                      <a:pt x="20" y="66"/>
                    </a:cubicBezTo>
                    <a:cubicBezTo>
                      <a:pt x="20" y="66"/>
                      <a:pt x="20" y="66"/>
                      <a:pt x="20" y="66"/>
                    </a:cubicBezTo>
                    <a:cubicBezTo>
                      <a:pt x="20" y="66"/>
                      <a:pt x="20" y="66"/>
                      <a:pt x="20" y="66"/>
                    </a:cubicBezTo>
                    <a:cubicBezTo>
                      <a:pt x="21" y="66"/>
                      <a:pt x="22" y="66"/>
                      <a:pt x="22" y="65"/>
                    </a:cubicBezTo>
                    <a:cubicBezTo>
                      <a:pt x="23" y="64"/>
                      <a:pt x="22" y="63"/>
                      <a:pt x="21" y="63"/>
                    </a:cubicBezTo>
                    <a:cubicBezTo>
                      <a:pt x="20" y="62"/>
                      <a:pt x="20" y="62"/>
                      <a:pt x="20" y="62"/>
                    </a:cubicBezTo>
                    <a:cubicBezTo>
                      <a:pt x="17" y="62"/>
                      <a:pt x="16" y="63"/>
                      <a:pt x="14" y="64"/>
                    </a:cubicBezTo>
                    <a:cubicBezTo>
                      <a:pt x="14" y="64"/>
                      <a:pt x="14" y="64"/>
                      <a:pt x="14" y="64"/>
                    </a:cubicBezTo>
                    <a:cubicBezTo>
                      <a:pt x="14" y="64"/>
                      <a:pt x="14" y="64"/>
                      <a:pt x="14" y="64"/>
                    </a:cubicBezTo>
                    <a:cubicBezTo>
                      <a:pt x="13" y="64"/>
                      <a:pt x="13" y="63"/>
                      <a:pt x="13" y="63"/>
                    </a:cubicBezTo>
                    <a:cubicBezTo>
                      <a:pt x="12" y="63"/>
                      <a:pt x="12" y="63"/>
                      <a:pt x="12" y="63"/>
                    </a:cubicBezTo>
                    <a:cubicBezTo>
                      <a:pt x="12" y="63"/>
                      <a:pt x="12" y="63"/>
                      <a:pt x="13" y="62"/>
                    </a:cubicBezTo>
                    <a:cubicBezTo>
                      <a:pt x="17" y="57"/>
                      <a:pt x="20" y="51"/>
                      <a:pt x="24" y="46"/>
                    </a:cubicBezTo>
                    <a:cubicBezTo>
                      <a:pt x="25" y="45"/>
                      <a:pt x="25" y="44"/>
                      <a:pt x="24" y="43"/>
                    </a:cubicBezTo>
                    <a:cubicBezTo>
                      <a:pt x="24" y="43"/>
                      <a:pt x="23" y="43"/>
                      <a:pt x="23" y="43"/>
                    </a:cubicBezTo>
                    <a:cubicBezTo>
                      <a:pt x="22" y="43"/>
                      <a:pt x="22" y="43"/>
                      <a:pt x="22" y="43"/>
                    </a:cubicBezTo>
                    <a:cubicBezTo>
                      <a:pt x="19" y="45"/>
                      <a:pt x="15" y="46"/>
                      <a:pt x="12" y="46"/>
                    </a:cubicBezTo>
                    <a:cubicBezTo>
                      <a:pt x="11" y="46"/>
                      <a:pt x="10" y="46"/>
                      <a:pt x="9" y="46"/>
                    </a:cubicBezTo>
                    <a:cubicBezTo>
                      <a:pt x="10" y="43"/>
                      <a:pt x="12" y="41"/>
                      <a:pt x="14" y="39"/>
                    </a:cubicBezTo>
                    <a:cubicBezTo>
                      <a:pt x="17" y="38"/>
                      <a:pt x="20" y="37"/>
                      <a:pt x="23" y="34"/>
                    </a:cubicBezTo>
                    <a:cubicBezTo>
                      <a:pt x="23" y="33"/>
                      <a:pt x="23" y="32"/>
                      <a:pt x="23" y="32"/>
                    </a:cubicBezTo>
                    <a:cubicBezTo>
                      <a:pt x="22" y="31"/>
                      <a:pt x="22" y="31"/>
                      <a:pt x="21" y="31"/>
                    </a:cubicBezTo>
                    <a:cubicBezTo>
                      <a:pt x="21" y="31"/>
                      <a:pt x="21" y="31"/>
                      <a:pt x="21" y="31"/>
                    </a:cubicBezTo>
                    <a:cubicBezTo>
                      <a:pt x="17" y="32"/>
                      <a:pt x="15" y="33"/>
                      <a:pt x="12" y="35"/>
                    </a:cubicBezTo>
                    <a:cubicBezTo>
                      <a:pt x="12" y="35"/>
                      <a:pt x="11" y="35"/>
                      <a:pt x="11" y="35"/>
                    </a:cubicBezTo>
                    <a:cubicBezTo>
                      <a:pt x="11" y="35"/>
                      <a:pt x="11" y="35"/>
                      <a:pt x="11" y="35"/>
                    </a:cubicBezTo>
                    <a:cubicBezTo>
                      <a:pt x="10" y="35"/>
                      <a:pt x="9" y="35"/>
                      <a:pt x="9" y="35"/>
                    </a:cubicBezTo>
                    <a:cubicBezTo>
                      <a:pt x="8" y="35"/>
                      <a:pt x="8" y="35"/>
                      <a:pt x="8" y="35"/>
                    </a:cubicBezTo>
                    <a:cubicBezTo>
                      <a:pt x="7" y="34"/>
                      <a:pt x="7" y="34"/>
                      <a:pt x="7" y="34"/>
                    </a:cubicBezTo>
                    <a:cubicBezTo>
                      <a:pt x="7" y="34"/>
                      <a:pt x="7" y="34"/>
                      <a:pt x="7" y="34"/>
                    </a:cubicBezTo>
                    <a:cubicBezTo>
                      <a:pt x="7" y="34"/>
                      <a:pt x="7" y="33"/>
                      <a:pt x="8" y="32"/>
                    </a:cubicBezTo>
                    <a:cubicBezTo>
                      <a:pt x="13" y="26"/>
                      <a:pt x="17" y="20"/>
                      <a:pt x="22" y="14"/>
                    </a:cubicBezTo>
                    <a:cubicBezTo>
                      <a:pt x="22" y="13"/>
                      <a:pt x="22" y="12"/>
                      <a:pt x="22" y="12"/>
                    </a:cubicBezTo>
                    <a:cubicBezTo>
                      <a:pt x="21" y="11"/>
                      <a:pt x="21" y="11"/>
                      <a:pt x="20" y="11"/>
                    </a:cubicBezTo>
                    <a:cubicBezTo>
                      <a:pt x="20" y="11"/>
                      <a:pt x="20" y="11"/>
                      <a:pt x="19" y="11"/>
                    </a:cubicBezTo>
                    <a:cubicBezTo>
                      <a:pt x="16" y="13"/>
                      <a:pt x="12" y="16"/>
                      <a:pt x="8" y="18"/>
                    </a:cubicBezTo>
                    <a:cubicBezTo>
                      <a:pt x="7" y="18"/>
                      <a:pt x="6" y="19"/>
                      <a:pt x="6" y="19"/>
                    </a:cubicBezTo>
                    <a:cubicBezTo>
                      <a:pt x="6" y="19"/>
                      <a:pt x="6" y="19"/>
                      <a:pt x="5" y="19"/>
                    </a:cubicBezTo>
                    <a:cubicBezTo>
                      <a:pt x="5" y="19"/>
                      <a:pt x="5" y="19"/>
                      <a:pt x="5" y="19"/>
                    </a:cubicBezTo>
                    <a:cubicBezTo>
                      <a:pt x="5" y="19"/>
                      <a:pt x="5" y="19"/>
                      <a:pt x="4" y="18"/>
                    </a:cubicBezTo>
                    <a:cubicBezTo>
                      <a:pt x="4" y="17"/>
                      <a:pt x="4" y="16"/>
                      <a:pt x="4" y="15"/>
                    </a:cubicBezTo>
                    <a:cubicBezTo>
                      <a:pt x="4" y="15"/>
                      <a:pt x="4" y="14"/>
                      <a:pt x="4" y="13"/>
                    </a:cubicBezTo>
                    <a:cubicBezTo>
                      <a:pt x="5" y="10"/>
                      <a:pt x="7" y="6"/>
                      <a:pt x="10" y="3"/>
                    </a:cubicBezTo>
                    <a:cubicBezTo>
                      <a:pt x="10" y="2"/>
                      <a:pt x="10" y="1"/>
                      <a:pt x="10" y="0"/>
                    </a:cubicBezTo>
                    <a:cubicBezTo>
                      <a:pt x="9" y="0"/>
                      <a:pt x="9" y="0"/>
                      <a:pt x="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846"/>
              <p:cNvSpPr>
                <a:spLocks/>
              </p:cNvSpPr>
              <p:nvPr/>
            </p:nvSpPr>
            <p:spPr bwMode="auto">
              <a:xfrm>
                <a:off x="5045" y="2532"/>
                <a:ext cx="59" cy="161"/>
              </a:xfrm>
              <a:custGeom>
                <a:avLst/>
                <a:gdLst>
                  <a:gd name="T0" fmla="*/ 7 w 25"/>
                  <a:gd name="T1" fmla="*/ 0 h 68"/>
                  <a:gd name="T2" fmla="*/ 0 w 25"/>
                  <a:gd name="T3" fmla="*/ 15 h 68"/>
                  <a:gd name="T4" fmla="*/ 5 w 25"/>
                  <a:gd name="T5" fmla="*/ 23 h 68"/>
                  <a:gd name="T6" fmla="*/ 11 w 25"/>
                  <a:gd name="T7" fmla="*/ 21 h 68"/>
                  <a:gd name="T8" fmla="*/ 6 w 25"/>
                  <a:gd name="T9" fmla="*/ 29 h 68"/>
                  <a:gd name="T10" fmla="*/ 4 w 25"/>
                  <a:gd name="T11" fmla="*/ 36 h 68"/>
                  <a:gd name="T12" fmla="*/ 9 w 25"/>
                  <a:gd name="T13" fmla="*/ 39 h 68"/>
                  <a:gd name="T14" fmla="*/ 7 w 25"/>
                  <a:gd name="T15" fmla="*/ 49 h 68"/>
                  <a:gd name="T16" fmla="*/ 18 w 25"/>
                  <a:gd name="T17" fmla="*/ 49 h 68"/>
                  <a:gd name="T18" fmla="*/ 9 w 25"/>
                  <a:gd name="T19" fmla="*/ 63 h 68"/>
                  <a:gd name="T20" fmla="*/ 11 w 25"/>
                  <a:gd name="T21" fmla="*/ 67 h 68"/>
                  <a:gd name="T22" fmla="*/ 16 w 25"/>
                  <a:gd name="T23" fmla="*/ 68 h 68"/>
                  <a:gd name="T24" fmla="*/ 20 w 25"/>
                  <a:gd name="T25" fmla="*/ 66 h 68"/>
                  <a:gd name="T26" fmla="*/ 21 w 25"/>
                  <a:gd name="T27" fmla="*/ 66 h 68"/>
                  <a:gd name="T28" fmla="*/ 21 w 25"/>
                  <a:gd name="T29" fmla="*/ 63 h 68"/>
                  <a:gd name="T30" fmla="*/ 15 w 25"/>
                  <a:gd name="T31" fmla="*/ 64 h 68"/>
                  <a:gd name="T32" fmla="*/ 15 w 25"/>
                  <a:gd name="T33" fmla="*/ 64 h 68"/>
                  <a:gd name="T34" fmla="*/ 13 w 25"/>
                  <a:gd name="T35" fmla="*/ 63 h 68"/>
                  <a:gd name="T36" fmla="*/ 25 w 25"/>
                  <a:gd name="T37" fmla="*/ 46 h 68"/>
                  <a:gd name="T38" fmla="*/ 23 w 25"/>
                  <a:gd name="T39" fmla="*/ 43 h 68"/>
                  <a:gd name="T40" fmla="*/ 12 w 25"/>
                  <a:gd name="T41" fmla="*/ 46 h 68"/>
                  <a:gd name="T42" fmla="*/ 14 w 25"/>
                  <a:gd name="T43" fmla="*/ 39 h 68"/>
                  <a:gd name="T44" fmla="*/ 23 w 25"/>
                  <a:gd name="T45" fmla="*/ 32 h 68"/>
                  <a:gd name="T46" fmla="*/ 21 w 25"/>
                  <a:gd name="T47" fmla="*/ 31 h 68"/>
                  <a:gd name="T48" fmla="*/ 11 w 25"/>
                  <a:gd name="T49" fmla="*/ 35 h 68"/>
                  <a:gd name="T50" fmla="*/ 10 w 25"/>
                  <a:gd name="T51" fmla="*/ 35 h 68"/>
                  <a:gd name="T52" fmla="*/ 8 w 25"/>
                  <a:gd name="T53" fmla="*/ 34 h 68"/>
                  <a:gd name="T54" fmla="*/ 9 w 25"/>
                  <a:gd name="T55" fmla="*/ 32 h 68"/>
                  <a:gd name="T56" fmla="*/ 22 w 25"/>
                  <a:gd name="T57" fmla="*/ 12 h 68"/>
                  <a:gd name="T58" fmla="*/ 20 w 25"/>
                  <a:gd name="T59" fmla="*/ 11 h 68"/>
                  <a:gd name="T60" fmla="*/ 6 w 25"/>
                  <a:gd name="T61" fmla="*/ 19 h 68"/>
                  <a:gd name="T62" fmla="*/ 6 w 25"/>
                  <a:gd name="T63" fmla="*/ 19 h 68"/>
                  <a:gd name="T64" fmla="*/ 4 w 25"/>
                  <a:gd name="T65" fmla="*/ 15 h 68"/>
                  <a:gd name="T66" fmla="*/ 10 w 25"/>
                  <a:gd name="T67" fmla="*/ 3 h 68"/>
                  <a:gd name="T68" fmla="*/ 9 w 25"/>
                  <a:gd name="T6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68">
                    <a:moveTo>
                      <a:pt x="9" y="0"/>
                    </a:moveTo>
                    <a:cubicBezTo>
                      <a:pt x="8" y="0"/>
                      <a:pt x="8" y="0"/>
                      <a:pt x="7" y="0"/>
                    </a:cubicBezTo>
                    <a:cubicBezTo>
                      <a:pt x="4" y="4"/>
                      <a:pt x="2" y="8"/>
                      <a:pt x="1" y="12"/>
                    </a:cubicBezTo>
                    <a:cubicBezTo>
                      <a:pt x="0" y="13"/>
                      <a:pt x="0" y="14"/>
                      <a:pt x="0" y="15"/>
                    </a:cubicBezTo>
                    <a:cubicBezTo>
                      <a:pt x="0" y="17"/>
                      <a:pt x="1" y="18"/>
                      <a:pt x="1" y="20"/>
                    </a:cubicBezTo>
                    <a:cubicBezTo>
                      <a:pt x="2" y="21"/>
                      <a:pt x="4" y="23"/>
                      <a:pt x="5" y="23"/>
                    </a:cubicBezTo>
                    <a:cubicBezTo>
                      <a:pt x="6" y="23"/>
                      <a:pt x="6" y="23"/>
                      <a:pt x="6" y="23"/>
                    </a:cubicBezTo>
                    <a:cubicBezTo>
                      <a:pt x="8" y="23"/>
                      <a:pt x="10" y="22"/>
                      <a:pt x="11" y="21"/>
                    </a:cubicBezTo>
                    <a:cubicBezTo>
                      <a:pt x="12" y="21"/>
                      <a:pt x="12" y="20"/>
                      <a:pt x="13" y="20"/>
                    </a:cubicBezTo>
                    <a:cubicBezTo>
                      <a:pt x="11" y="23"/>
                      <a:pt x="8" y="26"/>
                      <a:pt x="6" y="29"/>
                    </a:cubicBezTo>
                    <a:cubicBezTo>
                      <a:pt x="5" y="30"/>
                      <a:pt x="4" y="32"/>
                      <a:pt x="4" y="34"/>
                    </a:cubicBezTo>
                    <a:cubicBezTo>
                      <a:pt x="4" y="35"/>
                      <a:pt x="4" y="35"/>
                      <a:pt x="4" y="36"/>
                    </a:cubicBezTo>
                    <a:cubicBezTo>
                      <a:pt x="5" y="37"/>
                      <a:pt x="6" y="38"/>
                      <a:pt x="6" y="38"/>
                    </a:cubicBezTo>
                    <a:cubicBezTo>
                      <a:pt x="7" y="39"/>
                      <a:pt x="8" y="39"/>
                      <a:pt x="9" y="39"/>
                    </a:cubicBezTo>
                    <a:cubicBezTo>
                      <a:pt x="7" y="41"/>
                      <a:pt x="6" y="44"/>
                      <a:pt x="6" y="47"/>
                    </a:cubicBezTo>
                    <a:cubicBezTo>
                      <a:pt x="5" y="48"/>
                      <a:pt x="6" y="49"/>
                      <a:pt x="7" y="49"/>
                    </a:cubicBezTo>
                    <a:cubicBezTo>
                      <a:pt x="9" y="50"/>
                      <a:pt x="11" y="50"/>
                      <a:pt x="12" y="50"/>
                    </a:cubicBezTo>
                    <a:cubicBezTo>
                      <a:pt x="14" y="50"/>
                      <a:pt x="16" y="50"/>
                      <a:pt x="18" y="49"/>
                    </a:cubicBezTo>
                    <a:cubicBezTo>
                      <a:pt x="15" y="53"/>
                      <a:pt x="13" y="56"/>
                      <a:pt x="10" y="60"/>
                    </a:cubicBezTo>
                    <a:cubicBezTo>
                      <a:pt x="10" y="60"/>
                      <a:pt x="9" y="61"/>
                      <a:pt x="9" y="63"/>
                    </a:cubicBezTo>
                    <a:cubicBezTo>
                      <a:pt x="9" y="63"/>
                      <a:pt x="9" y="63"/>
                      <a:pt x="9" y="63"/>
                    </a:cubicBezTo>
                    <a:cubicBezTo>
                      <a:pt x="9" y="65"/>
                      <a:pt x="10" y="66"/>
                      <a:pt x="11" y="67"/>
                    </a:cubicBezTo>
                    <a:cubicBezTo>
                      <a:pt x="12" y="67"/>
                      <a:pt x="13" y="68"/>
                      <a:pt x="15" y="68"/>
                    </a:cubicBezTo>
                    <a:cubicBezTo>
                      <a:pt x="16" y="68"/>
                      <a:pt x="16" y="68"/>
                      <a:pt x="16" y="68"/>
                    </a:cubicBezTo>
                    <a:cubicBezTo>
                      <a:pt x="18" y="67"/>
                      <a:pt x="19" y="66"/>
                      <a:pt x="20" y="66"/>
                    </a:cubicBezTo>
                    <a:cubicBezTo>
                      <a:pt x="20" y="66"/>
                      <a:pt x="20" y="66"/>
                      <a:pt x="20" y="66"/>
                    </a:cubicBezTo>
                    <a:cubicBezTo>
                      <a:pt x="21" y="66"/>
                      <a:pt x="21" y="66"/>
                      <a:pt x="21" y="66"/>
                    </a:cubicBezTo>
                    <a:cubicBezTo>
                      <a:pt x="21" y="66"/>
                      <a:pt x="21" y="66"/>
                      <a:pt x="21" y="66"/>
                    </a:cubicBezTo>
                    <a:cubicBezTo>
                      <a:pt x="22" y="66"/>
                      <a:pt x="23" y="66"/>
                      <a:pt x="23" y="65"/>
                    </a:cubicBezTo>
                    <a:cubicBezTo>
                      <a:pt x="23" y="64"/>
                      <a:pt x="23" y="63"/>
                      <a:pt x="21" y="63"/>
                    </a:cubicBezTo>
                    <a:cubicBezTo>
                      <a:pt x="21" y="62"/>
                      <a:pt x="21" y="62"/>
                      <a:pt x="20" y="62"/>
                    </a:cubicBezTo>
                    <a:cubicBezTo>
                      <a:pt x="18" y="62"/>
                      <a:pt x="16" y="63"/>
                      <a:pt x="15" y="64"/>
                    </a:cubicBezTo>
                    <a:cubicBezTo>
                      <a:pt x="15" y="64"/>
                      <a:pt x="15" y="64"/>
                      <a:pt x="15" y="64"/>
                    </a:cubicBezTo>
                    <a:cubicBezTo>
                      <a:pt x="15" y="64"/>
                      <a:pt x="15" y="64"/>
                      <a:pt x="15" y="64"/>
                    </a:cubicBezTo>
                    <a:cubicBezTo>
                      <a:pt x="14" y="64"/>
                      <a:pt x="13" y="63"/>
                      <a:pt x="13" y="63"/>
                    </a:cubicBezTo>
                    <a:cubicBezTo>
                      <a:pt x="13" y="63"/>
                      <a:pt x="13" y="63"/>
                      <a:pt x="13" y="63"/>
                    </a:cubicBezTo>
                    <a:cubicBezTo>
                      <a:pt x="13" y="63"/>
                      <a:pt x="13" y="63"/>
                      <a:pt x="13" y="62"/>
                    </a:cubicBezTo>
                    <a:cubicBezTo>
                      <a:pt x="17" y="57"/>
                      <a:pt x="21" y="51"/>
                      <a:pt x="25" y="46"/>
                    </a:cubicBezTo>
                    <a:cubicBezTo>
                      <a:pt x="25" y="45"/>
                      <a:pt x="25" y="44"/>
                      <a:pt x="25" y="43"/>
                    </a:cubicBezTo>
                    <a:cubicBezTo>
                      <a:pt x="24" y="43"/>
                      <a:pt x="24" y="43"/>
                      <a:pt x="23" y="43"/>
                    </a:cubicBezTo>
                    <a:cubicBezTo>
                      <a:pt x="23" y="43"/>
                      <a:pt x="23" y="43"/>
                      <a:pt x="22" y="43"/>
                    </a:cubicBezTo>
                    <a:cubicBezTo>
                      <a:pt x="19" y="45"/>
                      <a:pt x="16" y="46"/>
                      <a:pt x="12" y="46"/>
                    </a:cubicBezTo>
                    <a:cubicBezTo>
                      <a:pt x="12" y="46"/>
                      <a:pt x="11" y="46"/>
                      <a:pt x="10" y="46"/>
                    </a:cubicBezTo>
                    <a:cubicBezTo>
                      <a:pt x="11" y="43"/>
                      <a:pt x="13" y="41"/>
                      <a:pt x="14" y="39"/>
                    </a:cubicBezTo>
                    <a:cubicBezTo>
                      <a:pt x="18" y="38"/>
                      <a:pt x="21" y="37"/>
                      <a:pt x="23" y="34"/>
                    </a:cubicBezTo>
                    <a:cubicBezTo>
                      <a:pt x="24" y="33"/>
                      <a:pt x="24" y="32"/>
                      <a:pt x="23" y="32"/>
                    </a:cubicBezTo>
                    <a:cubicBezTo>
                      <a:pt x="23" y="31"/>
                      <a:pt x="22" y="31"/>
                      <a:pt x="22" y="31"/>
                    </a:cubicBezTo>
                    <a:cubicBezTo>
                      <a:pt x="22" y="31"/>
                      <a:pt x="21" y="31"/>
                      <a:pt x="21" y="31"/>
                    </a:cubicBezTo>
                    <a:cubicBezTo>
                      <a:pt x="18" y="32"/>
                      <a:pt x="15" y="33"/>
                      <a:pt x="13" y="35"/>
                    </a:cubicBezTo>
                    <a:cubicBezTo>
                      <a:pt x="12" y="35"/>
                      <a:pt x="12" y="35"/>
                      <a:pt x="11" y="35"/>
                    </a:cubicBezTo>
                    <a:cubicBezTo>
                      <a:pt x="11" y="35"/>
                      <a:pt x="11" y="35"/>
                      <a:pt x="11" y="35"/>
                    </a:cubicBezTo>
                    <a:cubicBezTo>
                      <a:pt x="11" y="35"/>
                      <a:pt x="10" y="35"/>
                      <a:pt x="10" y="35"/>
                    </a:cubicBezTo>
                    <a:cubicBezTo>
                      <a:pt x="9" y="35"/>
                      <a:pt x="9" y="35"/>
                      <a:pt x="8" y="35"/>
                    </a:cubicBezTo>
                    <a:cubicBezTo>
                      <a:pt x="8" y="34"/>
                      <a:pt x="8" y="34"/>
                      <a:pt x="8" y="34"/>
                    </a:cubicBezTo>
                    <a:cubicBezTo>
                      <a:pt x="8" y="34"/>
                      <a:pt x="8" y="34"/>
                      <a:pt x="8" y="34"/>
                    </a:cubicBezTo>
                    <a:cubicBezTo>
                      <a:pt x="8" y="34"/>
                      <a:pt x="8" y="33"/>
                      <a:pt x="9" y="32"/>
                    </a:cubicBezTo>
                    <a:cubicBezTo>
                      <a:pt x="13" y="26"/>
                      <a:pt x="18" y="20"/>
                      <a:pt x="23" y="14"/>
                    </a:cubicBezTo>
                    <a:cubicBezTo>
                      <a:pt x="23" y="13"/>
                      <a:pt x="23" y="12"/>
                      <a:pt x="22" y="12"/>
                    </a:cubicBezTo>
                    <a:cubicBezTo>
                      <a:pt x="22" y="11"/>
                      <a:pt x="21" y="11"/>
                      <a:pt x="21" y="11"/>
                    </a:cubicBezTo>
                    <a:cubicBezTo>
                      <a:pt x="21" y="11"/>
                      <a:pt x="20" y="11"/>
                      <a:pt x="20" y="11"/>
                    </a:cubicBezTo>
                    <a:cubicBezTo>
                      <a:pt x="16" y="13"/>
                      <a:pt x="12" y="16"/>
                      <a:pt x="9" y="18"/>
                    </a:cubicBezTo>
                    <a:cubicBezTo>
                      <a:pt x="8" y="18"/>
                      <a:pt x="7" y="19"/>
                      <a:pt x="6" y="19"/>
                    </a:cubicBezTo>
                    <a:cubicBezTo>
                      <a:pt x="6" y="19"/>
                      <a:pt x="6" y="19"/>
                      <a:pt x="6" y="19"/>
                    </a:cubicBezTo>
                    <a:cubicBezTo>
                      <a:pt x="6" y="19"/>
                      <a:pt x="6" y="19"/>
                      <a:pt x="6" y="19"/>
                    </a:cubicBezTo>
                    <a:cubicBezTo>
                      <a:pt x="5" y="19"/>
                      <a:pt x="5" y="19"/>
                      <a:pt x="5" y="18"/>
                    </a:cubicBezTo>
                    <a:cubicBezTo>
                      <a:pt x="5" y="17"/>
                      <a:pt x="4" y="16"/>
                      <a:pt x="4" y="15"/>
                    </a:cubicBezTo>
                    <a:cubicBezTo>
                      <a:pt x="4" y="15"/>
                      <a:pt x="4" y="14"/>
                      <a:pt x="5" y="13"/>
                    </a:cubicBezTo>
                    <a:cubicBezTo>
                      <a:pt x="6" y="10"/>
                      <a:pt x="8" y="6"/>
                      <a:pt x="10" y="3"/>
                    </a:cubicBezTo>
                    <a:cubicBezTo>
                      <a:pt x="11" y="2"/>
                      <a:pt x="11" y="1"/>
                      <a:pt x="10" y="0"/>
                    </a:cubicBezTo>
                    <a:cubicBezTo>
                      <a:pt x="10" y="0"/>
                      <a:pt x="9" y="0"/>
                      <a:pt x="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847"/>
              <p:cNvSpPr>
                <a:spLocks noEditPoints="1"/>
              </p:cNvSpPr>
              <p:nvPr/>
            </p:nvSpPr>
            <p:spPr bwMode="auto">
              <a:xfrm>
                <a:off x="2742" y="2913"/>
                <a:ext cx="236" cy="225"/>
              </a:xfrm>
              <a:custGeom>
                <a:avLst/>
                <a:gdLst>
                  <a:gd name="T0" fmla="*/ 51 w 100"/>
                  <a:gd name="T1" fmla="*/ 88 h 95"/>
                  <a:gd name="T2" fmla="*/ 11 w 100"/>
                  <a:gd name="T3" fmla="*/ 35 h 95"/>
                  <a:gd name="T4" fmla="*/ 49 w 100"/>
                  <a:gd name="T5" fmla="*/ 6 h 95"/>
                  <a:gd name="T6" fmla="*/ 89 w 100"/>
                  <a:gd name="T7" fmla="*/ 59 h 95"/>
                  <a:gd name="T8" fmla="*/ 51 w 100"/>
                  <a:gd name="T9" fmla="*/ 88 h 95"/>
                  <a:gd name="T10" fmla="*/ 49 w 100"/>
                  <a:gd name="T11" fmla="*/ 0 h 95"/>
                  <a:gd name="T12" fmla="*/ 5 w 100"/>
                  <a:gd name="T13" fmla="*/ 33 h 95"/>
                  <a:gd name="T14" fmla="*/ 11 w 100"/>
                  <a:gd name="T15" fmla="*/ 75 h 95"/>
                  <a:gd name="T16" fmla="*/ 51 w 100"/>
                  <a:gd name="T17" fmla="*/ 95 h 95"/>
                  <a:gd name="T18" fmla="*/ 95 w 100"/>
                  <a:gd name="T19" fmla="*/ 61 h 95"/>
                  <a:gd name="T20" fmla="*/ 89 w 100"/>
                  <a:gd name="T21" fmla="*/ 19 h 95"/>
                  <a:gd name="T22" fmla="*/ 49 w 100"/>
                  <a:gd name="T2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95">
                    <a:moveTo>
                      <a:pt x="51" y="88"/>
                    </a:moveTo>
                    <a:cubicBezTo>
                      <a:pt x="26" y="88"/>
                      <a:pt x="1" y="67"/>
                      <a:pt x="11" y="35"/>
                    </a:cubicBezTo>
                    <a:cubicBezTo>
                      <a:pt x="17" y="14"/>
                      <a:pt x="33" y="6"/>
                      <a:pt x="49" y="6"/>
                    </a:cubicBezTo>
                    <a:cubicBezTo>
                      <a:pt x="74" y="6"/>
                      <a:pt x="99" y="27"/>
                      <a:pt x="89" y="59"/>
                    </a:cubicBezTo>
                    <a:cubicBezTo>
                      <a:pt x="83" y="80"/>
                      <a:pt x="67" y="88"/>
                      <a:pt x="51" y="88"/>
                    </a:cubicBezTo>
                    <a:moveTo>
                      <a:pt x="49" y="0"/>
                    </a:moveTo>
                    <a:cubicBezTo>
                      <a:pt x="28" y="0"/>
                      <a:pt x="11" y="12"/>
                      <a:pt x="5" y="33"/>
                    </a:cubicBezTo>
                    <a:cubicBezTo>
                      <a:pt x="0" y="48"/>
                      <a:pt x="2" y="63"/>
                      <a:pt x="11" y="75"/>
                    </a:cubicBezTo>
                    <a:cubicBezTo>
                      <a:pt x="20" y="87"/>
                      <a:pt x="35" y="95"/>
                      <a:pt x="51" y="95"/>
                    </a:cubicBezTo>
                    <a:cubicBezTo>
                      <a:pt x="72" y="95"/>
                      <a:pt x="88" y="82"/>
                      <a:pt x="95" y="61"/>
                    </a:cubicBezTo>
                    <a:cubicBezTo>
                      <a:pt x="100" y="46"/>
                      <a:pt x="98" y="31"/>
                      <a:pt x="89" y="19"/>
                    </a:cubicBezTo>
                    <a:cubicBezTo>
                      <a:pt x="80" y="7"/>
                      <a:pt x="65" y="0"/>
                      <a:pt x="4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848"/>
              <p:cNvSpPr>
                <a:spLocks noEditPoints="1"/>
              </p:cNvSpPr>
              <p:nvPr/>
            </p:nvSpPr>
            <p:spPr bwMode="auto">
              <a:xfrm>
                <a:off x="2661" y="2875"/>
                <a:ext cx="369" cy="473"/>
              </a:xfrm>
              <a:custGeom>
                <a:avLst/>
                <a:gdLst>
                  <a:gd name="T0" fmla="*/ 13 w 156"/>
                  <a:gd name="T1" fmla="*/ 191 h 200"/>
                  <a:gd name="T2" fmla="*/ 15 w 156"/>
                  <a:gd name="T3" fmla="*/ 191 h 200"/>
                  <a:gd name="T4" fmla="*/ 21 w 156"/>
                  <a:gd name="T5" fmla="*/ 194 h 200"/>
                  <a:gd name="T6" fmla="*/ 21 w 156"/>
                  <a:gd name="T7" fmla="*/ 162 h 200"/>
                  <a:gd name="T8" fmla="*/ 33 w 156"/>
                  <a:gd name="T9" fmla="*/ 141 h 200"/>
                  <a:gd name="T10" fmla="*/ 44 w 156"/>
                  <a:gd name="T11" fmla="*/ 144 h 200"/>
                  <a:gd name="T12" fmla="*/ 40 w 156"/>
                  <a:gd name="T13" fmla="*/ 146 h 200"/>
                  <a:gd name="T14" fmla="*/ 47 w 156"/>
                  <a:gd name="T15" fmla="*/ 146 h 200"/>
                  <a:gd name="T16" fmla="*/ 49 w 156"/>
                  <a:gd name="T17" fmla="*/ 148 h 200"/>
                  <a:gd name="T18" fmla="*/ 48 w 156"/>
                  <a:gd name="T19" fmla="*/ 148 h 200"/>
                  <a:gd name="T20" fmla="*/ 39 w 156"/>
                  <a:gd name="T21" fmla="*/ 155 h 200"/>
                  <a:gd name="T22" fmla="*/ 45 w 156"/>
                  <a:gd name="T23" fmla="*/ 156 h 200"/>
                  <a:gd name="T24" fmla="*/ 35 w 156"/>
                  <a:gd name="T25" fmla="*/ 159 h 200"/>
                  <a:gd name="T26" fmla="*/ 43 w 156"/>
                  <a:gd name="T27" fmla="*/ 159 h 200"/>
                  <a:gd name="T28" fmla="*/ 40 w 156"/>
                  <a:gd name="T29" fmla="*/ 161 h 200"/>
                  <a:gd name="T30" fmla="*/ 32 w 156"/>
                  <a:gd name="T31" fmla="*/ 169 h 200"/>
                  <a:gd name="T32" fmla="*/ 38 w 156"/>
                  <a:gd name="T33" fmla="*/ 169 h 200"/>
                  <a:gd name="T34" fmla="*/ 27 w 156"/>
                  <a:gd name="T35" fmla="*/ 173 h 200"/>
                  <a:gd name="T36" fmla="*/ 37 w 156"/>
                  <a:gd name="T37" fmla="*/ 171 h 200"/>
                  <a:gd name="T38" fmla="*/ 34 w 156"/>
                  <a:gd name="T39" fmla="*/ 177 h 200"/>
                  <a:gd name="T40" fmla="*/ 24 w 156"/>
                  <a:gd name="T41" fmla="*/ 180 h 200"/>
                  <a:gd name="T42" fmla="*/ 33 w 156"/>
                  <a:gd name="T43" fmla="*/ 179 h 200"/>
                  <a:gd name="T44" fmla="*/ 30 w 156"/>
                  <a:gd name="T45" fmla="*/ 183 h 200"/>
                  <a:gd name="T46" fmla="*/ 21 w 156"/>
                  <a:gd name="T47" fmla="*/ 189 h 200"/>
                  <a:gd name="T48" fmla="*/ 28 w 156"/>
                  <a:gd name="T49" fmla="*/ 188 h 200"/>
                  <a:gd name="T50" fmla="*/ 25 w 156"/>
                  <a:gd name="T51" fmla="*/ 193 h 200"/>
                  <a:gd name="T52" fmla="*/ 24 w 156"/>
                  <a:gd name="T53" fmla="*/ 193 h 200"/>
                  <a:gd name="T54" fmla="*/ 15 w 156"/>
                  <a:gd name="T55" fmla="*/ 187 h 200"/>
                  <a:gd name="T56" fmla="*/ 7 w 156"/>
                  <a:gd name="T57" fmla="*/ 187 h 200"/>
                  <a:gd name="T58" fmla="*/ 7 w 156"/>
                  <a:gd name="T59" fmla="*/ 188 h 200"/>
                  <a:gd name="T60" fmla="*/ 7 w 156"/>
                  <a:gd name="T61" fmla="*/ 185 h 200"/>
                  <a:gd name="T62" fmla="*/ 7 w 156"/>
                  <a:gd name="T63" fmla="*/ 185 h 200"/>
                  <a:gd name="T64" fmla="*/ 43 w 156"/>
                  <a:gd name="T65" fmla="*/ 137 h 200"/>
                  <a:gd name="T66" fmla="*/ 46 w 156"/>
                  <a:gd name="T67" fmla="*/ 123 h 200"/>
                  <a:gd name="T68" fmla="*/ 49 w 156"/>
                  <a:gd name="T69" fmla="*/ 115 h 200"/>
                  <a:gd name="T70" fmla="*/ 49 w 156"/>
                  <a:gd name="T71" fmla="*/ 140 h 200"/>
                  <a:gd name="T72" fmla="*/ 50 w 156"/>
                  <a:gd name="T73" fmla="*/ 108 h 200"/>
                  <a:gd name="T74" fmla="*/ 50 w 156"/>
                  <a:gd name="T75" fmla="*/ 108 h 200"/>
                  <a:gd name="T76" fmla="*/ 82 w 156"/>
                  <a:gd name="T77" fmla="*/ 6 h 200"/>
                  <a:gd name="T78" fmla="*/ 86 w 156"/>
                  <a:gd name="T79" fmla="*/ 120 h 200"/>
                  <a:gd name="T80" fmla="*/ 28 w 156"/>
                  <a:gd name="T81" fmla="*/ 35 h 200"/>
                  <a:gd name="T82" fmla="*/ 44 w 156"/>
                  <a:gd name="T83" fmla="*/ 111 h 200"/>
                  <a:gd name="T84" fmla="*/ 33 w 156"/>
                  <a:gd name="T85" fmla="*/ 135 h 200"/>
                  <a:gd name="T86" fmla="*/ 27 w 156"/>
                  <a:gd name="T87" fmla="*/ 136 h 200"/>
                  <a:gd name="T88" fmla="*/ 27 w 156"/>
                  <a:gd name="T89" fmla="*/ 136 h 200"/>
                  <a:gd name="T90" fmla="*/ 27 w 156"/>
                  <a:gd name="T91" fmla="*/ 137 h 200"/>
                  <a:gd name="T92" fmla="*/ 3 w 156"/>
                  <a:gd name="T93" fmla="*/ 179 h 200"/>
                  <a:gd name="T94" fmla="*/ 2 w 156"/>
                  <a:gd name="T95" fmla="*/ 182 h 200"/>
                  <a:gd name="T96" fmla="*/ 0 w 156"/>
                  <a:gd name="T97" fmla="*/ 188 h 200"/>
                  <a:gd name="T98" fmla="*/ 1 w 156"/>
                  <a:gd name="T99" fmla="*/ 190 h 200"/>
                  <a:gd name="T100" fmla="*/ 13 w 156"/>
                  <a:gd name="T101" fmla="*/ 198 h 200"/>
                  <a:gd name="T102" fmla="*/ 28 w 156"/>
                  <a:gd name="T103" fmla="*/ 199 h 200"/>
                  <a:gd name="T104" fmla="*/ 32 w 156"/>
                  <a:gd name="T105" fmla="*/ 194 h 200"/>
                  <a:gd name="T106" fmla="*/ 56 w 156"/>
                  <a:gd name="T107" fmla="*/ 148 h 200"/>
                  <a:gd name="T108" fmla="*/ 56 w 156"/>
                  <a:gd name="T109" fmla="*/ 148 h 200"/>
                  <a:gd name="T110" fmla="*/ 56 w 156"/>
                  <a:gd name="T111" fmla="*/ 148 h 200"/>
                  <a:gd name="T112" fmla="*/ 66 w 156"/>
                  <a:gd name="T113" fmla="*/ 123 h 200"/>
                  <a:gd name="T114" fmla="*/ 140 w 156"/>
                  <a:gd name="T115" fmla="*/ 91 h 200"/>
                  <a:gd name="T116" fmla="*/ 82 w 156"/>
                  <a:gd name="T117"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200">
                    <a:moveTo>
                      <a:pt x="21" y="194"/>
                    </a:moveTo>
                    <a:cubicBezTo>
                      <a:pt x="18" y="194"/>
                      <a:pt x="15" y="193"/>
                      <a:pt x="13" y="191"/>
                    </a:cubicBezTo>
                    <a:cubicBezTo>
                      <a:pt x="12" y="191"/>
                      <a:pt x="11" y="190"/>
                      <a:pt x="10" y="190"/>
                    </a:cubicBezTo>
                    <a:cubicBezTo>
                      <a:pt x="12" y="190"/>
                      <a:pt x="13" y="190"/>
                      <a:pt x="15" y="191"/>
                    </a:cubicBezTo>
                    <a:cubicBezTo>
                      <a:pt x="16" y="191"/>
                      <a:pt x="17" y="191"/>
                      <a:pt x="18" y="191"/>
                    </a:cubicBezTo>
                    <a:cubicBezTo>
                      <a:pt x="19" y="192"/>
                      <a:pt x="20" y="193"/>
                      <a:pt x="21" y="194"/>
                    </a:cubicBezTo>
                    <a:moveTo>
                      <a:pt x="7" y="185"/>
                    </a:moveTo>
                    <a:cubicBezTo>
                      <a:pt x="13" y="175"/>
                      <a:pt x="17" y="169"/>
                      <a:pt x="21" y="162"/>
                    </a:cubicBezTo>
                    <a:cubicBezTo>
                      <a:pt x="25" y="156"/>
                      <a:pt x="28" y="150"/>
                      <a:pt x="32" y="141"/>
                    </a:cubicBezTo>
                    <a:cubicBezTo>
                      <a:pt x="32" y="141"/>
                      <a:pt x="33" y="141"/>
                      <a:pt x="33" y="141"/>
                    </a:cubicBezTo>
                    <a:cubicBezTo>
                      <a:pt x="33" y="141"/>
                      <a:pt x="33" y="141"/>
                      <a:pt x="33" y="141"/>
                    </a:cubicBezTo>
                    <a:cubicBezTo>
                      <a:pt x="36" y="141"/>
                      <a:pt x="40" y="142"/>
                      <a:pt x="44" y="144"/>
                    </a:cubicBezTo>
                    <a:cubicBezTo>
                      <a:pt x="44" y="144"/>
                      <a:pt x="44" y="144"/>
                      <a:pt x="44" y="144"/>
                    </a:cubicBezTo>
                    <a:cubicBezTo>
                      <a:pt x="43" y="145"/>
                      <a:pt x="41" y="146"/>
                      <a:pt x="40" y="146"/>
                    </a:cubicBezTo>
                    <a:cubicBezTo>
                      <a:pt x="41" y="149"/>
                      <a:pt x="41" y="149"/>
                      <a:pt x="41" y="149"/>
                    </a:cubicBezTo>
                    <a:cubicBezTo>
                      <a:pt x="43" y="148"/>
                      <a:pt x="45" y="147"/>
                      <a:pt x="47" y="146"/>
                    </a:cubicBezTo>
                    <a:cubicBezTo>
                      <a:pt x="48" y="147"/>
                      <a:pt x="48" y="147"/>
                      <a:pt x="48" y="147"/>
                    </a:cubicBezTo>
                    <a:cubicBezTo>
                      <a:pt x="48" y="147"/>
                      <a:pt x="49" y="148"/>
                      <a:pt x="49" y="148"/>
                    </a:cubicBezTo>
                    <a:cubicBezTo>
                      <a:pt x="48" y="149"/>
                      <a:pt x="48" y="149"/>
                      <a:pt x="48" y="149"/>
                    </a:cubicBezTo>
                    <a:cubicBezTo>
                      <a:pt x="48" y="148"/>
                      <a:pt x="48" y="148"/>
                      <a:pt x="48" y="148"/>
                    </a:cubicBezTo>
                    <a:cubicBezTo>
                      <a:pt x="44" y="149"/>
                      <a:pt x="41" y="151"/>
                      <a:pt x="37" y="152"/>
                    </a:cubicBezTo>
                    <a:cubicBezTo>
                      <a:pt x="39" y="155"/>
                      <a:pt x="39" y="155"/>
                      <a:pt x="39" y="155"/>
                    </a:cubicBezTo>
                    <a:cubicBezTo>
                      <a:pt x="41" y="154"/>
                      <a:pt x="44" y="153"/>
                      <a:pt x="47" y="151"/>
                    </a:cubicBezTo>
                    <a:cubicBezTo>
                      <a:pt x="46" y="153"/>
                      <a:pt x="45" y="154"/>
                      <a:pt x="45" y="156"/>
                    </a:cubicBezTo>
                    <a:cubicBezTo>
                      <a:pt x="44" y="155"/>
                      <a:pt x="44" y="155"/>
                      <a:pt x="44" y="155"/>
                    </a:cubicBezTo>
                    <a:cubicBezTo>
                      <a:pt x="41" y="156"/>
                      <a:pt x="38" y="158"/>
                      <a:pt x="35" y="159"/>
                    </a:cubicBezTo>
                    <a:cubicBezTo>
                      <a:pt x="36" y="162"/>
                      <a:pt x="36" y="162"/>
                      <a:pt x="36" y="162"/>
                    </a:cubicBezTo>
                    <a:cubicBezTo>
                      <a:pt x="38" y="161"/>
                      <a:pt x="41" y="160"/>
                      <a:pt x="43" y="159"/>
                    </a:cubicBezTo>
                    <a:cubicBezTo>
                      <a:pt x="42" y="160"/>
                      <a:pt x="42" y="162"/>
                      <a:pt x="41" y="163"/>
                    </a:cubicBezTo>
                    <a:cubicBezTo>
                      <a:pt x="40" y="161"/>
                      <a:pt x="40" y="161"/>
                      <a:pt x="40" y="161"/>
                    </a:cubicBezTo>
                    <a:cubicBezTo>
                      <a:pt x="37" y="163"/>
                      <a:pt x="33" y="164"/>
                      <a:pt x="30" y="166"/>
                    </a:cubicBezTo>
                    <a:cubicBezTo>
                      <a:pt x="32" y="169"/>
                      <a:pt x="32" y="169"/>
                      <a:pt x="32" y="169"/>
                    </a:cubicBezTo>
                    <a:cubicBezTo>
                      <a:pt x="34" y="167"/>
                      <a:pt x="37" y="166"/>
                      <a:pt x="40" y="165"/>
                    </a:cubicBezTo>
                    <a:cubicBezTo>
                      <a:pt x="40" y="166"/>
                      <a:pt x="39" y="167"/>
                      <a:pt x="38" y="169"/>
                    </a:cubicBezTo>
                    <a:cubicBezTo>
                      <a:pt x="38" y="167"/>
                      <a:pt x="38" y="167"/>
                      <a:pt x="38" y="167"/>
                    </a:cubicBezTo>
                    <a:cubicBezTo>
                      <a:pt x="34" y="168"/>
                      <a:pt x="30" y="170"/>
                      <a:pt x="27" y="173"/>
                    </a:cubicBezTo>
                    <a:cubicBezTo>
                      <a:pt x="29" y="175"/>
                      <a:pt x="29" y="175"/>
                      <a:pt x="29" y="175"/>
                    </a:cubicBezTo>
                    <a:cubicBezTo>
                      <a:pt x="31" y="173"/>
                      <a:pt x="34" y="172"/>
                      <a:pt x="37" y="171"/>
                    </a:cubicBezTo>
                    <a:cubicBezTo>
                      <a:pt x="36" y="172"/>
                      <a:pt x="36" y="174"/>
                      <a:pt x="35" y="175"/>
                    </a:cubicBezTo>
                    <a:cubicBezTo>
                      <a:pt x="35" y="176"/>
                      <a:pt x="34" y="176"/>
                      <a:pt x="34" y="177"/>
                    </a:cubicBezTo>
                    <a:cubicBezTo>
                      <a:pt x="34" y="175"/>
                      <a:pt x="34" y="175"/>
                      <a:pt x="34" y="175"/>
                    </a:cubicBezTo>
                    <a:cubicBezTo>
                      <a:pt x="30" y="177"/>
                      <a:pt x="27" y="178"/>
                      <a:pt x="24" y="180"/>
                    </a:cubicBezTo>
                    <a:cubicBezTo>
                      <a:pt x="26" y="183"/>
                      <a:pt x="26" y="183"/>
                      <a:pt x="26" y="183"/>
                    </a:cubicBezTo>
                    <a:cubicBezTo>
                      <a:pt x="28" y="181"/>
                      <a:pt x="31" y="180"/>
                      <a:pt x="33" y="179"/>
                    </a:cubicBezTo>
                    <a:cubicBezTo>
                      <a:pt x="32" y="181"/>
                      <a:pt x="31" y="183"/>
                      <a:pt x="30" y="185"/>
                    </a:cubicBezTo>
                    <a:cubicBezTo>
                      <a:pt x="30" y="183"/>
                      <a:pt x="30" y="183"/>
                      <a:pt x="30" y="183"/>
                    </a:cubicBezTo>
                    <a:cubicBezTo>
                      <a:pt x="26" y="184"/>
                      <a:pt x="23" y="185"/>
                      <a:pt x="20" y="186"/>
                    </a:cubicBezTo>
                    <a:cubicBezTo>
                      <a:pt x="21" y="189"/>
                      <a:pt x="21" y="189"/>
                      <a:pt x="21" y="189"/>
                    </a:cubicBezTo>
                    <a:cubicBezTo>
                      <a:pt x="24" y="188"/>
                      <a:pt x="27" y="187"/>
                      <a:pt x="29" y="186"/>
                    </a:cubicBezTo>
                    <a:cubicBezTo>
                      <a:pt x="29" y="187"/>
                      <a:pt x="28" y="187"/>
                      <a:pt x="28" y="188"/>
                    </a:cubicBezTo>
                    <a:cubicBezTo>
                      <a:pt x="27" y="190"/>
                      <a:pt x="26" y="191"/>
                      <a:pt x="26" y="192"/>
                    </a:cubicBezTo>
                    <a:cubicBezTo>
                      <a:pt x="25" y="193"/>
                      <a:pt x="25" y="193"/>
                      <a:pt x="25" y="193"/>
                    </a:cubicBezTo>
                    <a:cubicBezTo>
                      <a:pt x="25" y="193"/>
                      <a:pt x="25" y="193"/>
                      <a:pt x="25" y="193"/>
                    </a:cubicBezTo>
                    <a:cubicBezTo>
                      <a:pt x="24" y="193"/>
                      <a:pt x="24" y="193"/>
                      <a:pt x="24" y="193"/>
                    </a:cubicBezTo>
                    <a:cubicBezTo>
                      <a:pt x="23" y="192"/>
                      <a:pt x="22" y="190"/>
                      <a:pt x="20" y="188"/>
                    </a:cubicBezTo>
                    <a:cubicBezTo>
                      <a:pt x="18" y="188"/>
                      <a:pt x="16" y="188"/>
                      <a:pt x="15" y="187"/>
                    </a:cubicBezTo>
                    <a:cubicBezTo>
                      <a:pt x="13" y="187"/>
                      <a:pt x="11" y="187"/>
                      <a:pt x="8" y="187"/>
                    </a:cubicBezTo>
                    <a:cubicBezTo>
                      <a:pt x="7" y="187"/>
                      <a:pt x="7" y="187"/>
                      <a:pt x="7" y="187"/>
                    </a:cubicBezTo>
                    <a:cubicBezTo>
                      <a:pt x="7" y="187"/>
                      <a:pt x="7" y="187"/>
                      <a:pt x="7" y="187"/>
                    </a:cubicBezTo>
                    <a:cubicBezTo>
                      <a:pt x="7" y="188"/>
                      <a:pt x="7" y="188"/>
                      <a:pt x="7" y="188"/>
                    </a:cubicBezTo>
                    <a:cubicBezTo>
                      <a:pt x="7" y="187"/>
                      <a:pt x="7" y="187"/>
                      <a:pt x="7" y="187"/>
                    </a:cubicBezTo>
                    <a:cubicBezTo>
                      <a:pt x="7" y="187"/>
                      <a:pt x="7" y="186"/>
                      <a:pt x="7" y="185"/>
                    </a:cubicBezTo>
                    <a:cubicBezTo>
                      <a:pt x="7" y="185"/>
                      <a:pt x="7" y="185"/>
                      <a:pt x="7" y="185"/>
                    </a:cubicBezTo>
                    <a:cubicBezTo>
                      <a:pt x="7" y="185"/>
                      <a:pt x="7" y="185"/>
                      <a:pt x="7" y="185"/>
                    </a:cubicBezTo>
                    <a:moveTo>
                      <a:pt x="49" y="140"/>
                    </a:moveTo>
                    <a:cubicBezTo>
                      <a:pt x="47" y="139"/>
                      <a:pt x="45" y="138"/>
                      <a:pt x="43" y="137"/>
                    </a:cubicBezTo>
                    <a:cubicBezTo>
                      <a:pt x="42" y="136"/>
                      <a:pt x="41" y="136"/>
                      <a:pt x="40" y="136"/>
                    </a:cubicBezTo>
                    <a:cubicBezTo>
                      <a:pt x="42" y="132"/>
                      <a:pt x="44" y="127"/>
                      <a:pt x="46" y="123"/>
                    </a:cubicBezTo>
                    <a:cubicBezTo>
                      <a:pt x="47" y="120"/>
                      <a:pt x="49" y="117"/>
                      <a:pt x="49" y="115"/>
                    </a:cubicBezTo>
                    <a:cubicBezTo>
                      <a:pt x="49" y="115"/>
                      <a:pt x="49" y="115"/>
                      <a:pt x="49" y="115"/>
                    </a:cubicBezTo>
                    <a:cubicBezTo>
                      <a:pt x="53" y="117"/>
                      <a:pt x="56" y="119"/>
                      <a:pt x="60" y="121"/>
                    </a:cubicBezTo>
                    <a:cubicBezTo>
                      <a:pt x="56" y="127"/>
                      <a:pt x="52" y="133"/>
                      <a:pt x="49" y="140"/>
                    </a:cubicBezTo>
                    <a:moveTo>
                      <a:pt x="86" y="120"/>
                    </a:moveTo>
                    <a:cubicBezTo>
                      <a:pt x="73" y="120"/>
                      <a:pt x="61" y="115"/>
                      <a:pt x="50" y="108"/>
                    </a:cubicBezTo>
                    <a:cubicBezTo>
                      <a:pt x="50" y="108"/>
                      <a:pt x="50" y="108"/>
                      <a:pt x="50" y="108"/>
                    </a:cubicBezTo>
                    <a:cubicBezTo>
                      <a:pt x="50" y="108"/>
                      <a:pt x="50" y="108"/>
                      <a:pt x="50" y="108"/>
                    </a:cubicBezTo>
                    <a:cubicBezTo>
                      <a:pt x="30" y="94"/>
                      <a:pt x="19" y="67"/>
                      <a:pt x="34" y="38"/>
                    </a:cubicBezTo>
                    <a:cubicBezTo>
                      <a:pt x="45" y="16"/>
                      <a:pt x="63" y="6"/>
                      <a:pt x="82" y="6"/>
                    </a:cubicBezTo>
                    <a:cubicBezTo>
                      <a:pt x="119" y="6"/>
                      <a:pt x="156" y="43"/>
                      <a:pt x="134" y="88"/>
                    </a:cubicBezTo>
                    <a:cubicBezTo>
                      <a:pt x="123" y="110"/>
                      <a:pt x="104" y="120"/>
                      <a:pt x="86" y="120"/>
                    </a:cubicBezTo>
                    <a:moveTo>
                      <a:pt x="82" y="0"/>
                    </a:moveTo>
                    <a:cubicBezTo>
                      <a:pt x="59" y="0"/>
                      <a:pt x="39" y="13"/>
                      <a:pt x="28" y="35"/>
                    </a:cubicBezTo>
                    <a:cubicBezTo>
                      <a:pt x="18" y="56"/>
                      <a:pt x="18" y="77"/>
                      <a:pt x="29" y="95"/>
                    </a:cubicBezTo>
                    <a:cubicBezTo>
                      <a:pt x="33" y="101"/>
                      <a:pt x="38" y="107"/>
                      <a:pt x="44" y="111"/>
                    </a:cubicBezTo>
                    <a:cubicBezTo>
                      <a:pt x="43" y="114"/>
                      <a:pt x="42" y="117"/>
                      <a:pt x="40" y="121"/>
                    </a:cubicBezTo>
                    <a:cubicBezTo>
                      <a:pt x="38" y="126"/>
                      <a:pt x="35" y="131"/>
                      <a:pt x="33" y="135"/>
                    </a:cubicBezTo>
                    <a:cubicBezTo>
                      <a:pt x="32" y="135"/>
                      <a:pt x="31" y="135"/>
                      <a:pt x="30" y="135"/>
                    </a:cubicBezTo>
                    <a:cubicBezTo>
                      <a:pt x="29" y="135"/>
                      <a:pt x="28" y="136"/>
                      <a:pt x="27" y="136"/>
                    </a:cubicBezTo>
                    <a:cubicBezTo>
                      <a:pt x="27" y="136"/>
                      <a:pt x="27" y="136"/>
                      <a:pt x="27" y="136"/>
                    </a:cubicBezTo>
                    <a:cubicBezTo>
                      <a:pt x="27" y="136"/>
                      <a:pt x="27" y="136"/>
                      <a:pt x="27" y="136"/>
                    </a:cubicBezTo>
                    <a:cubicBezTo>
                      <a:pt x="27" y="137"/>
                      <a:pt x="27" y="137"/>
                      <a:pt x="27" y="137"/>
                    </a:cubicBezTo>
                    <a:cubicBezTo>
                      <a:pt x="27" y="137"/>
                      <a:pt x="27" y="137"/>
                      <a:pt x="27" y="137"/>
                    </a:cubicBezTo>
                    <a:cubicBezTo>
                      <a:pt x="23" y="147"/>
                      <a:pt x="19" y="153"/>
                      <a:pt x="16" y="159"/>
                    </a:cubicBezTo>
                    <a:cubicBezTo>
                      <a:pt x="12" y="165"/>
                      <a:pt x="8" y="171"/>
                      <a:pt x="3" y="179"/>
                    </a:cubicBezTo>
                    <a:cubicBezTo>
                      <a:pt x="3" y="180"/>
                      <a:pt x="3" y="180"/>
                      <a:pt x="3" y="180"/>
                    </a:cubicBezTo>
                    <a:cubicBezTo>
                      <a:pt x="2" y="180"/>
                      <a:pt x="2" y="181"/>
                      <a:pt x="2" y="182"/>
                    </a:cubicBezTo>
                    <a:cubicBezTo>
                      <a:pt x="1" y="182"/>
                      <a:pt x="1" y="184"/>
                      <a:pt x="1" y="185"/>
                    </a:cubicBezTo>
                    <a:cubicBezTo>
                      <a:pt x="0" y="186"/>
                      <a:pt x="0" y="187"/>
                      <a:pt x="0" y="188"/>
                    </a:cubicBezTo>
                    <a:cubicBezTo>
                      <a:pt x="0" y="188"/>
                      <a:pt x="0" y="188"/>
                      <a:pt x="0" y="189"/>
                    </a:cubicBezTo>
                    <a:cubicBezTo>
                      <a:pt x="1" y="189"/>
                      <a:pt x="1" y="190"/>
                      <a:pt x="1" y="190"/>
                    </a:cubicBezTo>
                    <a:cubicBezTo>
                      <a:pt x="2" y="192"/>
                      <a:pt x="3" y="193"/>
                      <a:pt x="5" y="194"/>
                    </a:cubicBezTo>
                    <a:cubicBezTo>
                      <a:pt x="7" y="196"/>
                      <a:pt x="10" y="197"/>
                      <a:pt x="13" y="198"/>
                    </a:cubicBezTo>
                    <a:cubicBezTo>
                      <a:pt x="16" y="199"/>
                      <a:pt x="19" y="200"/>
                      <a:pt x="22" y="200"/>
                    </a:cubicBezTo>
                    <a:cubicBezTo>
                      <a:pt x="24" y="200"/>
                      <a:pt x="26" y="200"/>
                      <a:pt x="28" y="199"/>
                    </a:cubicBezTo>
                    <a:cubicBezTo>
                      <a:pt x="29" y="198"/>
                      <a:pt x="29" y="198"/>
                      <a:pt x="29" y="197"/>
                    </a:cubicBezTo>
                    <a:cubicBezTo>
                      <a:pt x="30" y="196"/>
                      <a:pt x="31" y="195"/>
                      <a:pt x="32" y="194"/>
                    </a:cubicBezTo>
                    <a:cubicBezTo>
                      <a:pt x="35" y="189"/>
                      <a:pt x="39" y="181"/>
                      <a:pt x="43" y="172"/>
                    </a:cubicBezTo>
                    <a:cubicBezTo>
                      <a:pt x="48" y="164"/>
                      <a:pt x="52" y="155"/>
                      <a:pt x="56" y="148"/>
                    </a:cubicBezTo>
                    <a:cubicBezTo>
                      <a:pt x="56" y="148"/>
                      <a:pt x="56" y="148"/>
                      <a:pt x="56" y="148"/>
                    </a:cubicBezTo>
                    <a:cubicBezTo>
                      <a:pt x="56" y="148"/>
                      <a:pt x="56" y="148"/>
                      <a:pt x="56" y="148"/>
                    </a:cubicBezTo>
                    <a:cubicBezTo>
                      <a:pt x="56" y="148"/>
                      <a:pt x="56" y="148"/>
                      <a:pt x="56" y="148"/>
                    </a:cubicBezTo>
                    <a:cubicBezTo>
                      <a:pt x="56" y="148"/>
                      <a:pt x="56" y="148"/>
                      <a:pt x="56" y="148"/>
                    </a:cubicBezTo>
                    <a:cubicBezTo>
                      <a:pt x="55" y="147"/>
                      <a:pt x="55" y="145"/>
                      <a:pt x="54" y="144"/>
                    </a:cubicBezTo>
                    <a:cubicBezTo>
                      <a:pt x="58" y="136"/>
                      <a:pt x="61" y="130"/>
                      <a:pt x="66" y="123"/>
                    </a:cubicBezTo>
                    <a:cubicBezTo>
                      <a:pt x="72" y="125"/>
                      <a:pt x="79" y="126"/>
                      <a:pt x="86" y="126"/>
                    </a:cubicBezTo>
                    <a:cubicBezTo>
                      <a:pt x="109" y="126"/>
                      <a:pt x="129" y="113"/>
                      <a:pt x="140" y="91"/>
                    </a:cubicBezTo>
                    <a:cubicBezTo>
                      <a:pt x="150" y="70"/>
                      <a:pt x="149" y="49"/>
                      <a:pt x="138" y="31"/>
                    </a:cubicBezTo>
                    <a:cubicBezTo>
                      <a:pt x="127" y="12"/>
                      <a:pt x="105" y="0"/>
                      <a:pt x="8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849"/>
              <p:cNvSpPr>
                <a:spLocks noEditPoints="1"/>
              </p:cNvSpPr>
              <p:nvPr/>
            </p:nvSpPr>
            <p:spPr bwMode="auto">
              <a:xfrm>
                <a:off x="2789" y="2946"/>
                <a:ext cx="111" cy="64"/>
              </a:xfrm>
              <a:custGeom>
                <a:avLst/>
                <a:gdLst>
                  <a:gd name="T0" fmla="*/ 7 w 47"/>
                  <a:gd name="T1" fmla="*/ 24 h 27"/>
                  <a:gd name="T2" fmla="*/ 7 w 47"/>
                  <a:gd name="T3" fmla="*/ 24 h 27"/>
                  <a:gd name="T4" fmla="*/ 6 w 47"/>
                  <a:gd name="T5" fmla="*/ 24 h 27"/>
                  <a:gd name="T6" fmla="*/ 4 w 47"/>
                  <a:gd name="T7" fmla="*/ 23 h 27"/>
                  <a:gd name="T8" fmla="*/ 4 w 47"/>
                  <a:gd name="T9" fmla="*/ 21 h 27"/>
                  <a:gd name="T10" fmla="*/ 8 w 47"/>
                  <a:gd name="T11" fmla="*/ 13 h 27"/>
                  <a:gd name="T12" fmla="*/ 15 w 47"/>
                  <a:gd name="T13" fmla="*/ 7 h 27"/>
                  <a:gd name="T14" fmla="*/ 29 w 47"/>
                  <a:gd name="T15" fmla="*/ 3 h 27"/>
                  <a:gd name="T16" fmla="*/ 29 w 47"/>
                  <a:gd name="T17" fmla="*/ 3 h 27"/>
                  <a:gd name="T18" fmla="*/ 29 w 47"/>
                  <a:gd name="T19" fmla="*/ 3 h 27"/>
                  <a:gd name="T20" fmla="*/ 41 w 47"/>
                  <a:gd name="T21" fmla="*/ 8 h 27"/>
                  <a:gd name="T22" fmla="*/ 44 w 47"/>
                  <a:gd name="T23" fmla="*/ 12 h 27"/>
                  <a:gd name="T24" fmla="*/ 44 w 47"/>
                  <a:gd name="T25" fmla="*/ 12 h 27"/>
                  <a:gd name="T26" fmla="*/ 43 w 47"/>
                  <a:gd name="T27" fmla="*/ 13 h 27"/>
                  <a:gd name="T28" fmla="*/ 42 w 47"/>
                  <a:gd name="T29" fmla="*/ 14 h 27"/>
                  <a:gd name="T30" fmla="*/ 42 w 47"/>
                  <a:gd name="T31" fmla="*/ 14 h 27"/>
                  <a:gd name="T32" fmla="*/ 42 w 47"/>
                  <a:gd name="T33" fmla="*/ 14 h 27"/>
                  <a:gd name="T34" fmla="*/ 40 w 47"/>
                  <a:gd name="T35" fmla="*/ 13 h 27"/>
                  <a:gd name="T36" fmla="*/ 39 w 47"/>
                  <a:gd name="T37" fmla="*/ 15 h 27"/>
                  <a:gd name="T38" fmla="*/ 40 w 47"/>
                  <a:gd name="T39" fmla="*/ 13 h 27"/>
                  <a:gd name="T40" fmla="*/ 31 w 47"/>
                  <a:gd name="T41" fmla="*/ 11 h 27"/>
                  <a:gd name="T42" fmla="*/ 18 w 47"/>
                  <a:gd name="T43" fmla="*/ 16 h 27"/>
                  <a:gd name="T44" fmla="*/ 12 w 47"/>
                  <a:gd name="T45" fmla="*/ 22 h 27"/>
                  <a:gd name="T46" fmla="*/ 7 w 47"/>
                  <a:gd name="T47" fmla="*/ 24 h 27"/>
                  <a:gd name="T48" fmla="*/ 29 w 47"/>
                  <a:gd name="T49" fmla="*/ 0 h 27"/>
                  <a:gd name="T50" fmla="*/ 28 w 47"/>
                  <a:gd name="T51" fmla="*/ 0 h 27"/>
                  <a:gd name="T52" fmla="*/ 28 w 47"/>
                  <a:gd name="T53" fmla="*/ 0 h 27"/>
                  <a:gd name="T54" fmla="*/ 14 w 47"/>
                  <a:gd name="T55" fmla="*/ 4 h 27"/>
                  <a:gd name="T56" fmla="*/ 6 w 47"/>
                  <a:gd name="T57" fmla="*/ 11 h 27"/>
                  <a:gd name="T58" fmla="*/ 1 w 47"/>
                  <a:gd name="T59" fmla="*/ 21 h 27"/>
                  <a:gd name="T60" fmla="*/ 1 w 47"/>
                  <a:gd name="T61" fmla="*/ 24 h 27"/>
                  <a:gd name="T62" fmla="*/ 4 w 47"/>
                  <a:gd name="T63" fmla="*/ 27 h 27"/>
                  <a:gd name="T64" fmla="*/ 7 w 47"/>
                  <a:gd name="T65" fmla="*/ 27 h 27"/>
                  <a:gd name="T66" fmla="*/ 14 w 47"/>
                  <a:gd name="T67" fmla="*/ 25 h 27"/>
                  <a:gd name="T68" fmla="*/ 20 w 47"/>
                  <a:gd name="T69" fmla="*/ 19 h 27"/>
                  <a:gd name="T70" fmla="*/ 31 w 47"/>
                  <a:gd name="T71" fmla="*/ 14 h 27"/>
                  <a:gd name="T72" fmla="*/ 31 w 47"/>
                  <a:gd name="T73" fmla="*/ 14 h 27"/>
                  <a:gd name="T74" fmla="*/ 39 w 47"/>
                  <a:gd name="T75" fmla="*/ 16 h 27"/>
                  <a:gd name="T76" fmla="*/ 41 w 47"/>
                  <a:gd name="T77" fmla="*/ 17 h 27"/>
                  <a:gd name="T78" fmla="*/ 41 w 47"/>
                  <a:gd name="T79" fmla="*/ 17 h 27"/>
                  <a:gd name="T80" fmla="*/ 42 w 47"/>
                  <a:gd name="T81" fmla="*/ 17 h 27"/>
                  <a:gd name="T82" fmla="*/ 45 w 47"/>
                  <a:gd name="T83" fmla="*/ 15 h 27"/>
                  <a:gd name="T84" fmla="*/ 47 w 47"/>
                  <a:gd name="T85" fmla="*/ 12 h 27"/>
                  <a:gd name="T86" fmla="*/ 47 w 47"/>
                  <a:gd name="T87" fmla="*/ 12 h 27"/>
                  <a:gd name="T88" fmla="*/ 43 w 47"/>
                  <a:gd name="T89" fmla="*/ 5 h 27"/>
                  <a:gd name="T90" fmla="*/ 29 w 47"/>
                  <a:gd name="T9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 h="27">
                    <a:moveTo>
                      <a:pt x="7" y="24"/>
                    </a:moveTo>
                    <a:cubicBezTo>
                      <a:pt x="7" y="24"/>
                      <a:pt x="7" y="24"/>
                      <a:pt x="7" y="24"/>
                    </a:cubicBezTo>
                    <a:cubicBezTo>
                      <a:pt x="6" y="24"/>
                      <a:pt x="6" y="24"/>
                      <a:pt x="6" y="24"/>
                    </a:cubicBezTo>
                    <a:cubicBezTo>
                      <a:pt x="5" y="24"/>
                      <a:pt x="4" y="23"/>
                      <a:pt x="4" y="23"/>
                    </a:cubicBezTo>
                    <a:cubicBezTo>
                      <a:pt x="4" y="22"/>
                      <a:pt x="4" y="22"/>
                      <a:pt x="4" y="21"/>
                    </a:cubicBezTo>
                    <a:cubicBezTo>
                      <a:pt x="4" y="19"/>
                      <a:pt x="6" y="15"/>
                      <a:pt x="8" y="13"/>
                    </a:cubicBezTo>
                    <a:cubicBezTo>
                      <a:pt x="11" y="10"/>
                      <a:pt x="14" y="8"/>
                      <a:pt x="15" y="7"/>
                    </a:cubicBezTo>
                    <a:cubicBezTo>
                      <a:pt x="19" y="5"/>
                      <a:pt x="24" y="3"/>
                      <a:pt x="29" y="3"/>
                    </a:cubicBezTo>
                    <a:cubicBezTo>
                      <a:pt x="29" y="3"/>
                      <a:pt x="29" y="3"/>
                      <a:pt x="29" y="3"/>
                    </a:cubicBezTo>
                    <a:cubicBezTo>
                      <a:pt x="29" y="3"/>
                      <a:pt x="29" y="3"/>
                      <a:pt x="29" y="3"/>
                    </a:cubicBezTo>
                    <a:cubicBezTo>
                      <a:pt x="33" y="3"/>
                      <a:pt x="38" y="5"/>
                      <a:pt x="41" y="8"/>
                    </a:cubicBezTo>
                    <a:cubicBezTo>
                      <a:pt x="43" y="9"/>
                      <a:pt x="44" y="10"/>
                      <a:pt x="44" y="12"/>
                    </a:cubicBezTo>
                    <a:cubicBezTo>
                      <a:pt x="44" y="12"/>
                      <a:pt x="44" y="12"/>
                      <a:pt x="44" y="12"/>
                    </a:cubicBezTo>
                    <a:cubicBezTo>
                      <a:pt x="44" y="12"/>
                      <a:pt x="43" y="13"/>
                      <a:pt x="43" y="13"/>
                    </a:cubicBezTo>
                    <a:cubicBezTo>
                      <a:pt x="43" y="14"/>
                      <a:pt x="42" y="14"/>
                      <a:pt x="42" y="14"/>
                    </a:cubicBezTo>
                    <a:cubicBezTo>
                      <a:pt x="42" y="14"/>
                      <a:pt x="42" y="14"/>
                      <a:pt x="42" y="14"/>
                    </a:cubicBezTo>
                    <a:cubicBezTo>
                      <a:pt x="42" y="14"/>
                      <a:pt x="42" y="14"/>
                      <a:pt x="42" y="14"/>
                    </a:cubicBezTo>
                    <a:cubicBezTo>
                      <a:pt x="41" y="14"/>
                      <a:pt x="41" y="14"/>
                      <a:pt x="40" y="13"/>
                    </a:cubicBezTo>
                    <a:cubicBezTo>
                      <a:pt x="39" y="15"/>
                      <a:pt x="39" y="15"/>
                      <a:pt x="39" y="15"/>
                    </a:cubicBezTo>
                    <a:cubicBezTo>
                      <a:pt x="40" y="13"/>
                      <a:pt x="40" y="13"/>
                      <a:pt x="40" y="13"/>
                    </a:cubicBezTo>
                    <a:cubicBezTo>
                      <a:pt x="37" y="12"/>
                      <a:pt x="34" y="11"/>
                      <a:pt x="31" y="11"/>
                    </a:cubicBezTo>
                    <a:cubicBezTo>
                      <a:pt x="26" y="11"/>
                      <a:pt x="21" y="13"/>
                      <a:pt x="18" y="16"/>
                    </a:cubicBezTo>
                    <a:cubicBezTo>
                      <a:pt x="16" y="18"/>
                      <a:pt x="14" y="21"/>
                      <a:pt x="12" y="22"/>
                    </a:cubicBezTo>
                    <a:cubicBezTo>
                      <a:pt x="10" y="23"/>
                      <a:pt x="8" y="24"/>
                      <a:pt x="7" y="24"/>
                    </a:cubicBezTo>
                    <a:moveTo>
                      <a:pt x="29" y="0"/>
                    </a:moveTo>
                    <a:cubicBezTo>
                      <a:pt x="28" y="0"/>
                      <a:pt x="28" y="0"/>
                      <a:pt x="28" y="0"/>
                    </a:cubicBezTo>
                    <a:cubicBezTo>
                      <a:pt x="28" y="0"/>
                      <a:pt x="28" y="0"/>
                      <a:pt x="28" y="0"/>
                    </a:cubicBezTo>
                    <a:cubicBezTo>
                      <a:pt x="23" y="0"/>
                      <a:pt x="18" y="2"/>
                      <a:pt x="14" y="4"/>
                    </a:cubicBezTo>
                    <a:cubicBezTo>
                      <a:pt x="12" y="5"/>
                      <a:pt x="9" y="8"/>
                      <a:pt x="6" y="11"/>
                    </a:cubicBezTo>
                    <a:cubicBezTo>
                      <a:pt x="3" y="14"/>
                      <a:pt x="1" y="17"/>
                      <a:pt x="1" y="21"/>
                    </a:cubicBezTo>
                    <a:cubicBezTo>
                      <a:pt x="0" y="22"/>
                      <a:pt x="1" y="23"/>
                      <a:pt x="1" y="24"/>
                    </a:cubicBezTo>
                    <a:cubicBezTo>
                      <a:pt x="2" y="25"/>
                      <a:pt x="3" y="26"/>
                      <a:pt x="4" y="27"/>
                    </a:cubicBezTo>
                    <a:cubicBezTo>
                      <a:pt x="5" y="27"/>
                      <a:pt x="6" y="27"/>
                      <a:pt x="7" y="27"/>
                    </a:cubicBezTo>
                    <a:cubicBezTo>
                      <a:pt x="10" y="27"/>
                      <a:pt x="12" y="26"/>
                      <a:pt x="14" y="25"/>
                    </a:cubicBezTo>
                    <a:cubicBezTo>
                      <a:pt x="16" y="23"/>
                      <a:pt x="18" y="20"/>
                      <a:pt x="20" y="19"/>
                    </a:cubicBezTo>
                    <a:cubicBezTo>
                      <a:pt x="23" y="16"/>
                      <a:pt x="27" y="14"/>
                      <a:pt x="31" y="14"/>
                    </a:cubicBezTo>
                    <a:cubicBezTo>
                      <a:pt x="31" y="14"/>
                      <a:pt x="31" y="14"/>
                      <a:pt x="31" y="14"/>
                    </a:cubicBezTo>
                    <a:cubicBezTo>
                      <a:pt x="34" y="14"/>
                      <a:pt x="36" y="15"/>
                      <a:pt x="39" y="16"/>
                    </a:cubicBezTo>
                    <a:cubicBezTo>
                      <a:pt x="39" y="16"/>
                      <a:pt x="40" y="17"/>
                      <a:pt x="41" y="17"/>
                    </a:cubicBezTo>
                    <a:cubicBezTo>
                      <a:pt x="41" y="17"/>
                      <a:pt x="41" y="17"/>
                      <a:pt x="41" y="17"/>
                    </a:cubicBezTo>
                    <a:cubicBezTo>
                      <a:pt x="42" y="17"/>
                      <a:pt x="42" y="17"/>
                      <a:pt x="42" y="17"/>
                    </a:cubicBezTo>
                    <a:cubicBezTo>
                      <a:pt x="43" y="17"/>
                      <a:pt x="45" y="16"/>
                      <a:pt x="45" y="15"/>
                    </a:cubicBezTo>
                    <a:cubicBezTo>
                      <a:pt x="46" y="14"/>
                      <a:pt x="47" y="13"/>
                      <a:pt x="47" y="12"/>
                    </a:cubicBezTo>
                    <a:cubicBezTo>
                      <a:pt x="47" y="12"/>
                      <a:pt x="47" y="12"/>
                      <a:pt x="47" y="12"/>
                    </a:cubicBezTo>
                    <a:cubicBezTo>
                      <a:pt x="47" y="9"/>
                      <a:pt x="45" y="7"/>
                      <a:pt x="43" y="5"/>
                    </a:cubicBezTo>
                    <a:cubicBezTo>
                      <a:pt x="39" y="2"/>
                      <a:pt x="34" y="0"/>
                      <a:pt x="2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Rectangle 850"/>
              <p:cNvSpPr>
                <a:spLocks noChangeArrowheads="1"/>
              </p:cNvSpPr>
              <p:nvPr/>
            </p:nvSpPr>
            <p:spPr bwMode="auto">
              <a:xfrm>
                <a:off x="2917" y="2979"/>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851"/>
              <p:cNvSpPr>
                <a:spLocks/>
              </p:cNvSpPr>
              <p:nvPr/>
            </p:nvSpPr>
            <p:spPr bwMode="auto">
              <a:xfrm>
                <a:off x="2917" y="29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852"/>
              <p:cNvSpPr>
                <a:spLocks noEditPoints="1"/>
              </p:cNvSpPr>
              <p:nvPr/>
            </p:nvSpPr>
            <p:spPr bwMode="auto">
              <a:xfrm>
                <a:off x="2900" y="2979"/>
                <a:ext cx="31" cy="31"/>
              </a:xfrm>
              <a:custGeom>
                <a:avLst/>
                <a:gdLst>
                  <a:gd name="T0" fmla="*/ 6 w 13"/>
                  <a:gd name="T1" fmla="*/ 10 h 13"/>
                  <a:gd name="T2" fmla="*/ 6 w 13"/>
                  <a:gd name="T3" fmla="*/ 10 h 13"/>
                  <a:gd name="T4" fmla="*/ 5 w 13"/>
                  <a:gd name="T5" fmla="*/ 10 h 13"/>
                  <a:gd name="T6" fmla="*/ 3 w 13"/>
                  <a:gd name="T7" fmla="*/ 7 h 13"/>
                  <a:gd name="T8" fmla="*/ 4 w 13"/>
                  <a:gd name="T9" fmla="*/ 5 h 13"/>
                  <a:gd name="T10" fmla="*/ 7 w 13"/>
                  <a:gd name="T11" fmla="*/ 3 h 13"/>
                  <a:gd name="T12" fmla="*/ 7 w 13"/>
                  <a:gd name="T13" fmla="*/ 3 h 13"/>
                  <a:gd name="T14" fmla="*/ 7 w 13"/>
                  <a:gd name="T15" fmla="*/ 3 h 13"/>
                  <a:gd name="T16" fmla="*/ 7 w 13"/>
                  <a:gd name="T17" fmla="*/ 3 h 13"/>
                  <a:gd name="T18" fmla="*/ 10 w 13"/>
                  <a:gd name="T19" fmla="*/ 5 h 13"/>
                  <a:gd name="T20" fmla="*/ 10 w 13"/>
                  <a:gd name="T21" fmla="*/ 5 h 13"/>
                  <a:gd name="T22" fmla="*/ 10 w 13"/>
                  <a:gd name="T23" fmla="*/ 6 h 13"/>
                  <a:gd name="T24" fmla="*/ 10 w 13"/>
                  <a:gd name="T25" fmla="*/ 6 h 13"/>
                  <a:gd name="T26" fmla="*/ 8 w 13"/>
                  <a:gd name="T27" fmla="*/ 9 h 13"/>
                  <a:gd name="T28" fmla="*/ 6 w 13"/>
                  <a:gd name="T29" fmla="*/ 10 h 13"/>
                  <a:gd name="T30" fmla="*/ 7 w 13"/>
                  <a:gd name="T31" fmla="*/ 0 h 13"/>
                  <a:gd name="T32" fmla="*/ 7 w 13"/>
                  <a:gd name="T33" fmla="*/ 0 h 13"/>
                  <a:gd name="T34" fmla="*/ 7 w 13"/>
                  <a:gd name="T35" fmla="*/ 0 h 13"/>
                  <a:gd name="T36" fmla="*/ 7 w 13"/>
                  <a:gd name="T37" fmla="*/ 0 h 13"/>
                  <a:gd name="T38" fmla="*/ 1 w 13"/>
                  <a:gd name="T39" fmla="*/ 4 h 13"/>
                  <a:gd name="T40" fmla="*/ 0 w 13"/>
                  <a:gd name="T41" fmla="*/ 7 h 13"/>
                  <a:gd name="T42" fmla="*/ 3 w 13"/>
                  <a:gd name="T43" fmla="*/ 12 h 13"/>
                  <a:gd name="T44" fmla="*/ 6 w 13"/>
                  <a:gd name="T45" fmla="*/ 13 h 13"/>
                  <a:gd name="T46" fmla="*/ 10 w 13"/>
                  <a:gd name="T47" fmla="*/ 12 h 13"/>
                  <a:gd name="T48" fmla="*/ 13 w 13"/>
                  <a:gd name="T49" fmla="*/ 7 h 13"/>
                  <a:gd name="T50" fmla="*/ 13 w 13"/>
                  <a:gd name="T51" fmla="*/ 6 h 13"/>
                  <a:gd name="T52" fmla="*/ 13 w 13"/>
                  <a:gd name="T53" fmla="*/ 4 h 13"/>
                  <a:gd name="T54" fmla="*/ 7 w 13"/>
                  <a:gd name="T5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3">
                    <a:moveTo>
                      <a:pt x="6" y="10"/>
                    </a:moveTo>
                    <a:cubicBezTo>
                      <a:pt x="6" y="10"/>
                      <a:pt x="6" y="10"/>
                      <a:pt x="6" y="10"/>
                    </a:cubicBezTo>
                    <a:cubicBezTo>
                      <a:pt x="6" y="10"/>
                      <a:pt x="5" y="10"/>
                      <a:pt x="5" y="10"/>
                    </a:cubicBezTo>
                    <a:cubicBezTo>
                      <a:pt x="4" y="9"/>
                      <a:pt x="3" y="8"/>
                      <a:pt x="3" y="7"/>
                    </a:cubicBezTo>
                    <a:cubicBezTo>
                      <a:pt x="3" y="6"/>
                      <a:pt x="3" y="6"/>
                      <a:pt x="4" y="5"/>
                    </a:cubicBezTo>
                    <a:cubicBezTo>
                      <a:pt x="4" y="4"/>
                      <a:pt x="6" y="3"/>
                      <a:pt x="7" y="3"/>
                    </a:cubicBezTo>
                    <a:cubicBezTo>
                      <a:pt x="7" y="3"/>
                      <a:pt x="7" y="3"/>
                      <a:pt x="7" y="3"/>
                    </a:cubicBezTo>
                    <a:cubicBezTo>
                      <a:pt x="7" y="3"/>
                      <a:pt x="7" y="3"/>
                      <a:pt x="7" y="3"/>
                    </a:cubicBezTo>
                    <a:cubicBezTo>
                      <a:pt x="7" y="3"/>
                      <a:pt x="7" y="3"/>
                      <a:pt x="7" y="3"/>
                    </a:cubicBezTo>
                    <a:cubicBezTo>
                      <a:pt x="8" y="3"/>
                      <a:pt x="9" y="4"/>
                      <a:pt x="10" y="5"/>
                    </a:cubicBezTo>
                    <a:cubicBezTo>
                      <a:pt x="10" y="5"/>
                      <a:pt x="10" y="5"/>
                      <a:pt x="10" y="5"/>
                    </a:cubicBezTo>
                    <a:cubicBezTo>
                      <a:pt x="10" y="6"/>
                      <a:pt x="10" y="6"/>
                      <a:pt x="10" y="6"/>
                    </a:cubicBezTo>
                    <a:cubicBezTo>
                      <a:pt x="10" y="6"/>
                      <a:pt x="10" y="6"/>
                      <a:pt x="10" y="6"/>
                    </a:cubicBezTo>
                    <a:cubicBezTo>
                      <a:pt x="10" y="8"/>
                      <a:pt x="9" y="9"/>
                      <a:pt x="8" y="9"/>
                    </a:cubicBezTo>
                    <a:cubicBezTo>
                      <a:pt x="8" y="10"/>
                      <a:pt x="7" y="10"/>
                      <a:pt x="6" y="10"/>
                    </a:cubicBezTo>
                    <a:moveTo>
                      <a:pt x="7" y="0"/>
                    </a:moveTo>
                    <a:cubicBezTo>
                      <a:pt x="7" y="0"/>
                      <a:pt x="7" y="0"/>
                      <a:pt x="7" y="0"/>
                    </a:cubicBezTo>
                    <a:cubicBezTo>
                      <a:pt x="7" y="0"/>
                      <a:pt x="7" y="0"/>
                      <a:pt x="7" y="0"/>
                    </a:cubicBezTo>
                    <a:cubicBezTo>
                      <a:pt x="7" y="0"/>
                      <a:pt x="7" y="0"/>
                      <a:pt x="7" y="0"/>
                    </a:cubicBezTo>
                    <a:cubicBezTo>
                      <a:pt x="4" y="0"/>
                      <a:pt x="2" y="2"/>
                      <a:pt x="1" y="4"/>
                    </a:cubicBezTo>
                    <a:cubicBezTo>
                      <a:pt x="0" y="5"/>
                      <a:pt x="0" y="6"/>
                      <a:pt x="0" y="7"/>
                    </a:cubicBezTo>
                    <a:cubicBezTo>
                      <a:pt x="0" y="9"/>
                      <a:pt x="1" y="11"/>
                      <a:pt x="3" y="12"/>
                    </a:cubicBezTo>
                    <a:cubicBezTo>
                      <a:pt x="4" y="13"/>
                      <a:pt x="5" y="13"/>
                      <a:pt x="6" y="13"/>
                    </a:cubicBezTo>
                    <a:cubicBezTo>
                      <a:pt x="7" y="13"/>
                      <a:pt x="9" y="13"/>
                      <a:pt x="10" y="12"/>
                    </a:cubicBezTo>
                    <a:cubicBezTo>
                      <a:pt x="12" y="11"/>
                      <a:pt x="13" y="9"/>
                      <a:pt x="13" y="7"/>
                    </a:cubicBezTo>
                    <a:cubicBezTo>
                      <a:pt x="13" y="6"/>
                      <a:pt x="13" y="6"/>
                      <a:pt x="13" y="6"/>
                    </a:cubicBezTo>
                    <a:cubicBezTo>
                      <a:pt x="13" y="5"/>
                      <a:pt x="13" y="5"/>
                      <a:pt x="13" y="4"/>
                    </a:cubicBezTo>
                    <a:cubicBezTo>
                      <a:pt x="12" y="2"/>
                      <a:pt x="9" y="0"/>
                      <a:pt x="7"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853"/>
              <p:cNvSpPr>
                <a:spLocks noEditPoints="1"/>
              </p:cNvSpPr>
              <p:nvPr/>
            </p:nvSpPr>
            <p:spPr bwMode="auto">
              <a:xfrm>
                <a:off x="5381" y="2456"/>
                <a:ext cx="190" cy="218"/>
              </a:xfrm>
              <a:custGeom>
                <a:avLst/>
                <a:gdLst>
                  <a:gd name="T0" fmla="*/ 59 w 80"/>
                  <a:gd name="T1" fmla="*/ 56 h 92"/>
                  <a:gd name="T2" fmla="*/ 50 w 80"/>
                  <a:gd name="T3" fmla="*/ 58 h 92"/>
                  <a:gd name="T4" fmla="*/ 9 w 80"/>
                  <a:gd name="T5" fmla="*/ 78 h 92"/>
                  <a:gd name="T6" fmla="*/ 13 w 80"/>
                  <a:gd name="T7" fmla="*/ 82 h 92"/>
                  <a:gd name="T8" fmla="*/ 67 w 80"/>
                  <a:gd name="T9" fmla="*/ 40 h 92"/>
                  <a:gd name="T10" fmla="*/ 64 w 80"/>
                  <a:gd name="T11" fmla="*/ 42 h 92"/>
                  <a:gd name="T12" fmla="*/ 66 w 80"/>
                  <a:gd name="T13" fmla="*/ 38 h 92"/>
                  <a:gd name="T14" fmla="*/ 47 w 80"/>
                  <a:gd name="T15" fmla="*/ 57 h 92"/>
                  <a:gd name="T16" fmla="*/ 25 w 80"/>
                  <a:gd name="T17" fmla="*/ 34 h 92"/>
                  <a:gd name="T18" fmla="*/ 39 w 80"/>
                  <a:gd name="T19" fmla="*/ 19 h 92"/>
                  <a:gd name="T20" fmla="*/ 37 w 80"/>
                  <a:gd name="T21" fmla="*/ 24 h 92"/>
                  <a:gd name="T22" fmla="*/ 35 w 80"/>
                  <a:gd name="T23" fmla="*/ 31 h 92"/>
                  <a:gd name="T24" fmla="*/ 56 w 80"/>
                  <a:gd name="T25" fmla="*/ 46 h 92"/>
                  <a:gd name="T26" fmla="*/ 57 w 80"/>
                  <a:gd name="T27" fmla="*/ 46 h 92"/>
                  <a:gd name="T28" fmla="*/ 68 w 80"/>
                  <a:gd name="T29" fmla="*/ 44 h 92"/>
                  <a:gd name="T30" fmla="*/ 62 w 80"/>
                  <a:gd name="T31" fmla="*/ 54 h 92"/>
                  <a:gd name="T32" fmla="*/ 59 w 80"/>
                  <a:gd name="T33" fmla="*/ 54 h 92"/>
                  <a:gd name="T34" fmla="*/ 48 w 80"/>
                  <a:gd name="T35" fmla="*/ 57 h 92"/>
                  <a:gd name="T36" fmla="*/ 39 w 80"/>
                  <a:gd name="T37" fmla="*/ 31 h 92"/>
                  <a:gd name="T38" fmla="*/ 57 w 80"/>
                  <a:gd name="T39" fmla="*/ 20 h 92"/>
                  <a:gd name="T40" fmla="*/ 71 w 80"/>
                  <a:gd name="T41" fmla="*/ 25 h 92"/>
                  <a:gd name="T42" fmla="*/ 63 w 80"/>
                  <a:gd name="T43" fmla="*/ 24 h 92"/>
                  <a:gd name="T44" fmla="*/ 62 w 80"/>
                  <a:gd name="T45" fmla="*/ 26 h 92"/>
                  <a:gd name="T46" fmla="*/ 68 w 80"/>
                  <a:gd name="T47" fmla="*/ 28 h 92"/>
                  <a:gd name="T48" fmla="*/ 61 w 80"/>
                  <a:gd name="T49" fmla="*/ 28 h 92"/>
                  <a:gd name="T50" fmla="*/ 66 w 80"/>
                  <a:gd name="T51" fmla="*/ 31 h 92"/>
                  <a:gd name="T52" fmla="*/ 59 w 80"/>
                  <a:gd name="T53" fmla="*/ 31 h 92"/>
                  <a:gd name="T54" fmla="*/ 58 w 80"/>
                  <a:gd name="T55" fmla="*/ 33 h 92"/>
                  <a:gd name="T56" fmla="*/ 65 w 80"/>
                  <a:gd name="T57" fmla="*/ 33 h 92"/>
                  <a:gd name="T58" fmla="*/ 56 w 80"/>
                  <a:gd name="T59" fmla="*/ 35 h 92"/>
                  <a:gd name="T60" fmla="*/ 62 w 80"/>
                  <a:gd name="T61" fmla="*/ 37 h 92"/>
                  <a:gd name="T62" fmla="*/ 55 w 80"/>
                  <a:gd name="T63" fmla="*/ 38 h 92"/>
                  <a:gd name="T64" fmla="*/ 54 w 80"/>
                  <a:gd name="T65" fmla="*/ 39 h 92"/>
                  <a:gd name="T66" fmla="*/ 59 w 80"/>
                  <a:gd name="T67" fmla="*/ 40 h 92"/>
                  <a:gd name="T68" fmla="*/ 52 w 80"/>
                  <a:gd name="T69" fmla="*/ 41 h 92"/>
                  <a:gd name="T70" fmla="*/ 51 w 80"/>
                  <a:gd name="T71" fmla="*/ 42 h 92"/>
                  <a:gd name="T72" fmla="*/ 51 w 80"/>
                  <a:gd name="T73" fmla="*/ 43 h 92"/>
                  <a:gd name="T74" fmla="*/ 54 w 80"/>
                  <a:gd name="T75" fmla="*/ 9 h 92"/>
                  <a:gd name="T76" fmla="*/ 61 w 80"/>
                  <a:gd name="T77" fmla="*/ 4 h 92"/>
                  <a:gd name="T78" fmla="*/ 72 w 80"/>
                  <a:gd name="T79" fmla="*/ 8 h 92"/>
                  <a:gd name="T80" fmla="*/ 70 w 80"/>
                  <a:gd name="T81" fmla="*/ 20 h 92"/>
                  <a:gd name="T82" fmla="*/ 60 w 80"/>
                  <a:gd name="T83" fmla="*/ 0 h 92"/>
                  <a:gd name="T84" fmla="*/ 52 w 80"/>
                  <a:gd name="T85" fmla="*/ 3 h 92"/>
                  <a:gd name="T86" fmla="*/ 39 w 80"/>
                  <a:gd name="T87" fmla="*/ 15 h 92"/>
                  <a:gd name="T88" fmla="*/ 22 w 80"/>
                  <a:gd name="T89" fmla="*/ 34 h 92"/>
                  <a:gd name="T90" fmla="*/ 6 w 80"/>
                  <a:gd name="T91" fmla="*/ 76 h 92"/>
                  <a:gd name="T92" fmla="*/ 3 w 80"/>
                  <a:gd name="T93" fmla="*/ 84 h 92"/>
                  <a:gd name="T94" fmla="*/ 2 w 80"/>
                  <a:gd name="T95" fmla="*/ 92 h 92"/>
                  <a:gd name="T96" fmla="*/ 16 w 80"/>
                  <a:gd name="T97" fmla="*/ 85 h 92"/>
                  <a:gd name="T98" fmla="*/ 52 w 80"/>
                  <a:gd name="T99" fmla="*/ 61 h 92"/>
                  <a:gd name="T100" fmla="*/ 71 w 80"/>
                  <a:gd name="T101" fmla="*/ 44 h 92"/>
                  <a:gd name="T102" fmla="*/ 79 w 80"/>
                  <a:gd name="T103" fmla="*/ 18 h 92"/>
                  <a:gd name="T104" fmla="*/ 60 w 80"/>
                  <a:gd name="T10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0" h="92">
                    <a:moveTo>
                      <a:pt x="50" y="58"/>
                    </a:moveTo>
                    <a:cubicBezTo>
                      <a:pt x="50" y="58"/>
                      <a:pt x="50" y="58"/>
                      <a:pt x="50" y="58"/>
                    </a:cubicBezTo>
                    <a:cubicBezTo>
                      <a:pt x="53" y="57"/>
                      <a:pt x="56" y="57"/>
                      <a:pt x="59" y="56"/>
                    </a:cubicBezTo>
                    <a:cubicBezTo>
                      <a:pt x="58" y="57"/>
                      <a:pt x="56" y="57"/>
                      <a:pt x="55" y="58"/>
                    </a:cubicBezTo>
                    <a:cubicBezTo>
                      <a:pt x="54" y="57"/>
                      <a:pt x="54" y="57"/>
                      <a:pt x="54" y="57"/>
                    </a:cubicBezTo>
                    <a:cubicBezTo>
                      <a:pt x="53" y="57"/>
                      <a:pt x="51" y="57"/>
                      <a:pt x="50" y="58"/>
                    </a:cubicBezTo>
                    <a:moveTo>
                      <a:pt x="6" y="86"/>
                    </a:moveTo>
                    <a:cubicBezTo>
                      <a:pt x="6" y="86"/>
                      <a:pt x="6" y="86"/>
                      <a:pt x="6" y="86"/>
                    </a:cubicBezTo>
                    <a:cubicBezTo>
                      <a:pt x="7" y="83"/>
                      <a:pt x="8" y="80"/>
                      <a:pt x="9" y="78"/>
                    </a:cubicBezTo>
                    <a:cubicBezTo>
                      <a:pt x="11" y="76"/>
                      <a:pt x="22" y="63"/>
                      <a:pt x="30" y="53"/>
                    </a:cubicBezTo>
                    <a:cubicBezTo>
                      <a:pt x="32" y="54"/>
                      <a:pt x="33" y="55"/>
                      <a:pt x="35" y="56"/>
                    </a:cubicBezTo>
                    <a:cubicBezTo>
                      <a:pt x="13" y="82"/>
                      <a:pt x="13" y="82"/>
                      <a:pt x="13" y="82"/>
                    </a:cubicBezTo>
                    <a:cubicBezTo>
                      <a:pt x="6" y="86"/>
                      <a:pt x="6" y="86"/>
                      <a:pt x="6" y="86"/>
                    </a:cubicBezTo>
                    <a:moveTo>
                      <a:pt x="64" y="42"/>
                    </a:moveTo>
                    <a:cubicBezTo>
                      <a:pt x="65" y="41"/>
                      <a:pt x="66" y="41"/>
                      <a:pt x="67" y="40"/>
                    </a:cubicBezTo>
                    <a:cubicBezTo>
                      <a:pt x="67" y="41"/>
                      <a:pt x="67" y="41"/>
                      <a:pt x="67" y="41"/>
                    </a:cubicBezTo>
                    <a:cubicBezTo>
                      <a:pt x="67" y="41"/>
                      <a:pt x="67" y="41"/>
                      <a:pt x="67" y="41"/>
                    </a:cubicBezTo>
                    <a:cubicBezTo>
                      <a:pt x="66" y="41"/>
                      <a:pt x="65" y="41"/>
                      <a:pt x="64" y="42"/>
                    </a:cubicBezTo>
                    <a:moveTo>
                      <a:pt x="65" y="39"/>
                    </a:moveTo>
                    <a:cubicBezTo>
                      <a:pt x="65" y="39"/>
                      <a:pt x="66" y="38"/>
                      <a:pt x="66" y="38"/>
                    </a:cubicBezTo>
                    <a:cubicBezTo>
                      <a:pt x="66" y="38"/>
                      <a:pt x="66" y="38"/>
                      <a:pt x="66" y="38"/>
                    </a:cubicBezTo>
                    <a:cubicBezTo>
                      <a:pt x="66" y="39"/>
                      <a:pt x="65" y="39"/>
                      <a:pt x="65" y="39"/>
                    </a:cubicBezTo>
                    <a:moveTo>
                      <a:pt x="48" y="57"/>
                    </a:moveTo>
                    <a:cubicBezTo>
                      <a:pt x="47" y="57"/>
                      <a:pt x="47" y="57"/>
                      <a:pt x="47" y="57"/>
                    </a:cubicBezTo>
                    <a:cubicBezTo>
                      <a:pt x="41" y="56"/>
                      <a:pt x="34" y="52"/>
                      <a:pt x="31" y="48"/>
                    </a:cubicBezTo>
                    <a:cubicBezTo>
                      <a:pt x="27" y="44"/>
                      <a:pt x="25" y="39"/>
                      <a:pt x="25" y="34"/>
                    </a:cubicBezTo>
                    <a:cubicBezTo>
                      <a:pt x="25" y="34"/>
                      <a:pt x="25" y="34"/>
                      <a:pt x="25" y="34"/>
                    </a:cubicBezTo>
                    <a:cubicBezTo>
                      <a:pt x="25" y="29"/>
                      <a:pt x="27" y="24"/>
                      <a:pt x="31" y="22"/>
                    </a:cubicBezTo>
                    <a:cubicBezTo>
                      <a:pt x="33" y="20"/>
                      <a:pt x="36" y="19"/>
                      <a:pt x="39" y="19"/>
                    </a:cubicBezTo>
                    <a:cubicBezTo>
                      <a:pt x="39" y="19"/>
                      <a:pt x="39" y="19"/>
                      <a:pt x="39" y="19"/>
                    </a:cubicBezTo>
                    <a:cubicBezTo>
                      <a:pt x="39" y="19"/>
                      <a:pt x="40" y="19"/>
                      <a:pt x="40" y="19"/>
                    </a:cubicBezTo>
                    <a:cubicBezTo>
                      <a:pt x="40" y="20"/>
                      <a:pt x="39" y="22"/>
                      <a:pt x="38" y="23"/>
                    </a:cubicBezTo>
                    <a:cubicBezTo>
                      <a:pt x="37" y="23"/>
                      <a:pt x="37" y="23"/>
                      <a:pt x="37" y="24"/>
                    </a:cubicBezTo>
                    <a:cubicBezTo>
                      <a:pt x="37" y="24"/>
                      <a:pt x="36" y="25"/>
                      <a:pt x="36" y="25"/>
                    </a:cubicBezTo>
                    <a:cubicBezTo>
                      <a:pt x="36" y="26"/>
                      <a:pt x="36" y="26"/>
                      <a:pt x="36" y="26"/>
                    </a:cubicBezTo>
                    <a:cubicBezTo>
                      <a:pt x="35" y="27"/>
                      <a:pt x="35" y="29"/>
                      <a:pt x="35" y="31"/>
                    </a:cubicBezTo>
                    <a:cubicBezTo>
                      <a:pt x="35" y="35"/>
                      <a:pt x="37" y="40"/>
                      <a:pt x="40" y="43"/>
                    </a:cubicBezTo>
                    <a:cubicBezTo>
                      <a:pt x="43" y="46"/>
                      <a:pt x="47" y="47"/>
                      <a:pt x="51" y="47"/>
                    </a:cubicBezTo>
                    <a:cubicBezTo>
                      <a:pt x="53" y="47"/>
                      <a:pt x="54" y="47"/>
                      <a:pt x="56" y="46"/>
                    </a:cubicBezTo>
                    <a:cubicBezTo>
                      <a:pt x="56" y="46"/>
                      <a:pt x="56" y="46"/>
                      <a:pt x="56" y="46"/>
                    </a:cubicBezTo>
                    <a:cubicBezTo>
                      <a:pt x="57" y="46"/>
                      <a:pt x="57" y="46"/>
                      <a:pt x="57" y="46"/>
                    </a:cubicBezTo>
                    <a:cubicBezTo>
                      <a:pt x="57" y="46"/>
                      <a:pt x="57" y="46"/>
                      <a:pt x="57" y="46"/>
                    </a:cubicBezTo>
                    <a:cubicBezTo>
                      <a:pt x="61" y="45"/>
                      <a:pt x="64" y="44"/>
                      <a:pt x="67" y="42"/>
                    </a:cubicBezTo>
                    <a:cubicBezTo>
                      <a:pt x="68" y="42"/>
                      <a:pt x="68" y="42"/>
                      <a:pt x="68" y="42"/>
                    </a:cubicBezTo>
                    <a:cubicBezTo>
                      <a:pt x="68" y="43"/>
                      <a:pt x="68" y="43"/>
                      <a:pt x="68" y="44"/>
                    </a:cubicBezTo>
                    <a:cubicBezTo>
                      <a:pt x="68" y="48"/>
                      <a:pt x="66" y="52"/>
                      <a:pt x="63" y="54"/>
                    </a:cubicBezTo>
                    <a:cubicBezTo>
                      <a:pt x="63" y="54"/>
                      <a:pt x="63" y="54"/>
                      <a:pt x="62" y="55"/>
                    </a:cubicBezTo>
                    <a:cubicBezTo>
                      <a:pt x="62" y="54"/>
                      <a:pt x="62" y="54"/>
                      <a:pt x="62" y="54"/>
                    </a:cubicBezTo>
                    <a:cubicBezTo>
                      <a:pt x="62" y="54"/>
                      <a:pt x="62" y="54"/>
                      <a:pt x="61" y="54"/>
                    </a:cubicBezTo>
                    <a:cubicBezTo>
                      <a:pt x="61" y="54"/>
                      <a:pt x="61" y="54"/>
                      <a:pt x="61" y="54"/>
                    </a:cubicBezTo>
                    <a:cubicBezTo>
                      <a:pt x="60" y="54"/>
                      <a:pt x="60" y="54"/>
                      <a:pt x="59" y="54"/>
                    </a:cubicBezTo>
                    <a:cubicBezTo>
                      <a:pt x="56" y="55"/>
                      <a:pt x="52" y="56"/>
                      <a:pt x="48" y="56"/>
                    </a:cubicBezTo>
                    <a:cubicBezTo>
                      <a:pt x="48" y="56"/>
                      <a:pt x="47" y="57"/>
                      <a:pt x="48" y="57"/>
                    </a:cubicBezTo>
                    <a:cubicBezTo>
                      <a:pt x="48" y="57"/>
                      <a:pt x="48" y="57"/>
                      <a:pt x="48" y="57"/>
                    </a:cubicBezTo>
                    <a:moveTo>
                      <a:pt x="51" y="43"/>
                    </a:moveTo>
                    <a:cubicBezTo>
                      <a:pt x="48" y="43"/>
                      <a:pt x="45" y="42"/>
                      <a:pt x="42" y="40"/>
                    </a:cubicBezTo>
                    <a:cubicBezTo>
                      <a:pt x="40" y="38"/>
                      <a:pt x="39" y="34"/>
                      <a:pt x="39" y="31"/>
                    </a:cubicBezTo>
                    <a:cubicBezTo>
                      <a:pt x="39" y="30"/>
                      <a:pt x="39" y="28"/>
                      <a:pt x="40" y="27"/>
                    </a:cubicBezTo>
                    <a:cubicBezTo>
                      <a:pt x="44" y="21"/>
                      <a:pt x="47" y="16"/>
                      <a:pt x="51" y="10"/>
                    </a:cubicBezTo>
                    <a:cubicBezTo>
                      <a:pt x="51" y="14"/>
                      <a:pt x="54" y="17"/>
                      <a:pt x="57" y="20"/>
                    </a:cubicBezTo>
                    <a:cubicBezTo>
                      <a:pt x="61" y="23"/>
                      <a:pt x="66" y="24"/>
                      <a:pt x="70" y="24"/>
                    </a:cubicBezTo>
                    <a:cubicBezTo>
                      <a:pt x="70" y="24"/>
                      <a:pt x="71" y="24"/>
                      <a:pt x="72" y="24"/>
                    </a:cubicBezTo>
                    <a:cubicBezTo>
                      <a:pt x="71" y="24"/>
                      <a:pt x="71" y="25"/>
                      <a:pt x="71" y="25"/>
                    </a:cubicBezTo>
                    <a:cubicBezTo>
                      <a:pt x="70" y="25"/>
                      <a:pt x="70" y="25"/>
                      <a:pt x="70" y="25"/>
                    </a:cubicBezTo>
                    <a:cubicBezTo>
                      <a:pt x="69" y="25"/>
                      <a:pt x="69" y="25"/>
                      <a:pt x="68" y="25"/>
                    </a:cubicBezTo>
                    <a:cubicBezTo>
                      <a:pt x="66" y="25"/>
                      <a:pt x="65" y="25"/>
                      <a:pt x="63" y="24"/>
                    </a:cubicBezTo>
                    <a:cubicBezTo>
                      <a:pt x="63" y="24"/>
                      <a:pt x="63" y="24"/>
                      <a:pt x="63" y="24"/>
                    </a:cubicBezTo>
                    <a:cubicBezTo>
                      <a:pt x="62" y="24"/>
                      <a:pt x="62" y="25"/>
                      <a:pt x="62" y="25"/>
                    </a:cubicBezTo>
                    <a:cubicBezTo>
                      <a:pt x="62" y="25"/>
                      <a:pt x="62" y="26"/>
                      <a:pt x="62" y="26"/>
                    </a:cubicBezTo>
                    <a:cubicBezTo>
                      <a:pt x="64" y="26"/>
                      <a:pt x="66" y="27"/>
                      <a:pt x="68" y="27"/>
                    </a:cubicBezTo>
                    <a:cubicBezTo>
                      <a:pt x="69" y="27"/>
                      <a:pt x="69" y="27"/>
                      <a:pt x="70" y="27"/>
                    </a:cubicBezTo>
                    <a:cubicBezTo>
                      <a:pt x="69" y="27"/>
                      <a:pt x="69" y="28"/>
                      <a:pt x="68" y="28"/>
                    </a:cubicBezTo>
                    <a:cubicBezTo>
                      <a:pt x="66" y="28"/>
                      <a:pt x="64" y="28"/>
                      <a:pt x="62" y="27"/>
                    </a:cubicBezTo>
                    <a:cubicBezTo>
                      <a:pt x="62" y="27"/>
                      <a:pt x="62" y="27"/>
                      <a:pt x="62" y="27"/>
                    </a:cubicBezTo>
                    <a:cubicBezTo>
                      <a:pt x="61" y="27"/>
                      <a:pt x="61" y="27"/>
                      <a:pt x="61" y="28"/>
                    </a:cubicBezTo>
                    <a:cubicBezTo>
                      <a:pt x="61" y="28"/>
                      <a:pt x="61" y="29"/>
                      <a:pt x="61" y="29"/>
                    </a:cubicBezTo>
                    <a:cubicBezTo>
                      <a:pt x="63" y="29"/>
                      <a:pt x="65" y="30"/>
                      <a:pt x="67" y="30"/>
                    </a:cubicBezTo>
                    <a:cubicBezTo>
                      <a:pt x="67" y="30"/>
                      <a:pt x="67" y="31"/>
                      <a:pt x="66" y="31"/>
                    </a:cubicBezTo>
                    <a:cubicBezTo>
                      <a:pt x="66" y="31"/>
                      <a:pt x="66" y="31"/>
                      <a:pt x="66" y="31"/>
                    </a:cubicBezTo>
                    <a:cubicBezTo>
                      <a:pt x="65" y="31"/>
                      <a:pt x="64" y="31"/>
                      <a:pt x="63" y="31"/>
                    </a:cubicBezTo>
                    <a:cubicBezTo>
                      <a:pt x="62" y="31"/>
                      <a:pt x="60" y="31"/>
                      <a:pt x="59" y="31"/>
                    </a:cubicBezTo>
                    <a:cubicBezTo>
                      <a:pt x="59" y="31"/>
                      <a:pt x="59" y="31"/>
                      <a:pt x="59" y="31"/>
                    </a:cubicBezTo>
                    <a:cubicBezTo>
                      <a:pt x="58" y="31"/>
                      <a:pt x="58" y="31"/>
                      <a:pt x="58" y="32"/>
                    </a:cubicBezTo>
                    <a:cubicBezTo>
                      <a:pt x="58" y="32"/>
                      <a:pt x="58" y="33"/>
                      <a:pt x="58" y="33"/>
                    </a:cubicBezTo>
                    <a:cubicBezTo>
                      <a:pt x="58" y="33"/>
                      <a:pt x="58" y="33"/>
                      <a:pt x="58" y="33"/>
                    </a:cubicBezTo>
                    <a:cubicBezTo>
                      <a:pt x="60" y="33"/>
                      <a:pt x="62" y="33"/>
                      <a:pt x="63" y="33"/>
                    </a:cubicBezTo>
                    <a:cubicBezTo>
                      <a:pt x="64" y="33"/>
                      <a:pt x="64" y="33"/>
                      <a:pt x="65" y="33"/>
                    </a:cubicBezTo>
                    <a:cubicBezTo>
                      <a:pt x="64" y="34"/>
                      <a:pt x="64" y="35"/>
                      <a:pt x="63" y="35"/>
                    </a:cubicBezTo>
                    <a:cubicBezTo>
                      <a:pt x="61" y="35"/>
                      <a:pt x="59" y="35"/>
                      <a:pt x="56" y="35"/>
                    </a:cubicBezTo>
                    <a:cubicBezTo>
                      <a:pt x="56" y="35"/>
                      <a:pt x="56" y="35"/>
                      <a:pt x="56" y="35"/>
                    </a:cubicBezTo>
                    <a:cubicBezTo>
                      <a:pt x="56" y="35"/>
                      <a:pt x="55" y="35"/>
                      <a:pt x="55" y="36"/>
                    </a:cubicBezTo>
                    <a:cubicBezTo>
                      <a:pt x="55" y="36"/>
                      <a:pt x="55" y="36"/>
                      <a:pt x="56" y="37"/>
                    </a:cubicBezTo>
                    <a:cubicBezTo>
                      <a:pt x="58" y="37"/>
                      <a:pt x="60" y="37"/>
                      <a:pt x="62" y="37"/>
                    </a:cubicBezTo>
                    <a:cubicBezTo>
                      <a:pt x="61" y="38"/>
                      <a:pt x="61" y="38"/>
                      <a:pt x="60" y="39"/>
                    </a:cubicBezTo>
                    <a:cubicBezTo>
                      <a:pt x="60" y="39"/>
                      <a:pt x="60" y="39"/>
                      <a:pt x="60" y="39"/>
                    </a:cubicBezTo>
                    <a:cubicBezTo>
                      <a:pt x="59" y="39"/>
                      <a:pt x="57" y="39"/>
                      <a:pt x="55" y="38"/>
                    </a:cubicBezTo>
                    <a:cubicBezTo>
                      <a:pt x="55" y="38"/>
                      <a:pt x="55" y="38"/>
                      <a:pt x="55" y="38"/>
                    </a:cubicBezTo>
                    <a:cubicBezTo>
                      <a:pt x="55" y="38"/>
                      <a:pt x="54" y="38"/>
                      <a:pt x="54" y="38"/>
                    </a:cubicBezTo>
                    <a:cubicBezTo>
                      <a:pt x="54" y="38"/>
                      <a:pt x="54" y="39"/>
                      <a:pt x="54" y="39"/>
                    </a:cubicBezTo>
                    <a:cubicBezTo>
                      <a:pt x="54" y="39"/>
                      <a:pt x="54" y="39"/>
                      <a:pt x="54" y="39"/>
                    </a:cubicBezTo>
                    <a:cubicBezTo>
                      <a:pt x="55" y="40"/>
                      <a:pt x="55" y="40"/>
                      <a:pt x="55" y="40"/>
                    </a:cubicBezTo>
                    <a:cubicBezTo>
                      <a:pt x="56" y="40"/>
                      <a:pt x="57" y="40"/>
                      <a:pt x="59" y="40"/>
                    </a:cubicBezTo>
                    <a:cubicBezTo>
                      <a:pt x="58" y="41"/>
                      <a:pt x="58" y="41"/>
                      <a:pt x="58" y="41"/>
                    </a:cubicBezTo>
                    <a:cubicBezTo>
                      <a:pt x="57" y="42"/>
                      <a:pt x="57" y="42"/>
                      <a:pt x="57" y="42"/>
                    </a:cubicBezTo>
                    <a:cubicBezTo>
                      <a:pt x="55" y="42"/>
                      <a:pt x="53" y="41"/>
                      <a:pt x="52" y="41"/>
                    </a:cubicBezTo>
                    <a:cubicBezTo>
                      <a:pt x="52" y="41"/>
                      <a:pt x="52" y="41"/>
                      <a:pt x="52" y="41"/>
                    </a:cubicBezTo>
                    <a:cubicBezTo>
                      <a:pt x="51" y="41"/>
                      <a:pt x="51" y="41"/>
                      <a:pt x="51" y="41"/>
                    </a:cubicBezTo>
                    <a:cubicBezTo>
                      <a:pt x="51" y="42"/>
                      <a:pt x="51" y="42"/>
                      <a:pt x="51" y="42"/>
                    </a:cubicBezTo>
                    <a:cubicBezTo>
                      <a:pt x="52" y="43"/>
                      <a:pt x="53" y="43"/>
                      <a:pt x="54" y="43"/>
                    </a:cubicBezTo>
                    <a:cubicBezTo>
                      <a:pt x="53" y="43"/>
                      <a:pt x="52" y="43"/>
                      <a:pt x="51" y="43"/>
                    </a:cubicBezTo>
                    <a:cubicBezTo>
                      <a:pt x="51" y="43"/>
                      <a:pt x="51" y="43"/>
                      <a:pt x="51" y="43"/>
                    </a:cubicBezTo>
                    <a:moveTo>
                      <a:pt x="70" y="20"/>
                    </a:moveTo>
                    <a:cubicBezTo>
                      <a:pt x="67" y="20"/>
                      <a:pt x="63" y="19"/>
                      <a:pt x="59" y="17"/>
                    </a:cubicBezTo>
                    <a:cubicBezTo>
                      <a:pt x="56" y="15"/>
                      <a:pt x="54" y="12"/>
                      <a:pt x="54" y="9"/>
                    </a:cubicBezTo>
                    <a:cubicBezTo>
                      <a:pt x="54" y="7"/>
                      <a:pt x="55" y="6"/>
                      <a:pt x="55" y="5"/>
                    </a:cubicBezTo>
                    <a:cubicBezTo>
                      <a:pt x="57" y="4"/>
                      <a:pt x="59" y="4"/>
                      <a:pt x="60" y="4"/>
                    </a:cubicBezTo>
                    <a:cubicBezTo>
                      <a:pt x="60" y="4"/>
                      <a:pt x="61" y="4"/>
                      <a:pt x="61" y="4"/>
                    </a:cubicBezTo>
                    <a:cubicBezTo>
                      <a:pt x="65" y="4"/>
                      <a:pt x="69" y="5"/>
                      <a:pt x="72" y="8"/>
                    </a:cubicBezTo>
                    <a:cubicBezTo>
                      <a:pt x="73" y="7"/>
                      <a:pt x="73" y="7"/>
                      <a:pt x="73" y="7"/>
                    </a:cubicBezTo>
                    <a:cubicBezTo>
                      <a:pt x="72" y="8"/>
                      <a:pt x="72" y="8"/>
                      <a:pt x="72" y="8"/>
                    </a:cubicBezTo>
                    <a:cubicBezTo>
                      <a:pt x="75" y="11"/>
                      <a:pt x="76" y="14"/>
                      <a:pt x="76" y="15"/>
                    </a:cubicBezTo>
                    <a:cubicBezTo>
                      <a:pt x="76" y="17"/>
                      <a:pt x="75" y="19"/>
                      <a:pt x="74" y="19"/>
                    </a:cubicBezTo>
                    <a:cubicBezTo>
                      <a:pt x="73" y="20"/>
                      <a:pt x="72" y="20"/>
                      <a:pt x="70" y="20"/>
                    </a:cubicBezTo>
                    <a:cubicBezTo>
                      <a:pt x="70" y="20"/>
                      <a:pt x="70" y="20"/>
                      <a:pt x="70" y="20"/>
                    </a:cubicBezTo>
                    <a:cubicBezTo>
                      <a:pt x="70" y="20"/>
                      <a:pt x="70" y="20"/>
                      <a:pt x="70" y="20"/>
                    </a:cubicBezTo>
                    <a:moveTo>
                      <a:pt x="60" y="0"/>
                    </a:moveTo>
                    <a:cubicBezTo>
                      <a:pt x="58" y="0"/>
                      <a:pt x="56" y="0"/>
                      <a:pt x="53" y="1"/>
                    </a:cubicBezTo>
                    <a:cubicBezTo>
                      <a:pt x="53" y="2"/>
                      <a:pt x="53" y="2"/>
                      <a:pt x="53" y="2"/>
                    </a:cubicBezTo>
                    <a:cubicBezTo>
                      <a:pt x="52" y="3"/>
                      <a:pt x="52" y="3"/>
                      <a:pt x="52" y="3"/>
                    </a:cubicBezTo>
                    <a:cubicBezTo>
                      <a:pt x="52" y="3"/>
                      <a:pt x="52" y="3"/>
                      <a:pt x="52" y="3"/>
                    </a:cubicBezTo>
                    <a:cubicBezTo>
                      <a:pt x="48" y="8"/>
                      <a:pt x="45" y="12"/>
                      <a:pt x="43" y="16"/>
                    </a:cubicBezTo>
                    <a:cubicBezTo>
                      <a:pt x="41" y="16"/>
                      <a:pt x="40" y="15"/>
                      <a:pt x="39" y="15"/>
                    </a:cubicBezTo>
                    <a:cubicBezTo>
                      <a:pt x="35" y="15"/>
                      <a:pt x="32" y="17"/>
                      <a:pt x="29" y="19"/>
                    </a:cubicBezTo>
                    <a:cubicBezTo>
                      <a:pt x="24" y="22"/>
                      <a:pt x="22" y="28"/>
                      <a:pt x="22" y="34"/>
                    </a:cubicBezTo>
                    <a:cubicBezTo>
                      <a:pt x="22" y="34"/>
                      <a:pt x="22" y="34"/>
                      <a:pt x="22" y="34"/>
                    </a:cubicBezTo>
                    <a:cubicBezTo>
                      <a:pt x="22" y="40"/>
                      <a:pt x="24" y="45"/>
                      <a:pt x="28" y="50"/>
                    </a:cubicBezTo>
                    <a:cubicBezTo>
                      <a:pt x="23" y="55"/>
                      <a:pt x="18" y="61"/>
                      <a:pt x="14" y="66"/>
                    </a:cubicBezTo>
                    <a:cubicBezTo>
                      <a:pt x="10" y="72"/>
                      <a:pt x="6" y="76"/>
                      <a:pt x="6" y="76"/>
                    </a:cubicBezTo>
                    <a:cubicBezTo>
                      <a:pt x="6" y="76"/>
                      <a:pt x="6" y="76"/>
                      <a:pt x="6" y="76"/>
                    </a:cubicBezTo>
                    <a:cubicBezTo>
                      <a:pt x="6" y="76"/>
                      <a:pt x="6" y="76"/>
                      <a:pt x="6" y="76"/>
                    </a:cubicBezTo>
                    <a:cubicBezTo>
                      <a:pt x="5" y="78"/>
                      <a:pt x="4" y="81"/>
                      <a:pt x="3" y="84"/>
                    </a:cubicBezTo>
                    <a:cubicBezTo>
                      <a:pt x="1" y="87"/>
                      <a:pt x="1" y="90"/>
                      <a:pt x="1" y="90"/>
                    </a:cubicBezTo>
                    <a:cubicBezTo>
                      <a:pt x="0" y="90"/>
                      <a:pt x="1" y="91"/>
                      <a:pt x="1" y="92"/>
                    </a:cubicBezTo>
                    <a:cubicBezTo>
                      <a:pt x="2" y="92"/>
                      <a:pt x="2" y="92"/>
                      <a:pt x="2" y="92"/>
                    </a:cubicBezTo>
                    <a:cubicBezTo>
                      <a:pt x="3" y="92"/>
                      <a:pt x="3" y="92"/>
                      <a:pt x="3" y="92"/>
                    </a:cubicBezTo>
                    <a:cubicBezTo>
                      <a:pt x="15" y="85"/>
                      <a:pt x="15" y="85"/>
                      <a:pt x="15" y="85"/>
                    </a:cubicBezTo>
                    <a:cubicBezTo>
                      <a:pt x="16" y="85"/>
                      <a:pt x="16" y="85"/>
                      <a:pt x="16" y="85"/>
                    </a:cubicBezTo>
                    <a:cubicBezTo>
                      <a:pt x="38" y="58"/>
                      <a:pt x="38" y="58"/>
                      <a:pt x="38" y="58"/>
                    </a:cubicBezTo>
                    <a:cubicBezTo>
                      <a:pt x="41" y="59"/>
                      <a:pt x="44" y="60"/>
                      <a:pt x="46" y="61"/>
                    </a:cubicBezTo>
                    <a:cubicBezTo>
                      <a:pt x="48" y="61"/>
                      <a:pt x="50" y="61"/>
                      <a:pt x="52" y="61"/>
                    </a:cubicBezTo>
                    <a:cubicBezTo>
                      <a:pt x="52" y="61"/>
                      <a:pt x="52" y="61"/>
                      <a:pt x="52" y="61"/>
                    </a:cubicBezTo>
                    <a:cubicBezTo>
                      <a:pt x="57" y="61"/>
                      <a:pt x="62" y="60"/>
                      <a:pt x="66" y="57"/>
                    </a:cubicBezTo>
                    <a:cubicBezTo>
                      <a:pt x="69" y="53"/>
                      <a:pt x="71" y="49"/>
                      <a:pt x="71" y="44"/>
                    </a:cubicBezTo>
                    <a:cubicBezTo>
                      <a:pt x="71" y="41"/>
                      <a:pt x="70" y="37"/>
                      <a:pt x="68" y="35"/>
                    </a:cubicBezTo>
                    <a:cubicBezTo>
                      <a:pt x="72" y="30"/>
                      <a:pt x="75" y="25"/>
                      <a:pt x="79" y="20"/>
                    </a:cubicBezTo>
                    <a:cubicBezTo>
                      <a:pt x="79" y="20"/>
                      <a:pt x="79" y="19"/>
                      <a:pt x="79" y="18"/>
                    </a:cubicBezTo>
                    <a:cubicBezTo>
                      <a:pt x="79" y="17"/>
                      <a:pt x="80" y="16"/>
                      <a:pt x="80" y="15"/>
                    </a:cubicBezTo>
                    <a:cubicBezTo>
                      <a:pt x="80" y="12"/>
                      <a:pt x="78" y="9"/>
                      <a:pt x="74" y="6"/>
                    </a:cubicBezTo>
                    <a:cubicBezTo>
                      <a:pt x="71" y="2"/>
                      <a:pt x="66"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854"/>
              <p:cNvSpPr>
                <a:spLocks/>
              </p:cNvSpPr>
              <p:nvPr/>
            </p:nvSpPr>
            <p:spPr bwMode="auto">
              <a:xfrm>
                <a:off x="5507" y="2562"/>
                <a:ext cx="35" cy="10"/>
              </a:xfrm>
              <a:custGeom>
                <a:avLst/>
                <a:gdLst>
                  <a:gd name="T0" fmla="*/ 14 w 15"/>
                  <a:gd name="T1" fmla="*/ 0 h 4"/>
                  <a:gd name="T2" fmla="*/ 13 w 15"/>
                  <a:gd name="T3" fmla="*/ 0 h 4"/>
                  <a:gd name="T4" fmla="*/ 1 w 15"/>
                  <a:gd name="T5" fmla="*/ 3 h 4"/>
                  <a:gd name="T6" fmla="*/ 0 w 15"/>
                  <a:gd name="T7" fmla="*/ 4 h 4"/>
                  <a:gd name="T8" fmla="*/ 1 w 15"/>
                  <a:gd name="T9" fmla="*/ 4 h 4"/>
                  <a:gd name="T10" fmla="*/ 1 w 15"/>
                  <a:gd name="T11" fmla="*/ 4 h 4"/>
                  <a:gd name="T12" fmla="*/ 14 w 15"/>
                  <a:gd name="T13" fmla="*/ 1 h 4"/>
                  <a:gd name="T14" fmla="*/ 14 w 15"/>
                  <a:gd name="T15" fmla="*/ 0 h 4"/>
                  <a:gd name="T16" fmla="*/ 14 w 1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4">
                    <a:moveTo>
                      <a:pt x="14" y="0"/>
                    </a:moveTo>
                    <a:cubicBezTo>
                      <a:pt x="13" y="0"/>
                      <a:pt x="13" y="0"/>
                      <a:pt x="13" y="0"/>
                    </a:cubicBezTo>
                    <a:cubicBezTo>
                      <a:pt x="9" y="1"/>
                      <a:pt x="5" y="2"/>
                      <a:pt x="1" y="3"/>
                    </a:cubicBezTo>
                    <a:cubicBezTo>
                      <a:pt x="1" y="3"/>
                      <a:pt x="0" y="3"/>
                      <a:pt x="0" y="4"/>
                    </a:cubicBezTo>
                    <a:cubicBezTo>
                      <a:pt x="0" y="4"/>
                      <a:pt x="1" y="4"/>
                      <a:pt x="1" y="4"/>
                    </a:cubicBezTo>
                    <a:cubicBezTo>
                      <a:pt x="1" y="4"/>
                      <a:pt x="1" y="4"/>
                      <a:pt x="1" y="4"/>
                    </a:cubicBezTo>
                    <a:cubicBezTo>
                      <a:pt x="6" y="4"/>
                      <a:pt x="10" y="3"/>
                      <a:pt x="14" y="1"/>
                    </a:cubicBezTo>
                    <a:cubicBezTo>
                      <a:pt x="14" y="1"/>
                      <a:pt x="15" y="0"/>
                      <a:pt x="14" y="0"/>
                    </a:cubicBezTo>
                    <a:cubicBezTo>
                      <a:pt x="14" y="0"/>
                      <a:pt x="14" y="0"/>
                      <a:pt x="1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855"/>
              <p:cNvSpPr>
                <a:spLocks/>
              </p:cNvSpPr>
              <p:nvPr/>
            </p:nvSpPr>
            <p:spPr bwMode="auto">
              <a:xfrm>
                <a:off x="5504" y="2572"/>
                <a:ext cx="34" cy="9"/>
              </a:xfrm>
              <a:custGeom>
                <a:avLst/>
                <a:gdLst>
                  <a:gd name="T0" fmla="*/ 13 w 14"/>
                  <a:gd name="T1" fmla="*/ 0 h 4"/>
                  <a:gd name="T2" fmla="*/ 13 w 14"/>
                  <a:gd name="T3" fmla="*/ 0 h 4"/>
                  <a:gd name="T4" fmla="*/ 1 w 14"/>
                  <a:gd name="T5" fmla="*/ 3 h 4"/>
                  <a:gd name="T6" fmla="*/ 0 w 14"/>
                  <a:gd name="T7" fmla="*/ 4 h 4"/>
                  <a:gd name="T8" fmla="*/ 1 w 14"/>
                  <a:gd name="T9" fmla="*/ 4 h 4"/>
                  <a:gd name="T10" fmla="*/ 1 w 14"/>
                  <a:gd name="T11" fmla="*/ 4 h 4"/>
                  <a:gd name="T12" fmla="*/ 13 w 14"/>
                  <a:gd name="T13" fmla="*/ 2 h 4"/>
                  <a:gd name="T14" fmla="*/ 14 w 14"/>
                  <a:gd name="T15" fmla="*/ 1 h 4"/>
                  <a:gd name="T16" fmla="*/ 13 w 1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4">
                    <a:moveTo>
                      <a:pt x="13" y="0"/>
                    </a:moveTo>
                    <a:cubicBezTo>
                      <a:pt x="13" y="0"/>
                      <a:pt x="13" y="0"/>
                      <a:pt x="13" y="0"/>
                    </a:cubicBezTo>
                    <a:cubicBezTo>
                      <a:pt x="9" y="2"/>
                      <a:pt x="5" y="2"/>
                      <a:pt x="1" y="3"/>
                    </a:cubicBezTo>
                    <a:cubicBezTo>
                      <a:pt x="1" y="3"/>
                      <a:pt x="0" y="3"/>
                      <a:pt x="0" y="4"/>
                    </a:cubicBezTo>
                    <a:cubicBezTo>
                      <a:pt x="0" y="4"/>
                      <a:pt x="1" y="4"/>
                      <a:pt x="1" y="4"/>
                    </a:cubicBezTo>
                    <a:cubicBezTo>
                      <a:pt x="1" y="4"/>
                      <a:pt x="1" y="4"/>
                      <a:pt x="1" y="4"/>
                    </a:cubicBezTo>
                    <a:cubicBezTo>
                      <a:pt x="5" y="4"/>
                      <a:pt x="9" y="3"/>
                      <a:pt x="13" y="2"/>
                    </a:cubicBezTo>
                    <a:cubicBezTo>
                      <a:pt x="14" y="2"/>
                      <a:pt x="14" y="1"/>
                      <a:pt x="14" y="1"/>
                    </a:cubicBezTo>
                    <a:cubicBezTo>
                      <a:pt x="14" y="0"/>
                      <a:pt x="13"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856"/>
              <p:cNvSpPr>
                <a:spLocks/>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857"/>
              <p:cNvSpPr>
                <a:spLocks/>
              </p:cNvSpPr>
              <p:nvPr/>
            </p:nvSpPr>
            <p:spPr bwMode="auto">
              <a:xfrm>
                <a:off x="5445" y="175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858"/>
              <p:cNvSpPr>
                <a:spLocks noEditPoints="1"/>
              </p:cNvSpPr>
              <p:nvPr/>
            </p:nvSpPr>
            <p:spPr bwMode="auto">
              <a:xfrm>
                <a:off x="5182" y="1649"/>
                <a:ext cx="296" cy="199"/>
              </a:xfrm>
              <a:custGeom>
                <a:avLst/>
                <a:gdLst>
                  <a:gd name="T0" fmla="*/ 20 w 125"/>
                  <a:gd name="T1" fmla="*/ 58 h 84"/>
                  <a:gd name="T2" fmla="*/ 27 w 125"/>
                  <a:gd name="T3" fmla="*/ 78 h 84"/>
                  <a:gd name="T4" fmla="*/ 53 w 125"/>
                  <a:gd name="T5" fmla="*/ 46 h 84"/>
                  <a:gd name="T6" fmla="*/ 46 w 125"/>
                  <a:gd name="T7" fmla="*/ 75 h 84"/>
                  <a:gd name="T8" fmla="*/ 29 w 125"/>
                  <a:gd name="T9" fmla="*/ 79 h 84"/>
                  <a:gd name="T10" fmla="*/ 37 w 125"/>
                  <a:gd name="T11" fmla="*/ 51 h 84"/>
                  <a:gd name="T12" fmla="*/ 48 w 125"/>
                  <a:gd name="T13" fmla="*/ 46 h 84"/>
                  <a:gd name="T14" fmla="*/ 51 w 125"/>
                  <a:gd name="T15" fmla="*/ 46 h 84"/>
                  <a:gd name="T16" fmla="*/ 31 w 125"/>
                  <a:gd name="T17" fmla="*/ 79 h 84"/>
                  <a:gd name="T18" fmla="*/ 97 w 125"/>
                  <a:gd name="T19" fmla="*/ 25 h 84"/>
                  <a:gd name="T20" fmla="*/ 104 w 125"/>
                  <a:gd name="T21" fmla="*/ 23 h 84"/>
                  <a:gd name="T22" fmla="*/ 101 w 125"/>
                  <a:gd name="T23" fmla="*/ 50 h 84"/>
                  <a:gd name="T24" fmla="*/ 108 w 125"/>
                  <a:gd name="T25" fmla="*/ 24 h 84"/>
                  <a:gd name="T26" fmla="*/ 111 w 125"/>
                  <a:gd name="T27" fmla="*/ 43 h 84"/>
                  <a:gd name="T28" fmla="*/ 111 w 125"/>
                  <a:gd name="T29" fmla="*/ 44 h 84"/>
                  <a:gd name="T30" fmla="*/ 110 w 125"/>
                  <a:gd name="T31" fmla="*/ 44 h 84"/>
                  <a:gd name="T32" fmla="*/ 85 w 125"/>
                  <a:gd name="T33" fmla="*/ 56 h 84"/>
                  <a:gd name="T34" fmla="*/ 74 w 125"/>
                  <a:gd name="T35" fmla="*/ 35 h 84"/>
                  <a:gd name="T36" fmla="*/ 88 w 125"/>
                  <a:gd name="T37" fmla="*/ 54 h 84"/>
                  <a:gd name="T38" fmla="*/ 82 w 125"/>
                  <a:gd name="T39" fmla="*/ 0 h 84"/>
                  <a:gd name="T40" fmla="*/ 82 w 125"/>
                  <a:gd name="T41" fmla="*/ 19 h 84"/>
                  <a:gd name="T42" fmla="*/ 83 w 125"/>
                  <a:gd name="T43" fmla="*/ 11 h 84"/>
                  <a:gd name="T44" fmla="*/ 87 w 125"/>
                  <a:gd name="T45" fmla="*/ 6 h 84"/>
                  <a:gd name="T46" fmla="*/ 105 w 125"/>
                  <a:gd name="T47" fmla="*/ 17 h 84"/>
                  <a:gd name="T48" fmla="*/ 72 w 125"/>
                  <a:gd name="T49" fmla="*/ 30 h 84"/>
                  <a:gd name="T50" fmla="*/ 59 w 125"/>
                  <a:gd name="T51" fmla="*/ 41 h 84"/>
                  <a:gd name="T52" fmla="*/ 50 w 125"/>
                  <a:gd name="T53" fmla="*/ 40 h 84"/>
                  <a:gd name="T54" fmla="*/ 33 w 125"/>
                  <a:gd name="T55" fmla="*/ 46 h 84"/>
                  <a:gd name="T56" fmla="*/ 19 w 125"/>
                  <a:gd name="T57" fmla="*/ 34 h 84"/>
                  <a:gd name="T58" fmla="*/ 24 w 125"/>
                  <a:gd name="T59" fmla="*/ 37 h 84"/>
                  <a:gd name="T60" fmla="*/ 29 w 125"/>
                  <a:gd name="T61" fmla="*/ 41 h 84"/>
                  <a:gd name="T62" fmla="*/ 15 w 125"/>
                  <a:gd name="T63" fmla="*/ 28 h 84"/>
                  <a:gd name="T64" fmla="*/ 4 w 125"/>
                  <a:gd name="T65" fmla="*/ 60 h 84"/>
                  <a:gd name="T66" fmla="*/ 5 w 125"/>
                  <a:gd name="T67" fmla="*/ 71 h 84"/>
                  <a:gd name="T68" fmla="*/ 11 w 125"/>
                  <a:gd name="T69" fmla="*/ 68 h 84"/>
                  <a:gd name="T70" fmla="*/ 18 w 125"/>
                  <a:gd name="T71" fmla="*/ 79 h 84"/>
                  <a:gd name="T72" fmla="*/ 55 w 125"/>
                  <a:gd name="T73" fmla="*/ 76 h 84"/>
                  <a:gd name="T74" fmla="*/ 65 w 125"/>
                  <a:gd name="T75" fmla="*/ 45 h 84"/>
                  <a:gd name="T76" fmla="*/ 72 w 125"/>
                  <a:gd name="T77" fmla="*/ 55 h 84"/>
                  <a:gd name="T78" fmla="*/ 110 w 125"/>
                  <a:gd name="T79" fmla="*/ 52 h 84"/>
                  <a:gd name="T80" fmla="*/ 118 w 125"/>
                  <a:gd name="T81" fmla="*/ 23 h 84"/>
                  <a:gd name="T82" fmla="*/ 96 w 125"/>
                  <a:gd name="T83"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 h="84">
                    <a:moveTo>
                      <a:pt x="27" y="78"/>
                    </a:moveTo>
                    <a:cubicBezTo>
                      <a:pt x="20" y="74"/>
                      <a:pt x="10" y="62"/>
                      <a:pt x="20" y="58"/>
                    </a:cubicBezTo>
                    <a:cubicBezTo>
                      <a:pt x="25" y="56"/>
                      <a:pt x="30" y="54"/>
                      <a:pt x="36" y="51"/>
                    </a:cubicBezTo>
                    <a:cubicBezTo>
                      <a:pt x="33" y="60"/>
                      <a:pt x="30" y="69"/>
                      <a:pt x="27" y="78"/>
                    </a:cubicBezTo>
                    <a:moveTo>
                      <a:pt x="46" y="75"/>
                    </a:moveTo>
                    <a:cubicBezTo>
                      <a:pt x="48" y="65"/>
                      <a:pt x="50" y="56"/>
                      <a:pt x="53" y="46"/>
                    </a:cubicBezTo>
                    <a:cubicBezTo>
                      <a:pt x="58" y="50"/>
                      <a:pt x="59" y="64"/>
                      <a:pt x="55" y="68"/>
                    </a:cubicBezTo>
                    <a:cubicBezTo>
                      <a:pt x="53" y="70"/>
                      <a:pt x="50" y="73"/>
                      <a:pt x="46" y="75"/>
                    </a:cubicBezTo>
                    <a:moveTo>
                      <a:pt x="31" y="79"/>
                    </a:moveTo>
                    <a:cubicBezTo>
                      <a:pt x="30" y="79"/>
                      <a:pt x="29" y="79"/>
                      <a:pt x="29" y="79"/>
                    </a:cubicBezTo>
                    <a:cubicBezTo>
                      <a:pt x="28" y="79"/>
                      <a:pt x="28" y="79"/>
                      <a:pt x="28" y="79"/>
                    </a:cubicBezTo>
                    <a:cubicBezTo>
                      <a:pt x="31" y="70"/>
                      <a:pt x="34" y="60"/>
                      <a:pt x="37" y="51"/>
                    </a:cubicBezTo>
                    <a:cubicBezTo>
                      <a:pt x="37" y="51"/>
                      <a:pt x="37" y="51"/>
                      <a:pt x="37" y="51"/>
                    </a:cubicBezTo>
                    <a:cubicBezTo>
                      <a:pt x="40" y="49"/>
                      <a:pt x="44" y="48"/>
                      <a:pt x="48" y="46"/>
                    </a:cubicBezTo>
                    <a:cubicBezTo>
                      <a:pt x="49" y="46"/>
                      <a:pt x="49" y="46"/>
                      <a:pt x="50" y="46"/>
                    </a:cubicBezTo>
                    <a:cubicBezTo>
                      <a:pt x="51" y="46"/>
                      <a:pt x="51" y="46"/>
                      <a:pt x="51" y="46"/>
                    </a:cubicBezTo>
                    <a:cubicBezTo>
                      <a:pt x="49" y="56"/>
                      <a:pt x="46" y="66"/>
                      <a:pt x="43" y="76"/>
                    </a:cubicBezTo>
                    <a:cubicBezTo>
                      <a:pt x="39" y="78"/>
                      <a:pt x="35" y="79"/>
                      <a:pt x="31" y="79"/>
                    </a:cubicBezTo>
                    <a:moveTo>
                      <a:pt x="89" y="55"/>
                    </a:moveTo>
                    <a:cubicBezTo>
                      <a:pt x="92" y="45"/>
                      <a:pt x="95" y="35"/>
                      <a:pt x="97" y="25"/>
                    </a:cubicBezTo>
                    <a:cubicBezTo>
                      <a:pt x="99" y="25"/>
                      <a:pt x="100" y="24"/>
                      <a:pt x="101" y="23"/>
                    </a:cubicBezTo>
                    <a:cubicBezTo>
                      <a:pt x="102" y="23"/>
                      <a:pt x="103" y="23"/>
                      <a:pt x="104" y="23"/>
                    </a:cubicBezTo>
                    <a:cubicBezTo>
                      <a:pt x="105" y="23"/>
                      <a:pt x="106" y="23"/>
                      <a:pt x="106" y="23"/>
                    </a:cubicBezTo>
                    <a:cubicBezTo>
                      <a:pt x="104" y="32"/>
                      <a:pt x="103" y="41"/>
                      <a:pt x="101" y="50"/>
                    </a:cubicBezTo>
                    <a:cubicBezTo>
                      <a:pt x="103" y="50"/>
                      <a:pt x="103" y="50"/>
                      <a:pt x="103" y="50"/>
                    </a:cubicBezTo>
                    <a:cubicBezTo>
                      <a:pt x="104" y="41"/>
                      <a:pt x="106" y="33"/>
                      <a:pt x="108" y="24"/>
                    </a:cubicBezTo>
                    <a:cubicBezTo>
                      <a:pt x="113" y="27"/>
                      <a:pt x="113" y="39"/>
                      <a:pt x="111" y="44"/>
                    </a:cubicBezTo>
                    <a:cubicBezTo>
                      <a:pt x="111" y="43"/>
                      <a:pt x="111" y="43"/>
                      <a:pt x="111" y="43"/>
                    </a:cubicBezTo>
                    <a:cubicBezTo>
                      <a:pt x="111" y="43"/>
                      <a:pt x="111" y="43"/>
                      <a:pt x="111" y="44"/>
                    </a:cubicBezTo>
                    <a:cubicBezTo>
                      <a:pt x="111" y="44"/>
                      <a:pt x="111" y="44"/>
                      <a:pt x="111" y="44"/>
                    </a:cubicBezTo>
                    <a:cubicBezTo>
                      <a:pt x="111" y="44"/>
                      <a:pt x="111" y="44"/>
                      <a:pt x="111" y="44"/>
                    </a:cubicBezTo>
                    <a:cubicBezTo>
                      <a:pt x="110" y="44"/>
                      <a:pt x="110" y="44"/>
                      <a:pt x="110" y="44"/>
                    </a:cubicBezTo>
                    <a:cubicBezTo>
                      <a:pt x="110" y="44"/>
                      <a:pt x="110" y="44"/>
                      <a:pt x="111" y="44"/>
                    </a:cubicBezTo>
                    <a:cubicBezTo>
                      <a:pt x="107" y="50"/>
                      <a:pt x="92" y="56"/>
                      <a:pt x="85" y="56"/>
                    </a:cubicBezTo>
                    <a:cubicBezTo>
                      <a:pt x="85" y="56"/>
                      <a:pt x="85" y="56"/>
                      <a:pt x="85" y="55"/>
                    </a:cubicBezTo>
                    <a:cubicBezTo>
                      <a:pt x="78" y="55"/>
                      <a:pt x="63" y="40"/>
                      <a:pt x="74" y="35"/>
                    </a:cubicBezTo>
                    <a:cubicBezTo>
                      <a:pt x="81" y="32"/>
                      <a:pt x="88" y="29"/>
                      <a:pt x="95" y="26"/>
                    </a:cubicBezTo>
                    <a:cubicBezTo>
                      <a:pt x="93" y="35"/>
                      <a:pt x="90" y="45"/>
                      <a:pt x="88" y="54"/>
                    </a:cubicBezTo>
                    <a:cubicBezTo>
                      <a:pt x="89" y="55"/>
                      <a:pt x="89" y="55"/>
                      <a:pt x="89" y="55"/>
                    </a:cubicBezTo>
                    <a:moveTo>
                      <a:pt x="82" y="0"/>
                    </a:moveTo>
                    <a:cubicBezTo>
                      <a:pt x="78" y="0"/>
                      <a:pt x="75" y="3"/>
                      <a:pt x="77" y="12"/>
                    </a:cubicBezTo>
                    <a:cubicBezTo>
                      <a:pt x="78" y="14"/>
                      <a:pt x="79" y="19"/>
                      <a:pt x="82" y="19"/>
                    </a:cubicBezTo>
                    <a:cubicBezTo>
                      <a:pt x="82" y="19"/>
                      <a:pt x="82" y="19"/>
                      <a:pt x="83" y="18"/>
                    </a:cubicBezTo>
                    <a:cubicBezTo>
                      <a:pt x="86" y="17"/>
                      <a:pt x="83" y="13"/>
                      <a:pt x="83" y="11"/>
                    </a:cubicBezTo>
                    <a:cubicBezTo>
                      <a:pt x="82" y="7"/>
                      <a:pt x="82" y="6"/>
                      <a:pt x="84" y="6"/>
                    </a:cubicBezTo>
                    <a:cubicBezTo>
                      <a:pt x="85" y="6"/>
                      <a:pt x="86" y="6"/>
                      <a:pt x="87" y="6"/>
                    </a:cubicBezTo>
                    <a:cubicBezTo>
                      <a:pt x="95" y="11"/>
                      <a:pt x="104" y="15"/>
                      <a:pt x="112" y="19"/>
                    </a:cubicBezTo>
                    <a:cubicBezTo>
                      <a:pt x="110" y="18"/>
                      <a:pt x="107" y="17"/>
                      <a:pt x="105" y="17"/>
                    </a:cubicBezTo>
                    <a:cubicBezTo>
                      <a:pt x="99" y="17"/>
                      <a:pt x="93" y="21"/>
                      <a:pt x="86" y="23"/>
                    </a:cubicBezTo>
                    <a:cubicBezTo>
                      <a:pt x="82" y="25"/>
                      <a:pt x="77" y="28"/>
                      <a:pt x="72" y="30"/>
                    </a:cubicBezTo>
                    <a:cubicBezTo>
                      <a:pt x="66" y="32"/>
                      <a:pt x="66" y="39"/>
                      <a:pt x="62" y="40"/>
                    </a:cubicBezTo>
                    <a:cubicBezTo>
                      <a:pt x="61" y="41"/>
                      <a:pt x="60" y="41"/>
                      <a:pt x="59" y="41"/>
                    </a:cubicBezTo>
                    <a:cubicBezTo>
                      <a:pt x="57" y="41"/>
                      <a:pt x="56" y="41"/>
                      <a:pt x="55" y="40"/>
                    </a:cubicBezTo>
                    <a:cubicBezTo>
                      <a:pt x="53" y="40"/>
                      <a:pt x="52" y="40"/>
                      <a:pt x="50" y="40"/>
                    </a:cubicBezTo>
                    <a:cubicBezTo>
                      <a:pt x="49" y="40"/>
                      <a:pt x="48" y="40"/>
                      <a:pt x="47" y="40"/>
                    </a:cubicBezTo>
                    <a:cubicBezTo>
                      <a:pt x="42" y="42"/>
                      <a:pt x="37" y="44"/>
                      <a:pt x="33" y="46"/>
                    </a:cubicBezTo>
                    <a:cubicBezTo>
                      <a:pt x="23" y="50"/>
                      <a:pt x="13" y="53"/>
                      <a:pt x="9" y="63"/>
                    </a:cubicBezTo>
                    <a:cubicBezTo>
                      <a:pt x="12" y="53"/>
                      <a:pt x="16" y="43"/>
                      <a:pt x="19" y="34"/>
                    </a:cubicBezTo>
                    <a:cubicBezTo>
                      <a:pt x="19" y="33"/>
                      <a:pt x="19" y="33"/>
                      <a:pt x="20" y="33"/>
                    </a:cubicBezTo>
                    <a:cubicBezTo>
                      <a:pt x="21" y="33"/>
                      <a:pt x="22" y="35"/>
                      <a:pt x="24" y="37"/>
                    </a:cubicBezTo>
                    <a:cubicBezTo>
                      <a:pt x="26" y="39"/>
                      <a:pt x="28" y="41"/>
                      <a:pt x="29" y="41"/>
                    </a:cubicBezTo>
                    <a:cubicBezTo>
                      <a:pt x="29" y="41"/>
                      <a:pt x="29" y="41"/>
                      <a:pt x="29" y="41"/>
                    </a:cubicBezTo>
                    <a:cubicBezTo>
                      <a:pt x="34" y="40"/>
                      <a:pt x="27" y="27"/>
                      <a:pt x="19" y="27"/>
                    </a:cubicBezTo>
                    <a:cubicBezTo>
                      <a:pt x="18" y="27"/>
                      <a:pt x="16" y="27"/>
                      <a:pt x="15" y="28"/>
                    </a:cubicBezTo>
                    <a:cubicBezTo>
                      <a:pt x="12" y="30"/>
                      <a:pt x="12" y="37"/>
                      <a:pt x="11" y="39"/>
                    </a:cubicBezTo>
                    <a:cubicBezTo>
                      <a:pt x="9" y="46"/>
                      <a:pt x="6" y="53"/>
                      <a:pt x="4" y="60"/>
                    </a:cubicBezTo>
                    <a:cubicBezTo>
                      <a:pt x="3" y="63"/>
                      <a:pt x="0" y="69"/>
                      <a:pt x="4" y="71"/>
                    </a:cubicBezTo>
                    <a:cubicBezTo>
                      <a:pt x="4" y="71"/>
                      <a:pt x="4" y="71"/>
                      <a:pt x="5" y="71"/>
                    </a:cubicBezTo>
                    <a:cubicBezTo>
                      <a:pt x="6" y="71"/>
                      <a:pt x="7" y="70"/>
                      <a:pt x="8" y="70"/>
                    </a:cubicBezTo>
                    <a:cubicBezTo>
                      <a:pt x="9" y="69"/>
                      <a:pt x="10" y="68"/>
                      <a:pt x="11" y="68"/>
                    </a:cubicBezTo>
                    <a:cubicBezTo>
                      <a:pt x="11" y="68"/>
                      <a:pt x="11" y="68"/>
                      <a:pt x="11" y="68"/>
                    </a:cubicBezTo>
                    <a:cubicBezTo>
                      <a:pt x="13" y="72"/>
                      <a:pt x="16" y="75"/>
                      <a:pt x="18" y="79"/>
                    </a:cubicBezTo>
                    <a:cubicBezTo>
                      <a:pt x="22" y="83"/>
                      <a:pt x="27" y="84"/>
                      <a:pt x="32" y="84"/>
                    </a:cubicBezTo>
                    <a:cubicBezTo>
                      <a:pt x="40" y="84"/>
                      <a:pt x="48" y="80"/>
                      <a:pt x="55" y="76"/>
                    </a:cubicBezTo>
                    <a:cubicBezTo>
                      <a:pt x="64" y="70"/>
                      <a:pt x="64" y="62"/>
                      <a:pt x="62" y="52"/>
                    </a:cubicBezTo>
                    <a:cubicBezTo>
                      <a:pt x="61" y="47"/>
                      <a:pt x="60" y="47"/>
                      <a:pt x="65" y="45"/>
                    </a:cubicBezTo>
                    <a:cubicBezTo>
                      <a:pt x="65" y="45"/>
                      <a:pt x="65" y="45"/>
                      <a:pt x="65" y="45"/>
                    </a:cubicBezTo>
                    <a:cubicBezTo>
                      <a:pt x="67" y="45"/>
                      <a:pt x="71" y="53"/>
                      <a:pt x="72" y="55"/>
                    </a:cubicBezTo>
                    <a:cubicBezTo>
                      <a:pt x="76" y="59"/>
                      <a:pt x="81" y="61"/>
                      <a:pt x="86" y="61"/>
                    </a:cubicBezTo>
                    <a:cubicBezTo>
                      <a:pt x="94" y="61"/>
                      <a:pt x="104" y="56"/>
                      <a:pt x="110" y="52"/>
                    </a:cubicBezTo>
                    <a:cubicBezTo>
                      <a:pt x="118" y="47"/>
                      <a:pt x="118" y="39"/>
                      <a:pt x="117" y="31"/>
                    </a:cubicBezTo>
                    <a:cubicBezTo>
                      <a:pt x="116" y="27"/>
                      <a:pt x="114" y="24"/>
                      <a:pt x="118" y="23"/>
                    </a:cubicBezTo>
                    <a:cubicBezTo>
                      <a:pt x="120" y="22"/>
                      <a:pt x="125" y="19"/>
                      <a:pt x="120" y="17"/>
                    </a:cubicBezTo>
                    <a:cubicBezTo>
                      <a:pt x="116" y="11"/>
                      <a:pt x="102" y="7"/>
                      <a:pt x="96" y="4"/>
                    </a:cubicBezTo>
                    <a:cubicBezTo>
                      <a:pt x="92" y="3"/>
                      <a:pt x="87" y="0"/>
                      <a:pt x="8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859"/>
              <p:cNvSpPr>
                <a:spLocks/>
              </p:cNvSpPr>
              <p:nvPr/>
            </p:nvSpPr>
            <p:spPr bwMode="auto">
              <a:xfrm>
                <a:off x="5466" y="1687"/>
                <a:ext cx="3" cy="2"/>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1" y="1"/>
                      <a:pt x="1" y="1"/>
                      <a:pt x="1" y="1"/>
                    </a:cubicBezTo>
                    <a:cubicBezTo>
                      <a:pt x="1" y="1"/>
                      <a:pt x="1" y="1"/>
                      <a:pt x="1" y="1"/>
                    </a:cubicBezTo>
                    <a:cubicBezTo>
                      <a:pt x="1" y="1"/>
                      <a:pt x="0" y="0"/>
                      <a:pt x="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860"/>
              <p:cNvSpPr>
                <a:spLocks noEditPoints="1"/>
              </p:cNvSpPr>
              <p:nvPr/>
            </p:nvSpPr>
            <p:spPr bwMode="auto">
              <a:xfrm>
                <a:off x="2389" y="873"/>
                <a:ext cx="258" cy="821"/>
              </a:xfrm>
              <a:custGeom>
                <a:avLst/>
                <a:gdLst>
                  <a:gd name="T0" fmla="*/ 103 w 109"/>
                  <a:gd name="T1" fmla="*/ 299 h 347"/>
                  <a:gd name="T2" fmla="*/ 74 w 109"/>
                  <a:gd name="T3" fmla="*/ 302 h 347"/>
                  <a:gd name="T4" fmla="*/ 52 w 109"/>
                  <a:gd name="T5" fmla="*/ 209 h 347"/>
                  <a:gd name="T6" fmla="*/ 50 w 109"/>
                  <a:gd name="T7" fmla="*/ 210 h 347"/>
                  <a:gd name="T8" fmla="*/ 69 w 109"/>
                  <a:gd name="T9" fmla="*/ 204 h 347"/>
                  <a:gd name="T10" fmla="*/ 41 w 109"/>
                  <a:gd name="T11" fmla="*/ 200 h 347"/>
                  <a:gd name="T12" fmla="*/ 49 w 109"/>
                  <a:gd name="T13" fmla="*/ 204 h 347"/>
                  <a:gd name="T14" fmla="*/ 57 w 109"/>
                  <a:gd name="T15" fmla="*/ 190 h 347"/>
                  <a:gd name="T16" fmla="*/ 45 w 109"/>
                  <a:gd name="T17" fmla="*/ 147 h 347"/>
                  <a:gd name="T18" fmla="*/ 41 w 109"/>
                  <a:gd name="T19" fmla="*/ 145 h 347"/>
                  <a:gd name="T20" fmla="*/ 45 w 109"/>
                  <a:gd name="T21" fmla="*/ 180 h 347"/>
                  <a:gd name="T22" fmla="*/ 32 w 109"/>
                  <a:gd name="T23" fmla="*/ 185 h 347"/>
                  <a:gd name="T24" fmla="*/ 34 w 109"/>
                  <a:gd name="T25" fmla="*/ 173 h 347"/>
                  <a:gd name="T26" fmla="*/ 77 w 109"/>
                  <a:gd name="T27" fmla="*/ 143 h 347"/>
                  <a:gd name="T28" fmla="*/ 52 w 109"/>
                  <a:gd name="T29" fmla="*/ 142 h 347"/>
                  <a:gd name="T30" fmla="*/ 5 w 109"/>
                  <a:gd name="T31" fmla="*/ 190 h 347"/>
                  <a:gd name="T32" fmla="*/ 36 w 109"/>
                  <a:gd name="T33" fmla="*/ 137 h 347"/>
                  <a:gd name="T34" fmla="*/ 32 w 109"/>
                  <a:gd name="T35" fmla="*/ 199 h 347"/>
                  <a:gd name="T36" fmla="*/ 71 w 109"/>
                  <a:gd name="T37" fmla="*/ 198 h 347"/>
                  <a:gd name="T38" fmla="*/ 89 w 109"/>
                  <a:gd name="T39" fmla="*/ 197 h 347"/>
                  <a:gd name="T40" fmla="*/ 95 w 109"/>
                  <a:gd name="T41" fmla="*/ 291 h 347"/>
                  <a:gd name="T42" fmla="*/ 38 w 109"/>
                  <a:gd name="T43" fmla="*/ 292 h 347"/>
                  <a:gd name="T44" fmla="*/ 43 w 109"/>
                  <a:gd name="T45" fmla="*/ 271 h 347"/>
                  <a:gd name="T46" fmla="*/ 22 w 109"/>
                  <a:gd name="T47" fmla="*/ 235 h 347"/>
                  <a:gd name="T48" fmla="*/ 15 w 109"/>
                  <a:gd name="T49" fmla="*/ 213 h 347"/>
                  <a:gd name="T50" fmla="*/ 52 w 109"/>
                  <a:gd name="T51" fmla="*/ 136 h 347"/>
                  <a:gd name="T52" fmla="*/ 79 w 109"/>
                  <a:gd name="T53" fmla="*/ 124 h 347"/>
                  <a:gd name="T54" fmla="*/ 43 w 109"/>
                  <a:gd name="T55" fmla="*/ 129 h 347"/>
                  <a:gd name="T56" fmla="*/ 51 w 109"/>
                  <a:gd name="T57" fmla="*/ 122 h 347"/>
                  <a:gd name="T58" fmla="*/ 51 w 109"/>
                  <a:gd name="T59" fmla="*/ 115 h 347"/>
                  <a:gd name="T60" fmla="*/ 62 w 109"/>
                  <a:gd name="T61" fmla="*/ 115 h 347"/>
                  <a:gd name="T62" fmla="*/ 60 w 109"/>
                  <a:gd name="T63" fmla="*/ 110 h 347"/>
                  <a:gd name="T64" fmla="*/ 60 w 109"/>
                  <a:gd name="T65" fmla="*/ 110 h 347"/>
                  <a:gd name="T66" fmla="*/ 53 w 109"/>
                  <a:gd name="T67" fmla="*/ 72 h 347"/>
                  <a:gd name="T68" fmla="*/ 48 w 109"/>
                  <a:gd name="T69" fmla="*/ 49 h 347"/>
                  <a:gd name="T70" fmla="*/ 69 w 109"/>
                  <a:gd name="T71" fmla="*/ 44 h 347"/>
                  <a:gd name="T72" fmla="*/ 29 w 109"/>
                  <a:gd name="T73" fmla="*/ 18 h 347"/>
                  <a:gd name="T74" fmla="*/ 80 w 109"/>
                  <a:gd name="T75" fmla="*/ 111 h 347"/>
                  <a:gd name="T76" fmla="*/ 82 w 109"/>
                  <a:gd name="T77" fmla="*/ 41 h 347"/>
                  <a:gd name="T78" fmla="*/ 71 w 109"/>
                  <a:gd name="T79" fmla="*/ 40 h 347"/>
                  <a:gd name="T80" fmla="*/ 57 w 109"/>
                  <a:gd name="T81" fmla="*/ 73 h 347"/>
                  <a:gd name="T82" fmla="*/ 54 w 109"/>
                  <a:gd name="T83" fmla="*/ 76 h 347"/>
                  <a:gd name="T84" fmla="*/ 14 w 109"/>
                  <a:gd name="T85" fmla="*/ 51 h 347"/>
                  <a:gd name="T86" fmla="*/ 40 w 109"/>
                  <a:gd name="T87" fmla="*/ 130 h 347"/>
                  <a:gd name="T88" fmla="*/ 32 w 109"/>
                  <a:gd name="T89" fmla="*/ 130 h 347"/>
                  <a:gd name="T90" fmla="*/ 14 w 109"/>
                  <a:gd name="T91" fmla="*/ 222 h 347"/>
                  <a:gd name="T92" fmla="*/ 32 w 109"/>
                  <a:gd name="T93" fmla="*/ 291 h 347"/>
                  <a:gd name="T94" fmla="*/ 29 w 109"/>
                  <a:gd name="T95" fmla="*/ 308 h 347"/>
                  <a:gd name="T96" fmla="*/ 76 w 109"/>
                  <a:gd name="T97" fmla="*/ 317 h 347"/>
                  <a:gd name="T98" fmla="*/ 101 w 109"/>
                  <a:gd name="T99" fmla="*/ 307 h 347"/>
                  <a:gd name="T100" fmla="*/ 84 w 109"/>
                  <a:gd name="T101" fmla="*/ 332 h 347"/>
                  <a:gd name="T102" fmla="*/ 98 w 109"/>
                  <a:gd name="T103" fmla="*/ 347 h 347"/>
                  <a:gd name="T104" fmla="*/ 106 w 109"/>
                  <a:gd name="T105" fmla="*/ 298 h 347"/>
                  <a:gd name="T106" fmla="*/ 106 w 109"/>
                  <a:gd name="T107" fmla="*/ 244 h 347"/>
                  <a:gd name="T108" fmla="*/ 80 w 109"/>
                  <a:gd name="T109" fmla="*/ 151 h 347"/>
                  <a:gd name="T110" fmla="*/ 84 w 109"/>
                  <a:gd name="T111" fmla="*/ 135 h 347"/>
                  <a:gd name="T112" fmla="*/ 83 w 109"/>
                  <a:gd name="T113" fmla="*/ 127 h 347"/>
                  <a:gd name="T114" fmla="*/ 109 w 109"/>
                  <a:gd name="T115" fmla="*/ 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9" h="347">
                    <a:moveTo>
                      <a:pt x="32" y="305"/>
                    </a:moveTo>
                    <a:cubicBezTo>
                      <a:pt x="32" y="305"/>
                      <a:pt x="32" y="305"/>
                      <a:pt x="32" y="305"/>
                    </a:cubicBezTo>
                    <a:cubicBezTo>
                      <a:pt x="31" y="305"/>
                      <a:pt x="31" y="305"/>
                      <a:pt x="30" y="304"/>
                    </a:cubicBezTo>
                    <a:cubicBezTo>
                      <a:pt x="30" y="304"/>
                      <a:pt x="29" y="304"/>
                      <a:pt x="29" y="304"/>
                    </a:cubicBezTo>
                    <a:cubicBezTo>
                      <a:pt x="29" y="303"/>
                      <a:pt x="29" y="303"/>
                      <a:pt x="29" y="303"/>
                    </a:cubicBezTo>
                    <a:cubicBezTo>
                      <a:pt x="29" y="303"/>
                      <a:pt x="30" y="302"/>
                      <a:pt x="30" y="302"/>
                    </a:cubicBezTo>
                    <a:cubicBezTo>
                      <a:pt x="31" y="301"/>
                      <a:pt x="31" y="301"/>
                      <a:pt x="32" y="301"/>
                    </a:cubicBezTo>
                    <a:cubicBezTo>
                      <a:pt x="32" y="302"/>
                      <a:pt x="32" y="304"/>
                      <a:pt x="32" y="305"/>
                    </a:cubicBezTo>
                    <a:moveTo>
                      <a:pt x="103" y="301"/>
                    </a:moveTo>
                    <a:cubicBezTo>
                      <a:pt x="103" y="301"/>
                      <a:pt x="103" y="300"/>
                      <a:pt x="103" y="299"/>
                    </a:cubicBezTo>
                    <a:cubicBezTo>
                      <a:pt x="103" y="299"/>
                      <a:pt x="103" y="299"/>
                      <a:pt x="103" y="299"/>
                    </a:cubicBezTo>
                    <a:cubicBezTo>
                      <a:pt x="103" y="299"/>
                      <a:pt x="103" y="299"/>
                      <a:pt x="103" y="299"/>
                    </a:cubicBezTo>
                    <a:cubicBezTo>
                      <a:pt x="103" y="300"/>
                      <a:pt x="103" y="300"/>
                      <a:pt x="103" y="300"/>
                    </a:cubicBezTo>
                    <a:cubicBezTo>
                      <a:pt x="103" y="300"/>
                      <a:pt x="103" y="301"/>
                      <a:pt x="103" y="301"/>
                    </a:cubicBezTo>
                    <a:cubicBezTo>
                      <a:pt x="103" y="301"/>
                      <a:pt x="103" y="301"/>
                      <a:pt x="103" y="301"/>
                    </a:cubicBezTo>
                    <a:moveTo>
                      <a:pt x="60" y="310"/>
                    </a:moveTo>
                    <a:cubicBezTo>
                      <a:pt x="51" y="310"/>
                      <a:pt x="43" y="310"/>
                      <a:pt x="36" y="307"/>
                    </a:cubicBezTo>
                    <a:cubicBezTo>
                      <a:pt x="36" y="303"/>
                      <a:pt x="36" y="299"/>
                      <a:pt x="36" y="295"/>
                    </a:cubicBezTo>
                    <a:cubicBezTo>
                      <a:pt x="39" y="298"/>
                      <a:pt x="47" y="300"/>
                      <a:pt x="61" y="302"/>
                    </a:cubicBezTo>
                    <a:cubicBezTo>
                      <a:pt x="65" y="302"/>
                      <a:pt x="70" y="302"/>
                      <a:pt x="74" y="302"/>
                    </a:cubicBezTo>
                    <a:cubicBezTo>
                      <a:pt x="77" y="302"/>
                      <a:pt x="80" y="302"/>
                      <a:pt x="83" y="302"/>
                    </a:cubicBezTo>
                    <a:cubicBezTo>
                      <a:pt x="85" y="301"/>
                      <a:pt x="90" y="300"/>
                      <a:pt x="95" y="298"/>
                    </a:cubicBezTo>
                    <a:cubicBezTo>
                      <a:pt x="96" y="298"/>
                      <a:pt x="98" y="297"/>
                      <a:pt x="99" y="296"/>
                    </a:cubicBezTo>
                    <a:cubicBezTo>
                      <a:pt x="99" y="298"/>
                      <a:pt x="99" y="301"/>
                      <a:pt x="99" y="304"/>
                    </a:cubicBezTo>
                    <a:cubicBezTo>
                      <a:pt x="92" y="308"/>
                      <a:pt x="82" y="309"/>
                      <a:pt x="73" y="310"/>
                    </a:cubicBezTo>
                    <a:cubicBezTo>
                      <a:pt x="69" y="310"/>
                      <a:pt x="64" y="310"/>
                      <a:pt x="60" y="310"/>
                    </a:cubicBezTo>
                    <a:cubicBezTo>
                      <a:pt x="60" y="310"/>
                      <a:pt x="60" y="310"/>
                      <a:pt x="60" y="310"/>
                    </a:cubicBezTo>
                    <a:moveTo>
                      <a:pt x="53" y="212"/>
                    </a:moveTo>
                    <a:cubicBezTo>
                      <a:pt x="53" y="212"/>
                      <a:pt x="52" y="212"/>
                      <a:pt x="51" y="212"/>
                    </a:cubicBezTo>
                    <a:cubicBezTo>
                      <a:pt x="51" y="211"/>
                      <a:pt x="52" y="210"/>
                      <a:pt x="52" y="209"/>
                    </a:cubicBezTo>
                    <a:cubicBezTo>
                      <a:pt x="53" y="210"/>
                      <a:pt x="53" y="211"/>
                      <a:pt x="54" y="212"/>
                    </a:cubicBezTo>
                    <a:cubicBezTo>
                      <a:pt x="53" y="212"/>
                      <a:pt x="53" y="212"/>
                      <a:pt x="53" y="212"/>
                    </a:cubicBezTo>
                    <a:moveTo>
                      <a:pt x="50" y="210"/>
                    </a:moveTo>
                    <a:cubicBezTo>
                      <a:pt x="50" y="209"/>
                      <a:pt x="50" y="208"/>
                      <a:pt x="49" y="208"/>
                    </a:cubicBezTo>
                    <a:cubicBezTo>
                      <a:pt x="49" y="208"/>
                      <a:pt x="49" y="208"/>
                      <a:pt x="49" y="208"/>
                    </a:cubicBezTo>
                    <a:cubicBezTo>
                      <a:pt x="49" y="208"/>
                      <a:pt x="49" y="208"/>
                      <a:pt x="49" y="208"/>
                    </a:cubicBezTo>
                    <a:cubicBezTo>
                      <a:pt x="49" y="207"/>
                      <a:pt x="49" y="207"/>
                      <a:pt x="50" y="206"/>
                    </a:cubicBezTo>
                    <a:cubicBezTo>
                      <a:pt x="50" y="206"/>
                      <a:pt x="50" y="206"/>
                      <a:pt x="50" y="206"/>
                    </a:cubicBezTo>
                    <a:cubicBezTo>
                      <a:pt x="50" y="207"/>
                      <a:pt x="51" y="207"/>
                      <a:pt x="51" y="208"/>
                    </a:cubicBezTo>
                    <a:cubicBezTo>
                      <a:pt x="51" y="208"/>
                      <a:pt x="50" y="209"/>
                      <a:pt x="50" y="210"/>
                    </a:cubicBezTo>
                    <a:moveTo>
                      <a:pt x="59" y="211"/>
                    </a:moveTo>
                    <a:cubicBezTo>
                      <a:pt x="59" y="210"/>
                      <a:pt x="59" y="210"/>
                      <a:pt x="59" y="210"/>
                    </a:cubicBezTo>
                    <a:cubicBezTo>
                      <a:pt x="58" y="210"/>
                      <a:pt x="57" y="210"/>
                      <a:pt x="57" y="209"/>
                    </a:cubicBezTo>
                    <a:cubicBezTo>
                      <a:pt x="56" y="208"/>
                      <a:pt x="55" y="208"/>
                      <a:pt x="55" y="207"/>
                    </a:cubicBezTo>
                    <a:cubicBezTo>
                      <a:pt x="54" y="206"/>
                      <a:pt x="53" y="205"/>
                      <a:pt x="53" y="204"/>
                    </a:cubicBezTo>
                    <a:cubicBezTo>
                      <a:pt x="52" y="204"/>
                      <a:pt x="52" y="204"/>
                      <a:pt x="52" y="204"/>
                    </a:cubicBezTo>
                    <a:cubicBezTo>
                      <a:pt x="53" y="204"/>
                      <a:pt x="53" y="204"/>
                      <a:pt x="53" y="204"/>
                    </a:cubicBezTo>
                    <a:cubicBezTo>
                      <a:pt x="55" y="197"/>
                      <a:pt x="60" y="192"/>
                      <a:pt x="65" y="189"/>
                    </a:cubicBezTo>
                    <a:cubicBezTo>
                      <a:pt x="66" y="192"/>
                      <a:pt x="67" y="196"/>
                      <a:pt x="68" y="199"/>
                    </a:cubicBezTo>
                    <a:cubicBezTo>
                      <a:pt x="68" y="201"/>
                      <a:pt x="69" y="203"/>
                      <a:pt x="69" y="204"/>
                    </a:cubicBezTo>
                    <a:cubicBezTo>
                      <a:pt x="69" y="206"/>
                      <a:pt x="68" y="207"/>
                      <a:pt x="67" y="208"/>
                    </a:cubicBezTo>
                    <a:cubicBezTo>
                      <a:pt x="67" y="209"/>
                      <a:pt x="65" y="210"/>
                      <a:pt x="64" y="210"/>
                    </a:cubicBezTo>
                    <a:cubicBezTo>
                      <a:pt x="62" y="211"/>
                      <a:pt x="60" y="211"/>
                      <a:pt x="59" y="211"/>
                    </a:cubicBezTo>
                    <a:moveTo>
                      <a:pt x="62" y="187"/>
                    </a:moveTo>
                    <a:cubicBezTo>
                      <a:pt x="63" y="185"/>
                      <a:pt x="64" y="183"/>
                      <a:pt x="64" y="181"/>
                    </a:cubicBezTo>
                    <a:cubicBezTo>
                      <a:pt x="64" y="183"/>
                      <a:pt x="64" y="184"/>
                      <a:pt x="65" y="185"/>
                    </a:cubicBezTo>
                    <a:cubicBezTo>
                      <a:pt x="64" y="186"/>
                      <a:pt x="63" y="186"/>
                      <a:pt x="62" y="187"/>
                    </a:cubicBezTo>
                    <a:moveTo>
                      <a:pt x="48" y="206"/>
                    </a:moveTo>
                    <a:cubicBezTo>
                      <a:pt x="47" y="205"/>
                      <a:pt x="47" y="204"/>
                      <a:pt x="46" y="204"/>
                    </a:cubicBezTo>
                    <a:cubicBezTo>
                      <a:pt x="45" y="202"/>
                      <a:pt x="43" y="201"/>
                      <a:pt x="41" y="200"/>
                    </a:cubicBezTo>
                    <a:cubicBezTo>
                      <a:pt x="42" y="194"/>
                      <a:pt x="43" y="189"/>
                      <a:pt x="45" y="184"/>
                    </a:cubicBezTo>
                    <a:cubicBezTo>
                      <a:pt x="47" y="184"/>
                      <a:pt x="48" y="183"/>
                      <a:pt x="49" y="183"/>
                    </a:cubicBezTo>
                    <a:cubicBezTo>
                      <a:pt x="53" y="182"/>
                      <a:pt x="56" y="180"/>
                      <a:pt x="60" y="179"/>
                    </a:cubicBezTo>
                    <a:cubicBezTo>
                      <a:pt x="58" y="183"/>
                      <a:pt x="56" y="187"/>
                      <a:pt x="55" y="192"/>
                    </a:cubicBezTo>
                    <a:cubicBezTo>
                      <a:pt x="56" y="192"/>
                      <a:pt x="56" y="192"/>
                      <a:pt x="56" y="192"/>
                    </a:cubicBezTo>
                    <a:cubicBezTo>
                      <a:pt x="53" y="195"/>
                      <a:pt x="51" y="199"/>
                      <a:pt x="49" y="203"/>
                    </a:cubicBezTo>
                    <a:cubicBezTo>
                      <a:pt x="49" y="203"/>
                      <a:pt x="49" y="203"/>
                      <a:pt x="49" y="203"/>
                    </a:cubicBezTo>
                    <a:cubicBezTo>
                      <a:pt x="49" y="204"/>
                      <a:pt x="49" y="204"/>
                      <a:pt x="49" y="204"/>
                    </a:cubicBezTo>
                    <a:cubicBezTo>
                      <a:pt x="49" y="204"/>
                      <a:pt x="49" y="204"/>
                      <a:pt x="49" y="204"/>
                    </a:cubicBezTo>
                    <a:cubicBezTo>
                      <a:pt x="49" y="204"/>
                      <a:pt x="49" y="204"/>
                      <a:pt x="49" y="204"/>
                    </a:cubicBezTo>
                    <a:cubicBezTo>
                      <a:pt x="48" y="205"/>
                      <a:pt x="48" y="205"/>
                      <a:pt x="48" y="206"/>
                    </a:cubicBezTo>
                    <a:moveTo>
                      <a:pt x="57" y="190"/>
                    </a:moveTo>
                    <a:cubicBezTo>
                      <a:pt x="59" y="186"/>
                      <a:pt x="60" y="182"/>
                      <a:pt x="62" y="178"/>
                    </a:cubicBezTo>
                    <a:cubicBezTo>
                      <a:pt x="63" y="178"/>
                      <a:pt x="63" y="177"/>
                      <a:pt x="64" y="177"/>
                    </a:cubicBezTo>
                    <a:cubicBezTo>
                      <a:pt x="64" y="177"/>
                      <a:pt x="64" y="177"/>
                      <a:pt x="64" y="177"/>
                    </a:cubicBezTo>
                    <a:cubicBezTo>
                      <a:pt x="64" y="178"/>
                      <a:pt x="64" y="178"/>
                      <a:pt x="64" y="178"/>
                    </a:cubicBezTo>
                    <a:cubicBezTo>
                      <a:pt x="63" y="178"/>
                      <a:pt x="63" y="178"/>
                      <a:pt x="63" y="178"/>
                    </a:cubicBezTo>
                    <a:cubicBezTo>
                      <a:pt x="63" y="181"/>
                      <a:pt x="61" y="185"/>
                      <a:pt x="59" y="188"/>
                    </a:cubicBezTo>
                    <a:cubicBezTo>
                      <a:pt x="59" y="189"/>
                      <a:pt x="59" y="189"/>
                      <a:pt x="59" y="189"/>
                    </a:cubicBezTo>
                    <a:cubicBezTo>
                      <a:pt x="59" y="189"/>
                      <a:pt x="58" y="190"/>
                      <a:pt x="57" y="190"/>
                    </a:cubicBezTo>
                    <a:moveTo>
                      <a:pt x="62" y="149"/>
                    </a:moveTo>
                    <a:cubicBezTo>
                      <a:pt x="68" y="149"/>
                      <a:pt x="74" y="148"/>
                      <a:pt x="78" y="147"/>
                    </a:cubicBezTo>
                    <a:cubicBezTo>
                      <a:pt x="78" y="147"/>
                      <a:pt x="78" y="147"/>
                      <a:pt x="78" y="147"/>
                    </a:cubicBezTo>
                    <a:cubicBezTo>
                      <a:pt x="77" y="149"/>
                      <a:pt x="74" y="153"/>
                      <a:pt x="72" y="154"/>
                    </a:cubicBezTo>
                    <a:cubicBezTo>
                      <a:pt x="70" y="156"/>
                      <a:pt x="66" y="157"/>
                      <a:pt x="62" y="157"/>
                    </a:cubicBezTo>
                    <a:cubicBezTo>
                      <a:pt x="62" y="157"/>
                      <a:pt x="62" y="157"/>
                      <a:pt x="62" y="157"/>
                    </a:cubicBezTo>
                    <a:cubicBezTo>
                      <a:pt x="62" y="157"/>
                      <a:pt x="62" y="157"/>
                      <a:pt x="62" y="157"/>
                    </a:cubicBezTo>
                    <a:cubicBezTo>
                      <a:pt x="62" y="157"/>
                      <a:pt x="61" y="157"/>
                      <a:pt x="61" y="156"/>
                    </a:cubicBezTo>
                    <a:cubicBezTo>
                      <a:pt x="57" y="156"/>
                      <a:pt x="54" y="155"/>
                      <a:pt x="51" y="153"/>
                    </a:cubicBezTo>
                    <a:cubicBezTo>
                      <a:pt x="48" y="151"/>
                      <a:pt x="46" y="149"/>
                      <a:pt x="45" y="147"/>
                    </a:cubicBezTo>
                    <a:cubicBezTo>
                      <a:pt x="46" y="147"/>
                      <a:pt x="47" y="147"/>
                      <a:pt x="48" y="148"/>
                    </a:cubicBezTo>
                    <a:cubicBezTo>
                      <a:pt x="53" y="148"/>
                      <a:pt x="58" y="149"/>
                      <a:pt x="62" y="149"/>
                    </a:cubicBezTo>
                    <a:moveTo>
                      <a:pt x="30" y="181"/>
                    </a:moveTo>
                    <a:cubicBezTo>
                      <a:pt x="30" y="180"/>
                      <a:pt x="29" y="179"/>
                      <a:pt x="29" y="179"/>
                    </a:cubicBezTo>
                    <a:cubicBezTo>
                      <a:pt x="32" y="174"/>
                      <a:pt x="34" y="166"/>
                      <a:pt x="37" y="159"/>
                    </a:cubicBezTo>
                    <a:cubicBezTo>
                      <a:pt x="38" y="155"/>
                      <a:pt x="39" y="151"/>
                      <a:pt x="40" y="148"/>
                    </a:cubicBezTo>
                    <a:cubicBezTo>
                      <a:pt x="40" y="147"/>
                      <a:pt x="40" y="145"/>
                      <a:pt x="40" y="144"/>
                    </a:cubicBezTo>
                    <a:cubicBezTo>
                      <a:pt x="40" y="144"/>
                      <a:pt x="40" y="144"/>
                      <a:pt x="40" y="144"/>
                    </a:cubicBezTo>
                    <a:cubicBezTo>
                      <a:pt x="41" y="144"/>
                      <a:pt x="41" y="144"/>
                      <a:pt x="41" y="144"/>
                    </a:cubicBezTo>
                    <a:cubicBezTo>
                      <a:pt x="41" y="145"/>
                      <a:pt x="41" y="145"/>
                      <a:pt x="41" y="145"/>
                    </a:cubicBezTo>
                    <a:cubicBezTo>
                      <a:pt x="41" y="150"/>
                      <a:pt x="45" y="153"/>
                      <a:pt x="49" y="156"/>
                    </a:cubicBezTo>
                    <a:cubicBezTo>
                      <a:pt x="52" y="158"/>
                      <a:pt x="56" y="160"/>
                      <a:pt x="60" y="160"/>
                    </a:cubicBezTo>
                    <a:cubicBezTo>
                      <a:pt x="61" y="160"/>
                      <a:pt x="62" y="160"/>
                      <a:pt x="62" y="160"/>
                    </a:cubicBezTo>
                    <a:cubicBezTo>
                      <a:pt x="65" y="160"/>
                      <a:pt x="67" y="160"/>
                      <a:pt x="70" y="159"/>
                    </a:cubicBezTo>
                    <a:cubicBezTo>
                      <a:pt x="68" y="161"/>
                      <a:pt x="66" y="164"/>
                      <a:pt x="65" y="168"/>
                    </a:cubicBezTo>
                    <a:cubicBezTo>
                      <a:pt x="65" y="170"/>
                      <a:pt x="64" y="171"/>
                      <a:pt x="64" y="173"/>
                    </a:cubicBezTo>
                    <a:cubicBezTo>
                      <a:pt x="64" y="173"/>
                      <a:pt x="64" y="173"/>
                      <a:pt x="64" y="173"/>
                    </a:cubicBezTo>
                    <a:cubicBezTo>
                      <a:pt x="59" y="175"/>
                      <a:pt x="53" y="177"/>
                      <a:pt x="48" y="180"/>
                    </a:cubicBezTo>
                    <a:cubicBezTo>
                      <a:pt x="47" y="180"/>
                      <a:pt x="46" y="180"/>
                      <a:pt x="45" y="180"/>
                    </a:cubicBezTo>
                    <a:cubicBezTo>
                      <a:pt x="45" y="180"/>
                      <a:pt x="45" y="180"/>
                      <a:pt x="45" y="180"/>
                    </a:cubicBezTo>
                    <a:cubicBezTo>
                      <a:pt x="44" y="180"/>
                      <a:pt x="44" y="180"/>
                      <a:pt x="44" y="180"/>
                    </a:cubicBezTo>
                    <a:cubicBezTo>
                      <a:pt x="43" y="180"/>
                      <a:pt x="43" y="180"/>
                      <a:pt x="43" y="180"/>
                    </a:cubicBezTo>
                    <a:cubicBezTo>
                      <a:pt x="42" y="182"/>
                      <a:pt x="42" y="182"/>
                      <a:pt x="42" y="182"/>
                    </a:cubicBezTo>
                    <a:cubicBezTo>
                      <a:pt x="40" y="187"/>
                      <a:pt x="39" y="193"/>
                      <a:pt x="38" y="198"/>
                    </a:cubicBezTo>
                    <a:cubicBezTo>
                      <a:pt x="37" y="198"/>
                      <a:pt x="37" y="198"/>
                      <a:pt x="37" y="198"/>
                    </a:cubicBezTo>
                    <a:cubicBezTo>
                      <a:pt x="36" y="198"/>
                      <a:pt x="35" y="197"/>
                      <a:pt x="35" y="197"/>
                    </a:cubicBezTo>
                    <a:cubicBezTo>
                      <a:pt x="34" y="196"/>
                      <a:pt x="34" y="195"/>
                      <a:pt x="34" y="194"/>
                    </a:cubicBezTo>
                    <a:cubicBezTo>
                      <a:pt x="33" y="191"/>
                      <a:pt x="32" y="189"/>
                      <a:pt x="32" y="186"/>
                    </a:cubicBezTo>
                    <a:cubicBezTo>
                      <a:pt x="32" y="185"/>
                      <a:pt x="32" y="185"/>
                      <a:pt x="32" y="185"/>
                    </a:cubicBezTo>
                    <a:cubicBezTo>
                      <a:pt x="32" y="185"/>
                      <a:pt x="32" y="185"/>
                      <a:pt x="32" y="185"/>
                    </a:cubicBezTo>
                    <a:cubicBezTo>
                      <a:pt x="33" y="183"/>
                      <a:pt x="36" y="177"/>
                      <a:pt x="37" y="174"/>
                    </a:cubicBezTo>
                    <a:cubicBezTo>
                      <a:pt x="37" y="173"/>
                      <a:pt x="37" y="173"/>
                      <a:pt x="37" y="173"/>
                    </a:cubicBezTo>
                    <a:cubicBezTo>
                      <a:pt x="38" y="173"/>
                      <a:pt x="38" y="172"/>
                      <a:pt x="39" y="172"/>
                    </a:cubicBezTo>
                    <a:cubicBezTo>
                      <a:pt x="42" y="170"/>
                      <a:pt x="45" y="169"/>
                      <a:pt x="47" y="167"/>
                    </a:cubicBezTo>
                    <a:cubicBezTo>
                      <a:pt x="50" y="166"/>
                      <a:pt x="53" y="164"/>
                      <a:pt x="56" y="162"/>
                    </a:cubicBezTo>
                    <a:cubicBezTo>
                      <a:pt x="54" y="159"/>
                      <a:pt x="54" y="159"/>
                      <a:pt x="54" y="159"/>
                    </a:cubicBezTo>
                    <a:cubicBezTo>
                      <a:pt x="51" y="161"/>
                      <a:pt x="49" y="163"/>
                      <a:pt x="46" y="164"/>
                    </a:cubicBezTo>
                    <a:cubicBezTo>
                      <a:pt x="43" y="165"/>
                      <a:pt x="40" y="167"/>
                      <a:pt x="37" y="169"/>
                    </a:cubicBezTo>
                    <a:cubicBezTo>
                      <a:pt x="36" y="169"/>
                      <a:pt x="35" y="170"/>
                      <a:pt x="35" y="171"/>
                    </a:cubicBezTo>
                    <a:cubicBezTo>
                      <a:pt x="34" y="171"/>
                      <a:pt x="34" y="172"/>
                      <a:pt x="34" y="173"/>
                    </a:cubicBezTo>
                    <a:cubicBezTo>
                      <a:pt x="33" y="174"/>
                      <a:pt x="31" y="178"/>
                      <a:pt x="30" y="181"/>
                    </a:cubicBezTo>
                    <a:moveTo>
                      <a:pt x="62" y="145"/>
                    </a:moveTo>
                    <a:cubicBezTo>
                      <a:pt x="61" y="145"/>
                      <a:pt x="60" y="145"/>
                      <a:pt x="59" y="145"/>
                    </a:cubicBezTo>
                    <a:cubicBezTo>
                      <a:pt x="66" y="144"/>
                      <a:pt x="72" y="143"/>
                      <a:pt x="79" y="141"/>
                    </a:cubicBezTo>
                    <a:cubicBezTo>
                      <a:pt x="79" y="141"/>
                      <a:pt x="79" y="141"/>
                      <a:pt x="79" y="141"/>
                    </a:cubicBezTo>
                    <a:cubicBezTo>
                      <a:pt x="80" y="141"/>
                      <a:pt x="80" y="141"/>
                      <a:pt x="80" y="141"/>
                    </a:cubicBezTo>
                    <a:cubicBezTo>
                      <a:pt x="80" y="142"/>
                      <a:pt x="80" y="142"/>
                      <a:pt x="80" y="142"/>
                    </a:cubicBezTo>
                    <a:cubicBezTo>
                      <a:pt x="80" y="142"/>
                      <a:pt x="80" y="142"/>
                      <a:pt x="80" y="142"/>
                    </a:cubicBezTo>
                    <a:cubicBezTo>
                      <a:pt x="80" y="142"/>
                      <a:pt x="80" y="142"/>
                      <a:pt x="79" y="143"/>
                    </a:cubicBezTo>
                    <a:cubicBezTo>
                      <a:pt x="79" y="143"/>
                      <a:pt x="78" y="143"/>
                      <a:pt x="77" y="143"/>
                    </a:cubicBezTo>
                    <a:cubicBezTo>
                      <a:pt x="73" y="145"/>
                      <a:pt x="68" y="145"/>
                      <a:pt x="62" y="145"/>
                    </a:cubicBezTo>
                    <a:moveTo>
                      <a:pt x="40" y="138"/>
                    </a:moveTo>
                    <a:cubicBezTo>
                      <a:pt x="40" y="137"/>
                      <a:pt x="40" y="137"/>
                      <a:pt x="40" y="137"/>
                    </a:cubicBezTo>
                    <a:cubicBezTo>
                      <a:pt x="40" y="138"/>
                      <a:pt x="40" y="138"/>
                      <a:pt x="40" y="138"/>
                    </a:cubicBezTo>
                    <a:cubicBezTo>
                      <a:pt x="40" y="138"/>
                      <a:pt x="40" y="138"/>
                      <a:pt x="40" y="138"/>
                    </a:cubicBezTo>
                    <a:moveTo>
                      <a:pt x="52" y="140"/>
                    </a:moveTo>
                    <a:cubicBezTo>
                      <a:pt x="56" y="140"/>
                      <a:pt x="61" y="139"/>
                      <a:pt x="66" y="139"/>
                    </a:cubicBezTo>
                    <a:cubicBezTo>
                      <a:pt x="70" y="138"/>
                      <a:pt x="75" y="138"/>
                      <a:pt x="79" y="137"/>
                    </a:cubicBezTo>
                    <a:cubicBezTo>
                      <a:pt x="79" y="137"/>
                      <a:pt x="79" y="137"/>
                      <a:pt x="79" y="137"/>
                    </a:cubicBezTo>
                    <a:cubicBezTo>
                      <a:pt x="70" y="140"/>
                      <a:pt x="61" y="142"/>
                      <a:pt x="52" y="142"/>
                    </a:cubicBezTo>
                    <a:cubicBezTo>
                      <a:pt x="52" y="142"/>
                      <a:pt x="52" y="142"/>
                      <a:pt x="52" y="142"/>
                    </a:cubicBezTo>
                    <a:cubicBezTo>
                      <a:pt x="49" y="142"/>
                      <a:pt x="47" y="142"/>
                      <a:pt x="44" y="141"/>
                    </a:cubicBezTo>
                    <a:cubicBezTo>
                      <a:pt x="43" y="141"/>
                      <a:pt x="43" y="141"/>
                      <a:pt x="43" y="141"/>
                    </a:cubicBezTo>
                    <a:cubicBezTo>
                      <a:pt x="43" y="141"/>
                      <a:pt x="43" y="141"/>
                      <a:pt x="43" y="141"/>
                    </a:cubicBezTo>
                    <a:cubicBezTo>
                      <a:pt x="43" y="141"/>
                      <a:pt x="43" y="141"/>
                      <a:pt x="43" y="141"/>
                    </a:cubicBezTo>
                    <a:cubicBezTo>
                      <a:pt x="43" y="140"/>
                      <a:pt x="43" y="139"/>
                      <a:pt x="43" y="139"/>
                    </a:cubicBezTo>
                    <a:cubicBezTo>
                      <a:pt x="46" y="140"/>
                      <a:pt x="49" y="140"/>
                      <a:pt x="52" y="140"/>
                    </a:cubicBezTo>
                    <a:moveTo>
                      <a:pt x="15" y="213"/>
                    </a:moveTo>
                    <a:cubicBezTo>
                      <a:pt x="14" y="210"/>
                      <a:pt x="12" y="206"/>
                      <a:pt x="10" y="202"/>
                    </a:cubicBezTo>
                    <a:cubicBezTo>
                      <a:pt x="8" y="198"/>
                      <a:pt x="6" y="194"/>
                      <a:pt x="5" y="190"/>
                    </a:cubicBezTo>
                    <a:cubicBezTo>
                      <a:pt x="4" y="188"/>
                      <a:pt x="4" y="186"/>
                      <a:pt x="4" y="185"/>
                    </a:cubicBezTo>
                    <a:cubicBezTo>
                      <a:pt x="4" y="184"/>
                      <a:pt x="4" y="183"/>
                      <a:pt x="4" y="183"/>
                    </a:cubicBezTo>
                    <a:cubicBezTo>
                      <a:pt x="4" y="182"/>
                      <a:pt x="5" y="181"/>
                      <a:pt x="5" y="180"/>
                    </a:cubicBezTo>
                    <a:cubicBezTo>
                      <a:pt x="6" y="179"/>
                      <a:pt x="7" y="178"/>
                      <a:pt x="7" y="177"/>
                    </a:cubicBezTo>
                    <a:cubicBezTo>
                      <a:pt x="14" y="163"/>
                      <a:pt x="18" y="152"/>
                      <a:pt x="25" y="138"/>
                    </a:cubicBezTo>
                    <a:cubicBezTo>
                      <a:pt x="25" y="137"/>
                      <a:pt x="27" y="136"/>
                      <a:pt x="28" y="135"/>
                    </a:cubicBezTo>
                    <a:cubicBezTo>
                      <a:pt x="29" y="134"/>
                      <a:pt x="31" y="134"/>
                      <a:pt x="32" y="134"/>
                    </a:cubicBezTo>
                    <a:cubicBezTo>
                      <a:pt x="32" y="134"/>
                      <a:pt x="32" y="134"/>
                      <a:pt x="32" y="134"/>
                    </a:cubicBezTo>
                    <a:cubicBezTo>
                      <a:pt x="33" y="134"/>
                      <a:pt x="33" y="134"/>
                      <a:pt x="33" y="134"/>
                    </a:cubicBezTo>
                    <a:cubicBezTo>
                      <a:pt x="34" y="134"/>
                      <a:pt x="35" y="136"/>
                      <a:pt x="36" y="137"/>
                    </a:cubicBezTo>
                    <a:cubicBezTo>
                      <a:pt x="37" y="138"/>
                      <a:pt x="37" y="140"/>
                      <a:pt x="37" y="142"/>
                    </a:cubicBezTo>
                    <a:cubicBezTo>
                      <a:pt x="37" y="142"/>
                      <a:pt x="37" y="142"/>
                      <a:pt x="37" y="142"/>
                    </a:cubicBezTo>
                    <a:cubicBezTo>
                      <a:pt x="37" y="142"/>
                      <a:pt x="37" y="143"/>
                      <a:pt x="37" y="144"/>
                    </a:cubicBezTo>
                    <a:cubicBezTo>
                      <a:pt x="36" y="147"/>
                      <a:pt x="35" y="154"/>
                      <a:pt x="32" y="161"/>
                    </a:cubicBezTo>
                    <a:cubicBezTo>
                      <a:pt x="30" y="168"/>
                      <a:pt x="28" y="174"/>
                      <a:pt x="25" y="178"/>
                    </a:cubicBezTo>
                    <a:cubicBezTo>
                      <a:pt x="25" y="179"/>
                      <a:pt x="25" y="179"/>
                      <a:pt x="25" y="179"/>
                    </a:cubicBezTo>
                    <a:cubicBezTo>
                      <a:pt x="25" y="180"/>
                      <a:pt x="25" y="180"/>
                      <a:pt x="25" y="180"/>
                    </a:cubicBezTo>
                    <a:cubicBezTo>
                      <a:pt x="27" y="182"/>
                      <a:pt x="28" y="184"/>
                      <a:pt x="28" y="187"/>
                    </a:cubicBezTo>
                    <a:cubicBezTo>
                      <a:pt x="29" y="189"/>
                      <a:pt x="29" y="192"/>
                      <a:pt x="30" y="195"/>
                    </a:cubicBezTo>
                    <a:cubicBezTo>
                      <a:pt x="30" y="196"/>
                      <a:pt x="31" y="198"/>
                      <a:pt x="32" y="199"/>
                    </a:cubicBezTo>
                    <a:cubicBezTo>
                      <a:pt x="33" y="201"/>
                      <a:pt x="35" y="201"/>
                      <a:pt x="36" y="202"/>
                    </a:cubicBezTo>
                    <a:cubicBezTo>
                      <a:pt x="39" y="202"/>
                      <a:pt x="42" y="204"/>
                      <a:pt x="44" y="206"/>
                    </a:cubicBezTo>
                    <a:cubicBezTo>
                      <a:pt x="46" y="208"/>
                      <a:pt x="47" y="211"/>
                      <a:pt x="47" y="213"/>
                    </a:cubicBezTo>
                    <a:cubicBezTo>
                      <a:pt x="47" y="215"/>
                      <a:pt x="47" y="215"/>
                      <a:pt x="47" y="215"/>
                    </a:cubicBezTo>
                    <a:cubicBezTo>
                      <a:pt x="49" y="215"/>
                      <a:pt x="49" y="215"/>
                      <a:pt x="49" y="215"/>
                    </a:cubicBezTo>
                    <a:cubicBezTo>
                      <a:pt x="50" y="215"/>
                      <a:pt x="52" y="215"/>
                      <a:pt x="53" y="215"/>
                    </a:cubicBezTo>
                    <a:cubicBezTo>
                      <a:pt x="57" y="215"/>
                      <a:pt x="61" y="215"/>
                      <a:pt x="65" y="213"/>
                    </a:cubicBezTo>
                    <a:cubicBezTo>
                      <a:pt x="67" y="213"/>
                      <a:pt x="68" y="212"/>
                      <a:pt x="70" y="211"/>
                    </a:cubicBezTo>
                    <a:cubicBezTo>
                      <a:pt x="72" y="209"/>
                      <a:pt x="72" y="207"/>
                      <a:pt x="72" y="204"/>
                    </a:cubicBezTo>
                    <a:cubicBezTo>
                      <a:pt x="72" y="202"/>
                      <a:pt x="72" y="200"/>
                      <a:pt x="71" y="198"/>
                    </a:cubicBezTo>
                    <a:cubicBezTo>
                      <a:pt x="70" y="191"/>
                      <a:pt x="67" y="184"/>
                      <a:pt x="67" y="177"/>
                    </a:cubicBezTo>
                    <a:cubicBezTo>
                      <a:pt x="67" y="175"/>
                      <a:pt x="68" y="172"/>
                      <a:pt x="69" y="169"/>
                    </a:cubicBezTo>
                    <a:cubicBezTo>
                      <a:pt x="70" y="165"/>
                      <a:pt x="72" y="162"/>
                      <a:pt x="74" y="160"/>
                    </a:cubicBezTo>
                    <a:cubicBezTo>
                      <a:pt x="76" y="158"/>
                      <a:pt x="77" y="158"/>
                      <a:pt x="79" y="158"/>
                    </a:cubicBezTo>
                    <a:cubicBezTo>
                      <a:pt x="79" y="158"/>
                      <a:pt x="79" y="158"/>
                      <a:pt x="79" y="158"/>
                    </a:cubicBezTo>
                    <a:cubicBezTo>
                      <a:pt x="81" y="158"/>
                      <a:pt x="82" y="158"/>
                      <a:pt x="83" y="159"/>
                    </a:cubicBezTo>
                    <a:cubicBezTo>
                      <a:pt x="84" y="160"/>
                      <a:pt x="85" y="161"/>
                      <a:pt x="85" y="162"/>
                    </a:cubicBezTo>
                    <a:cubicBezTo>
                      <a:pt x="85" y="162"/>
                      <a:pt x="85" y="162"/>
                      <a:pt x="85" y="162"/>
                    </a:cubicBezTo>
                    <a:cubicBezTo>
                      <a:pt x="85" y="164"/>
                      <a:pt x="85" y="166"/>
                      <a:pt x="85" y="169"/>
                    </a:cubicBezTo>
                    <a:cubicBezTo>
                      <a:pt x="85" y="178"/>
                      <a:pt x="86" y="188"/>
                      <a:pt x="89" y="197"/>
                    </a:cubicBezTo>
                    <a:cubicBezTo>
                      <a:pt x="94" y="213"/>
                      <a:pt x="98" y="220"/>
                      <a:pt x="102" y="235"/>
                    </a:cubicBezTo>
                    <a:cubicBezTo>
                      <a:pt x="102" y="239"/>
                      <a:pt x="103" y="241"/>
                      <a:pt x="103" y="244"/>
                    </a:cubicBezTo>
                    <a:cubicBezTo>
                      <a:pt x="103" y="250"/>
                      <a:pt x="101" y="255"/>
                      <a:pt x="98" y="259"/>
                    </a:cubicBezTo>
                    <a:cubicBezTo>
                      <a:pt x="96" y="263"/>
                      <a:pt x="93" y="267"/>
                      <a:pt x="92" y="272"/>
                    </a:cubicBezTo>
                    <a:cubicBezTo>
                      <a:pt x="92" y="272"/>
                      <a:pt x="92" y="272"/>
                      <a:pt x="92" y="272"/>
                    </a:cubicBezTo>
                    <a:cubicBezTo>
                      <a:pt x="92" y="275"/>
                      <a:pt x="92" y="278"/>
                      <a:pt x="92" y="281"/>
                    </a:cubicBezTo>
                    <a:cubicBezTo>
                      <a:pt x="91" y="281"/>
                      <a:pt x="91" y="282"/>
                      <a:pt x="91" y="283"/>
                    </a:cubicBezTo>
                    <a:cubicBezTo>
                      <a:pt x="92" y="283"/>
                      <a:pt x="92" y="283"/>
                      <a:pt x="92" y="283"/>
                    </a:cubicBezTo>
                    <a:cubicBezTo>
                      <a:pt x="91" y="286"/>
                      <a:pt x="91" y="288"/>
                      <a:pt x="91" y="291"/>
                    </a:cubicBezTo>
                    <a:cubicBezTo>
                      <a:pt x="95" y="291"/>
                      <a:pt x="95" y="291"/>
                      <a:pt x="95" y="291"/>
                    </a:cubicBezTo>
                    <a:cubicBezTo>
                      <a:pt x="95" y="289"/>
                      <a:pt x="95" y="286"/>
                      <a:pt x="95" y="284"/>
                    </a:cubicBezTo>
                    <a:cubicBezTo>
                      <a:pt x="97" y="284"/>
                      <a:pt x="98" y="285"/>
                      <a:pt x="99" y="286"/>
                    </a:cubicBezTo>
                    <a:cubicBezTo>
                      <a:pt x="100" y="287"/>
                      <a:pt x="100" y="288"/>
                      <a:pt x="100" y="289"/>
                    </a:cubicBezTo>
                    <a:cubicBezTo>
                      <a:pt x="100" y="290"/>
                      <a:pt x="99" y="291"/>
                      <a:pt x="98" y="292"/>
                    </a:cubicBezTo>
                    <a:cubicBezTo>
                      <a:pt x="96" y="294"/>
                      <a:pt x="93" y="295"/>
                      <a:pt x="90" y="296"/>
                    </a:cubicBezTo>
                    <a:cubicBezTo>
                      <a:pt x="87" y="297"/>
                      <a:pt x="84" y="298"/>
                      <a:pt x="82" y="298"/>
                    </a:cubicBezTo>
                    <a:cubicBezTo>
                      <a:pt x="79" y="299"/>
                      <a:pt x="77" y="299"/>
                      <a:pt x="74" y="299"/>
                    </a:cubicBezTo>
                    <a:cubicBezTo>
                      <a:pt x="74" y="299"/>
                      <a:pt x="74" y="299"/>
                      <a:pt x="74" y="299"/>
                    </a:cubicBezTo>
                    <a:cubicBezTo>
                      <a:pt x="70" y="299"/>
                      <a:pt x="66" y="298"/>
                      <a:pt x="61" y="298"/>
                    </a:cubicBezTo>
                    <a:cubicBezTo>
                      <a:pt x="48" y="297"/>
                      <a:pt x="41" y="294"/>
                      <a:pt x="38" y="292"/>
                    </a:cubicBezTo>
                    <a:cubicBezTo>
                      <a:pt x="37" y="292"/>
                      <a:pt x="36" y="291"/>
                      <a:pt x="36" y="290"/>
                    </a:cubicBezTo>
                    <a:cubicBezTo>
                      <a:pt x="36" y="290"/>
                      <a:pt x="36" y="289"/>
                      <a:pt x="36" y="288"/>
                    </a:cubicBezTo>
                    <a:cubicBezTo>
                      <a:pt x="36" y="288"/>
                      <a:pt x="36" y="288"/>
                      <a:pt x="36" y="288"/>
                    </a:cubicBezTo>
                    <a:cubicBezTo>
                      <a:pt x="36" y="287"/>
                      <a:pt x="36" y="287"/>
                      <a:pt x="36" y="287"/>
                    </a:cubicBezTo>
                    <a:cubicBezTo>
                      <a:pt x="37" y="287"/>
                      <a:pt x="38" y="286"/>
                      <a:pt x="40" y="285"/>
                    </a:cubicBezTo>
                    <a:cubicBezTo>
                      <a:pt x="40" y="286"/>
                      <a:pt x="40" y="286"/>
                      <a:pt x="40" y="286"/>
                    </a:cubicBezTo>
                    <a:cubicBezTo>
                      <a:pt x="40" y="288"/>
                      <a:pt x="40" y="289"/>
                      <a:pt x="40" y="291"/>
                    </a:cubicBezTo>
                    <a:cubicBezTo>
                      <a:pt x="44" y="291"/>
                      <a:pt x="44" y="291"/>
                      <a:pt x="44" y="291"/>
                    </a:cubicBezTo>
                    <a:cubicBezTo>
                      <a:pt x="44" y="290"/>
                      <a:pt x="44" y="288"/>
                      <a:pt x="44" y="286"/>
                    </a:cubicBezTo>
                    <a:cubicBezTo>
                      <a:pt x="44" y="281"/>
                      <a:pt x="44" y="276"/>
                      <a:pt x="43" y="271"/>
                    </a:cubicBezTo>
                    <a:cubicBezTo>
                      <a:pt x="43" y="271"/>
                      <a:pt x="43" y="271"/>
                      <a:pt x="43" y="271"/>
                    </a:cubicBezTo>
                    <a:cubicBezTo>
                      <a:pt x="40" y="272"/>
                      <a:pt x="40" y="272"/>
                      <a:pt x="40" y="272"/>
                    </a:cubicBezTo>
                    <a:cubicBezTo>
                      <a:pt x="43" y="271"/>
                      <a:pt x="43" y="271"/>
                      <a:pt x="43" y="271"/>
                    </a:cubicBezTo>
                    <a:cubicBezTo>
                      <a:pt x="43" y="271"/>
                      <a:pt x="43" y="271"/>
                      <a:pt x="43" y="271"/>
                    </a:cubicBezTo>
                    <a:cubicBezTo>
                      <a:pt x="38" y="264"/>
                      <a:pt x="34" y="257"/>
                      <a:pt x="30" y="251"/>
                    </a:cubicBezTo>
                    <a:cubicBezTo>
                      <a:pt x="26" y="245"/>
                      <a:pt x="24" y="241"/>
                      <a:pt x="23" y="239"/>
                    </a:cubicBezTo>
                    <a:cubicBezTo>
                      <a:pt x="21" y="237"/>
                      <a:pt x="21" y="235"/>
                      <a:pt x="20" y="232"/>
                    </a:cubicBezTo>
                    <a:cubicBezTo>
                      <a:pt x="20" y="233"/>
                      <a:pt x="21" y="234"/>
                      <a:pt x="21" y="235"/>
                    </a:cubicBezTo>
                    <a:cubicBezTo>
                      <a:pt x="21" y="235"/>
                      <a:pt x="21" y="235"/>
                      <a:pt x="21" y="235"/>
                    </a:cubicBezTo>
                    <a:cubicBezTo>
                      <a:pt x="22" y="235"/>
                      <a:pt x="22" y="235"/>
                      <a:pt x="22" y="235"/>
                    </a:cubicBezTo>
                    <a:cubicBezTo>
                      <a:pt x="25" y="238"/>
                      <a:pt x="25" y="238"/>
                      <a:pt x="25" y="238"/>
                    </a:cubicBezTo>
                    <a:cubicBezTo>
                      <a:pt x="25" y="234"/>
                      <a:pt x="25" y="234"/>
                      <a:pt x="25" y="234"/>
                    </a:cubicBezTo>
                    <a:cubicBezTo>
                      <a:pt x="24" y="234"/>
                      <a:pt x="24" y="234"/>
                      <a:pt x="24" y="234"/>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4" y="233"/>
                      <a:pt x="24" y="233"/>
                      <a:pt x="24" y="233"/>
                    </a:cubicBezTo>
                    <a:cubicBezTo>
                      <a:pt x="21" y="226"/>
                      <a:pt x="18" y="220"/>
                      <a:pt x="15" y="214"/>
                    </a:cubicBezTo>
                    <a:cubicBezTo>
                      <a:pt x="15" y="213"/>
                      <a:pt x="15" y="213"/>
                      <a:pt x="15" y="213"/>
                    </a:cubicBezTo>
                    <a:cubicBezTo>
                      <a:pt x="15" y="213"/>
                      <a:pt x="15" y="213"/>
                      <a:pt x="15" y="213"/>
                    </a:cubicBezTo>
                    <a:moveTo>
                      <a:pt x="44" y="133"/>
                    </a:moveTo>
                    <a:cubicBezTo>
                      <a:pt x="45" y="133"/>
                      <a:pt x="45" y="133"/>
                      <a:pt x="45" y="133"/>
                    </a:cubicBezTo>
                    <a:cubicBezTo>
                      <a:pt x="45" y="133"/>
                      <a:pt x="45" y="133"/>
                      <a:pt x="45" y="133"/>
                    </a:cubicBezTo>
                    <a:cubicBezTo>
                      <a:pt x="57" y="133"/>
                      <a:pt x="68" y="131"/>
                      <a:pt x="80" y="129"/>
                    </a:cubicBezTo>
                    <a:cubicBezTo>
                      <a:pt x="79" y="130"/>
                      <a:pt x="79" y="130"/>
                      <a:pt x="79" y="130"/>
                    </a:cubicBezTo>
                    <a:cubicBezTo>
                      <a:pt x="79" y="131"/>
                      <a:pt x="78" y="132"/>
                      <a:pt x="78" y="133"/>
                    </a:cubicBezTo>
                    <a:cubicBezTo>
                      <a:pt x="78" y="133"/>
                      <a:pt x="78" y="133"/>
                      <a:pt x="78" y="133"/>
                    </a:cubicBezTo>
                    <a:cubicBezTo>
                      <a:pt x="74" y="134"/>
                      <a:pt x="70" y="135"/>
                      <a:pt x="65" y="135"/>
                    </a:cubicBezTo>
                    <a:cubicBezTo>
                      <a:pt x="61" y="136"/>
                      <a:pt x="56" y="136"/>
                      <a:pt x="52" y="136"/>
                    </a:cubicBezTo>
                    <a:cubicBezTo>
                      <a:pt x="52" y="136"/>
                      <a:pt x="52" y="136"/>
                      <a:pt x="52" y="136"/>
                    </a:cubicBezTo>
                    <a:cubicBezTo>
                      <a:pt x="52" y="136"/>
                      <a:pt x="52" y="136"/>
                      <a:pt x="52" y="136"/>
                    </a:cubicBezTo>
                    <a:cubicBezTo>
                      <a:pt x="49" y="136"/>
                      <a:pt x="46" y="136"/>
                      <a:pt x="44" y="135"/>
                    </a:cubicBezTo>
                    <a:cubicBezTo>
                      <a:pt x="44" y="135"/>
                      <a:pt x="44" y="135"/>
                      <a:pt x="44" y="135"/>
                    </a:cubicBezTo>
                    <a:cubicBezTo>
                      <a:pt x="43" y="135"/>
                      <a:pt x="43" y="135"/>
                      <a:pt x="43" y="135"/>
                    </a:cubicBezTo>
                    <a:cubicBezTo>
                      <a:pt x="43" y="134"/>
                      <a:pt x="43" y="134"/>
                      <a:pt x="43" y="133"/>
                    </a:cubicBezTo>
                    <a:cubicBezTo>
                      <a:pt x="44" y="133"/>
                      <a:pt x="44" y="133"/>
                      <a:pt x="44" y="133"/>
                    </a:cubicBezTo>
                    <a:moveTo>
                      <a:pt x="48" y="126"/>
                    </a:moveTo>
                    <a:cubicBezTo>
                      <a:pt x="49" y="126"/>
                      <a:pt x="50" y="126"/>
                      <a:pt x="51" y="125"/>
                    </a:cubicBezTo>
                    <a:cubicBezTo>
                      <a:pt x="60" y="125"/>
                      <a:pt x="70" y="124"/>
                      <a:pt x="79" y="124"/>
                    </a:cubicBezTo>
                    <a:cubicBezTo>
                      <a:pt x="79" y="124"/>
                      <a:pt x="79" y="124"/>
                      <a:pt x="79" y="124"/>
                    </a:cubicBezTo>
                    <a:cubicBezTo>
                      <a:pt x="79" y="125"/>
                      <a:pt x="79" y="125"/>
                      <a:pt x="78" y="125"/>
                    </a:cubicBezTo>
                    <a:cubicBezTo>
                      <a:pt x="78" y="126"/>
                      <a:pt x="78" y="126"/>
                      <a:pt x="78" y="126"/>
                    </a:cubicBezTo>
                    <a:cubicBezTo>
                      <a:pt x="78" y="126"/>
                      <a:pt x="78" y="126"/>
                      <a:pt x="78" y="126"/>
                    </a:cubicBezTo>
                    <a:cubicBezTo>
                      <a:pt x="67" y="127"/>
                      <a:pt x="56" y="129"/>
                      <a:pt x="45" y="130"/>
                    </a:cubicBezTo>
                    <a:cubicBezTo>
                      <a:pt x="45" y="130"/>
                      <a:pt x="45" y="130"/>
                      <a:pt x="45" y="130"/>
                    </a:cubicBezTo>
                    <a:cubicBezTo>
                      <a:pt x="44" y="130"/>
                      <a:pt x="44" y="130"/>
                      <a:pt x="44" y="130"/>
                    </a:cubicBezTo>
                    <a:cubicBezTo>
                      <a:pt x="44" y="130"/>
                      <a:pt x="44" y="130"/>
                      <a:pt x="44" y="130"/>
                    </a:cubicBezTo>
                    <a:cubicBezTo>
                      <a:pt x="43" y="129"/>
                      <a:pt x="43" y="129"/>
                      <a:pt x="43" y="129"/>
                    </a:cubicBezTo>
                    <a:cubicBezTo>
                      <a:pt x="43" y="129"/>
                      <a:pt x="43" y="129"/>
                      <a:pt x="43" y="129"/>
                    </a:cubicBezTo>
                    <a:cubicBezTo>
                      <a:pt x="43" y="129"/>
                      <a:pt x="43" y="129"/>
                      <a:pt x="43" y="129"/>
                    </a:cubicBezTo>
                    <a:cubicBezTo>
                      <a:pt x="43" y="129"/>
                      <a:pt x="43" y="128"/>
                      <a:pt x="43" y="128"/>
                    </a:cubicBezTo>
                    <a:cubicBezTo>
                      <a:pt x="43" y="127"/>
                      <a:pt x="43" y="126"/>
                      <a:pt x="43" y="125"/>
                    </a:cubicBezTo>
                    <a:cubicBezTo>
                      <a:pt x="44" y="125"/>
                      <a:pt x="46" y="126"/>
                      <a:pt x="48" y="126"/>
                    </a:cubicBezTo>
                    <a:moveTo>
                      <a:pt x="62" y="119"/>
                    </a:moveTo>
                    <a:cubicBezTo>
                      <a:pt x="66" y="119"/>
                      <a:pt x="69" y="119"/>
                      <a:pt x="73" y="118"/>
                    </a:cubicBezTo>
                    <a:cubicBezTo>
                      <a:pt x="75" y="118"/>
                      <a:pt x="77" y="118"/>
                      <a:pt x="79" y="117"/>
                    </a:cubicBezTo>
                    <a:cubicBezTo>
                      <a:pt x="79" y="118"/>
                      <a:pt x="79" y="119"/>
                      <a:pt x="79" y="120"/>
                    </a:cubicBezTo>
                    <a:cubicBezTo>
                      <a:pt x="79" y="120"/>
                      <a:pt x="79" y="120"/>
                      <a:pt x="79" y="120"/>
                    </a:cubicBezTo>
                    <a:cubicBezTo>
                      <a:pt x="70" y="121"/>
                      <a:pt x="60" y="121"/>
                      <a:pt x="51" y="122"/>
                    </a:cubicBezTo>
                    <a:cubicBezTo>
                      <a:pt x="50" y="122"/>
                      <a:pt x="49" y="122"/>
                      <a:pt x="48" y="122"/>
                    </a:cubicBezTo>
                    <a:cubicBezTo>
                      <a:pt x="48" y="122"/>
                      <a:pt x="48" y="122"/>
                      <a:pt x="48" y="122"/>
                    </a:cubicBezTo>
                    <a:cubicBezTo>
                      <a:pt x="46" y="122"/>
                      <a:pt x="44" y="122"/>
                      <a:pt x="42" y="121"/>
                    </a:cubicBezTo>
                    <a:cubicBezTo>
                      <a:pt x="42" y="121"/>
                      <a:pt x="42" y="120"/>
                      <a:pt x="42" y="120"/>
                    </a:cubicBezTo>
                    <a:cubicBezTo>
                      <a:pt x="42" y="119"/>
                      <a:pt x="42" y="119"/>
                      <a:pt x="42" y="118"/>
                    </a:cubicBezTo>
                    <a:cubicBezTo>
                      <a:pt x="43" y="118"/>
                      <a:pt x="43" y="118"/>
                      <a:pt x="43" y="118"/>
                    </a:cubicBezTo>
                    <a:cubicBezTo>
                      <a:pt x="43" y="118"/>
                      <a:pt x="43" y="118"/>
                      <a:pt x="43" y="118"/>
                    </a:cubicBezTo>
                    <a:cubicBezTo>
                      <a:pt x="49" y="118"/>
                      <a:pt x="56" y="119"/>
                      <a:pt x="62" y="119"/>
                    </a:cubicBezTo>
                    <a:moveTo>
                      <a:pt x="57" y="115"/>
                    </a:moveTo>
                    <a:cubicBezTo>
                      <a:pt x="55" y="115"/>
                      <a:pt x="53" y="115"/>
                      <a:pt x="51" y="115"/>
                    </a:cubicBezTo>
                    <a:cubicBezTo>
                      <a:pt x="53" y="114"/>
                      <a:pt x="55" y="114"/>
                      <a:pt x="57" y="114"/>
                    </a:cubicBezTo>
                    <a:cubicBezTo>
                      <a:pt x="57" y="115"/>
                      <a:pt x="57" y="115"/>
                      <a:pt x="57" y="115"/>
                    </a:cubicBezTo>
                    <a:cubicBezTo>
                      <a:pt x="57" y="115"/>
                      <a:pt x="57" y="115"/>
                      <a:pt x="57" y="115"/>
                    </a:cubicBezTo>
                    <a:moveTo>
                      <a:pt x="70" y="115"/>
                    </a:moveTo>
                    <a:cubicBezTo>
                      <a:pt x="70" y="114"/>
                      <a:pt x="70" y="114"/>
                      <a:pt x="70" y="114"/>
                    </a:cubicBezTo>
                    <a:cubicBezTo>
                      <a:pt x="70" y="114"/>
                      <a:pt x="70" y="114"/>
                      <a:pt x="70" y="114"/>
                    </a:cubicBezTo>
                    <a:cubicBezTo>
                      <a:pt x="73" y="114"/>
                      <a:pt x="75" y="114"/>
                      <a:pt x="77" y="114"/>
                    </a:cubicBezTo>
                    <a:cubicBezTo>
                      <a:pt x="75" y="115"/>
                      <a:pt x="74" y="115"/>
                      <a:pt x="72" y="115"/>
                    </a:cubicBezTo>
                    <a:cubicBezTo>
                      <a:pt x="72" y="115"/>
                      <a:pt x="71" y="115"/>
                      <a:pt x="70" y="115"/>
                    </a:cubicBezTo>
                    <a:moveTo>
                      <a:pt x="62" y="115"/>
                    </a:moveTo>
                    <a:cubicBezTo>
                      <a:pt x="62" y="115"/>
                      <a:pt x="61" y="115"/>
                      <a:pt x="60" y="115"/>
                    </a:cubicBezTo>
                    <a:cubicBezTo>
                      <a:pt x="60" y="115"/>
                      <a:pt x="60" y="115"/>
                      <a:pt x="60" y="115"/>
                    </a:cubicBezTo>
                    <a:cubicBezTo>
                      <a:pt x="60" y="114"/>
                      <a:pt x="60" y="114"/>
                      <a:pt x="60" y="114"/>
                    </a:cubicBezTo>
                    <a:cubicBezTo>
                      <a:pt x="61" y="113"/>
                      <a:pt x="62" y="113"/>
                      <a:pt x="63" y="113"/>
                    </a:cubicBezTo>
                    <a:cubicBezTo>
                      <a:pt x="63" y="113"/>
                      <a:pt x="63" y="113"/>
                      <a:pt x="63" y="113"/>
                    </a:cubicBezTo>
                    <a:cubicBezTo>
                      <a:pt x="65" y="113"/>
                      <a:pt x="66" y="114"/>
                      <a:pt x="67" y="114"/>
                    </a:cubicBezTo>
                    <a:cubicBezTo>
                      <a:pt x="67" y="114"/>
                      <a:pt x="67" y="114"/>
                      <a:pt x="67" y="114"/>
                    </a:cubicBezTo>
                    <a:cubicBezTo>
                      <a:pt x="67" y="115"/>
                      <a:pt x="67" y="115"/>
                      <a:pt x="67" y="115"/>
                    </a:cubicBezTo>
                    <a:cubicBezTo>
                      <a:pt x="66" y="115"/>
                      <a:pt x="64" y="115"/>
                      <a:pt x="62" y="115"/>
                    </a:cubicBezTo>
                    <a:moveTo>
                      <a:pt x="60" y="110"/>
                    </a:moveTo>
                    <a:cubicBezTo>
                      <a:pt x="60" y="99"/>
                      <a:pt x="59" y="88"/>
                      <a:pt x="58" y="77"/>
                    </a:cubicBezTo>
                    <a:cubicBezTo>
                      <a:pt x="58" y="77"/>
                      <a:pt x="58" y="77"/>
                      <a:pt x="58" y="77"/>
                    </a:cubicBezTo>
                    <a:cubicBezTo>
                      <a:pt x="60" y="76"/>
                      <a:pt x="62" y="75"/>
                      <a:pt x="63" y="74"/>
                    </a:cubicBezTo>
                    <a:cubicBezTo>
                      <a:pt x="63" y="73"/>
                      <a:pt x="63" y="73"/>
                      <a:pt x="64" y="72"/>
                    </a:cubicBezTo>
                    <a:cubicBezTo>
                      <a:pt x="64" y="72"/>
                      <a:pt x="64" y="72"/>
                      <a:pt x="64" y="72"/>
                    </a:cubicBezTo>
                    <a:cubicBezTo>
                      <a:pt x="65" y="74"/>
                      <a:pt x="67" y="74"/>
                      <a:pt x="69" y="75"/>
                    </a:cubicBezTo>
                    <a:cubicBezTo>
                      <a:pt x="67" y="84"/>
                      <a:pt x="67" y="94"/>
                      <a:pt x="67" y="103"/>
                    </a:cubicBezTo>
                    <a:cubicBezTo>
                      <a:pt x="67" y="105"/>
                      <a:pt x="67" y="108"/>
                      <a:pt x="67" y="110"/>
                    </a:cubicBezTo>
                    <a:cubicBezTo>
                      <a:pt x="66" y="110"/>
                      <a:pt x="65" y="110"/>
                      <a:pt x="63" y="110"/>
                    </a:cubicBezTo>
                    <a:cubicBezTo>
                      <a:pt x="62" y="110"/>
                      <a:pt x="61" y="110"/>
                      <a:pt x="60" y="110"/>
                    </a:cubicBezTo>
                    <a:moveTo>
                      <a:pt x="74" y="70"/>
                    </a:moveTo>
                    <a:cubicBezTo>
                      <a:pt x="75" y="62"/>
                      <a:pt x="77" y="55"/>
                      <a:pt x="80" y="47"/>
                    </a:cubicBezTo>
                    <a:cubicBezTo>
                      <a:pt x="80" y="46"/>
                      <a:pt x="81" y="45"/>
                      <a:pt x="81" y="44"/>
                    </a:cubicBezTo>
                    <a:cubicBezTo>
                      <a:pt x="82" y="44"/>
                      <a:pt x="82" y="44"/>
                      <a:pt x="82" y="44"/>
                    </a:cubicBezTo>
                    <a:cubicBezTo>
                      <a:pt x="83" y="44"/>
                      <a:pt x="83" y="44"/>
                      <a:pt x="83" y="44"/>
                    </a:cubicBezTo>
                    <a:cubicBezTo>
                      <a:pt x="83" y="44"/>
                      <a:pt x="83" y="45"/>
                      <a:pt x="83" y="46"/>
                    </a:cubicBezTo>
                    <a:cubicBezTo>
                      <a:pt x="83" y="46"/>
                      <a:pt x="83" y="46"/>
                      <a:pt x="83" y="46"/>
                    </a:cubicBezTo>
                    <a:cubicBezTo>
                      <a:pt x="83" y="52"/>
                      <a:pt x="81" y="59"/>
                      <a:pt x="78" y="65"/>
                    </a:cubicBezTo>
                    <a:cubicBezTo>
                      <a:pt x="77" y="67"/>
                      <a:pt x="75" y="69"/>
                      <a:pt x="74" y="70"/>
                    </a:cubicBezTo>
                    <a:moveTo>
                      <a:pt x="53" y="72"/>
                    </a:moveTo>
                    <a:cubicBezTo>
                      <a:pt x="53" y="71"/>
                      <a:pt x="52" y="71"/>
                      <a:pt x="51" y="71"/>
                    </a:cubicBezTo>
                    <a:cubicBezTo>
                      <a:pt x="46" y="66"/>
                      <a:pt x="42" y="60"/>
                      <a:pt x="38" y="54"/>
                    </a:cubicBezTo>
                    <a:cubicBezTo>
                      <a:pt x="37" y="52"/>
                      <a:pt x="36" y="50"/>
                      <a:pt x="36" y="48"/>
                    </a:cubicBezTo>
                    <a:cubicBezTo>
                      <a:pt x="36" y="48"/>
                      <a:pt x="36" y="48"/>
                      <a:pt x="36" y="48"/>
                    </a:cubicBezTo>
                    <a:cubicBezTo>
                      <a:pt x="36" y="46"/>
                      <a:pt x="37" y="44"/>
                      <a:pt x="39" y="43"/>
                    </a:cubicBezTo>
                    <a:cubicBezTo>
                      <a:pt x="40" y="43"/>
                      <a:pt x="41" y="42"/>
                      <a:pt x="42" y="42"/>
                    </a:cubicBezTo>
                    <a:cubicBezTo>
                      <a:pt x="42" y="42"/>
                      <a:pt x="42" y="42"/>
                      <a:pt x="42" y="42"/>
                    </a:cubicBezTo>
                    <a:cubicBezTo>
                      <a:pt x="42" y="42"/>
                      <a:pt x="42" y="42"/>
                      <a:pt x="42" y="42"/>
                    </a:cubicBezTo>
                    <a:cubicBezTo>
                      <a:pt x="43" y="42"/>
                      <a:pt x="43" y="43"/>
                      <a:pt x="44" y="43"/>
                    </a:cubicBezTo>
                    <a:cubicBezTo>
                      <a:pt x="46" y="44"/>
                      <a:pt x="47" y="46"/>
                      <a:pt x="48" y="49"/>
                    </a:cubicBezTo>
                    <a:cubicBezTo>
                      <a:pt x="50" y="57"/>
                      <a:pt x="52" y="64"/>
                      <a:pt x="53" y="72"/>
                    </a:cubicBezTo>
                    <a:moveTo>
                      <a:pt x="64" y="63"/>
                    </a:moveTo>
                    <a:cubicBezTo>
                      <a:pt x="63" y="60"/>
                      <a:pt x="63" y="57"/>
                      <a:pt x="63" y="54"/>
                    </a:cubicBezTo>
                    <a:cubicBezTo>
                      <a:pt x="63" y="51"/>
                      <a:pt x="64" y="47"/>
                      <a:pt x="64" y="43"/>
                    </a:cubicBezTo>
                    <a:cubicBezTo>
                      <a:pt x="65" y="43"/>
                      <a:pt x="65" y="42"/>
                      <a:pt x="65" y="42"/>
                    </a:cubicBezTo>
                    <a:cubicBezTo>
                      <a:pt x="65" y="41"/>
                      <a:pt x="66" y="41"/>
                      <a:pt x="66" y="41"/>
                    </a:cubicBezTo>
                    <a:cubicBezTo>
                      <a:pt x="66" y="41"/>
                      <a:pt x="66" y="41"/>
                      <a:pt x="66" y="41"/>
                    </a:cubicBezTo>
                    <a:cubicBezTo>
                      <a:pt x="66" y="41"/>
                      <a:pt x="66" y="41"/>
                      <a:pt x="66" y="41"/>
                    </a:cubicBezTo>
                    <a:cubicBezTo>
                      <a:pt x="67" y="41"/>
                      <a:pt x="68" y="41"/>
                      <a:pt x="68" y="42"/>
                    </a:cubicBezTo>
                    <a:cubicBezTo>
                      <a:pt x="68" y="43"/>
                      <a:pt x="69" y="43"/>
                      <a:pt x="69" y="44"/>
                    </a:cubicBezTo>
                    <a:cubicBezTo>
                      <a:pt x="69" y="45"/>
                      <a:pt x="68" y="46"/>
                      <a:pt x="68" y="47"/>
                    </a:cubicBezTo>
                    <a:cubicBezTo>
                      <a:pt x="68" y="52"/>
                      <a:pt x="66" y="58"/>
                      <a:pt x="64" y="63"/>
                    </a:cubicBezTo>
                    <a:moveTo>
                      <a:pt x="41" y="114"/>
                    </a:moveTo>
                    <a:cubicBezTo>
                      <a:pt x="41" y="113"/>
                      <a:pt x="41" y="113"/>
                      <a:pt x="41" y="113"/>
                    </a:cubicBezTo>
                    <a:cubicBezTo>
                      <a:pt x="38" y="110"/>
                      <a:pt x="37" y="107"/>
                      <a:pt x="36" y="104"/>
                    </a:cubicBezTo>
                    <a:cubicBezTo>
                      <a:pt x="36" y="102"/>
                      <a:pt x="36" y="100"/>
                      <a:pt x="36" y="98"/>
                    </a:cubicBezTo>
                    <a:cubicBezTo>
                      <a:pt x="35" y="93"/>
                      <a:pt x="33" y="89"/>
                      <a:pt x="30" y="85"/>
                    </a:cubicBezTo>
                    <a:cubicBezTo>
                      <a:pt x="28" y="81"/>
                      <a:pt x="25" y="78"/>
                      <a:pt x="23" y="73"/>
                    </a:cubicBezTo>
                    <a:cubicBezTo>
                      <a:pt x="20" y="66"/>
                      <a:pt x="18" y="59"/>
                      <a:pt x="18" y="51"/>
                    </a:cubicBezTo>
                    <a:cubicBezTo>
                      <a:pt x="18" y="39"/>
                      <a:pt x="22" y="27"/>
                      <a:pt x="29" y="18"/>
                    </a:cubicBezTo>
                    <a:cubicBezTo>
                      <a:pt x="36" y="10"/>
                      <a:pt x="47" y="4"/>
                      <a:pt x="60" y="4"/>
                    </a:cubicBezTo>
                    <a:cubicBezTo>
                      <a:pt x="61" y="4"/>
                      <a:pt x="61" y="4"/>
                      <a:pt x="62" y="4"/>
                    </a:cubicBezTo>
                    <a:cubicBezTo>
                      <a:pt x="79" y="5"/>
                      <a:pt x="89" y="10"/>
                      <a:pt x="96" y="18"/>
                    </a:cubicBezTo>
                    <a:cubicBezTo>
                      <a:pt x="103" y="26"/>
                      <a:pt x="105" y="37"/>
                      <a:pt x="105" y="47"/>
                    </a:cubicBezTo>
                    <a:cubicBezTo>
                      <a:pt x="105" y="59"/>
                      <a:pt x="101" y="72"/>
                      <a:pt x="96" y="78"/>
                    </a:cubicBezTo>
                    <a:cubicBezTo>
                      <a:pt x="90" y="86"/>
                      <a:pt x="89" y="91"/>
                      <a:pt x="88" y="97"/>
                    </a:cubicBezTo>
                    <a:cubicBezTo>
                      <a:pt x="86" y="100"/>
                      <a:pt x="86" y="103"/>
                      <a:pt x="85" y="106"/>
                    </a:cubicBezTo>
                    <a:cubicBezTo>
                      <a:pt x="85" y="108"/>
                      <a:pt x="84" y="110"/>
                      <a:pt x="82" y="112"/>
                    </a:cubicBezTo>
                    <a:cubicBezTo>
                      <a:pt x="82" y="112"/>
                      <a:pt x="82" y="112"/>
                      <a:pt x="81" y="111"/>
                    </a:cubicBezTo>
                    <a:cubicBezTo>
                      <a:pt x="81" y="111"/>
                      <a:pt x="81" y="111"/>
                      <a:pt x="80" y="111"/>
                    </a:cubicBezTo>
                    <a:cubicBezTo>
                      <a:pt x="77" y="111"/>
                      <a:pt x="74" y="110"/>
                      <a:pt x="70" y="110"/>
                    </a:cubicBezTo>
                    <a:cubicBezTo>
                      <a:pt x="70" y="108"/>
                      <a:pt x="70" y="106"/>
                      <a:pt x="70" y="103"/>
                    </a:cubicBezTo>
                    <a:cubicBezTo>
                      <a:pt x="70" y="93"/>
                      <a:pt x="71" y="84"/>
                      <a:pt x="73" y="74"/>
                    </a:cubicBezTo>
                    <a:cubicBezTo>
                      <a:pt x="73" y="74"/>
                      <a:pt x="74" y="74"/>
                      <a:pt x="74" y="73"/>
                    </a:cubicBezTo>
                    <a:cubicBezTo>
                      <a:pt x="77" y="72"/>
                      <a:pt x="79" y="69"/>
                      <a:pt x="81" y="67"/>
                    </a:cubicBezTo>
                    <a:cubicBezTo>
                      <a:pt x="85" y="60"/>
                      <a:pt x="87" y="53"/>
                      <a:pt x="87" y="46"/>
                    </a:cubicBezTo>
                    <a:cubicBezTo>
                      <a:pt x="87" y="46"/>
                      <a:pt x="87" y="46"/>
                      <a:pt x="87" y="46"/>
                    </a:cubicBezTo>
                    <a:cubicBezTo>
                      <a:pt x="86" y="45"/>
                      <a:pt x="87" y="43"/>
                      <a:pt x="85" y="42"/>
                    </a:cubicBezTo>
                    <a:cubicBezTo>
                      <a:pt x="85" y="41"/>
                      <a:pt x="83" y="41"/>
                      <a:pt x="82" y="41"/>
                    </a:cubicBezTo>
                    <a:cubicBezTo>
                      <a:pt x="82" y="41"/>
                      <a:pt x="82" y="41"/>
                      <a:pt x="82" y="41"/>
                    </a:cubicBezTo>
                    <a:cubicBezTo>
                      <a:pt x="81" y="41"/>
                      <a:pt x="80" y="41"/>
                      <a:pt x="79" y="42"/>
                    </a:cubicBezTo>
                    <a:cubicBezTo>
                      <a:pt x="77" y="43"/>
                      <a:pt x="77" y="45"/>
                      <a:pt x="76" y="46"/>
                    </a:cubicBezTo>
                    <a:cubicBezTo>
                      <a:pt x="73" y="54"/>
                      <a:pt x="71" y="63"/>
                      <a:pt x="70" y="71"/>
                    </a:cubicBezTo>
                    <a:cubicBezTo>
                      <a:pt x="70" y="71"/>
                      <a:pt x="70" y="71"/>
                      <a:pt x="70" y="71"/>
                    </a:cubicBezTo>
                    <a:cubicBezTo>
                      <a:pt x="70" y="71"/>
                      <a:pt x="70" y="71"/>
                      <a:pt x="70" y="71"/>
                    </a:cubicBezTo>
                    <a:cubicBezTo>
                      <a:pt x="68" y="71"/>
                      <a:pt x="67" y="71"/>
                      <a:pt x="66" y="70"/>
                    </a:cubicBezTo>
                    <a:cubicBezTo>
                      <a:pt x="66" y="70"/>
                      <a:pt x="66" y="69"/>
                      <a:pt x="66" y="69"/>
                    </a:cubicBezTo>
                    <a:cubicBezTo>
                      <a:pt x="69" y="62"/>
                      <a:pt x="71" y="55"/>
                      <a:pt x="72" y="47"/>
                    </a:cubicBezTo>
                    <a:cubicBezTo>
                      <a:pt x="72" y="46"/>
                      <a:pt x="72" y="45"/>
                      <a:pt x="72" y="44"/>
                    </a:cubicBezTo>
                    <a:cubicBezTo>
                      <a:pt x="72" y="43"/>
                      <a:pt x="72" y="42"/>
                      <a:pt x="71" y="40"/>
                    </a:cubicBezTo>
                    <a:cubicBezTo>
                      <a:pt x="70" y="39"/>
                      <a:pt x="69" y="37"/>
                      <a:pt x="66" y="37"/>
                    </a:cubicBezTo>
                    <a:cubicBezTo>
                      <a:pt x="66" y="37"/>
                      <a:pt x="66" y="37"/>
                      <a:pt x="66" y="37"/>
                    </a:cubicBezTo>
                    <a:cubicBezTo>
                      <a:pt x="66" y="37"/>
                      <a:pt x="65" y="37"/>
                      <a:pt x="64" y="37"/>
                    </a:cubicBezTo>
                    <a:cubicBezTo>
                      <a:pt x="63" y="38"/>
                      <a:pt x="62" y="39"/>
                      <a:pt x="62" y="40"/>
                    </a:cubicBezTo>
                    <a:cubicBezTo>
                      <a:pt x="61" y="41"/>
                      <a:pt x="61" y="42"/>
                      <a:pt x="61" y="43"/>
                    </a:cubicBezTo>
                    <a:cubicBezTo>
                      <a:pt x="60" y="46"/>
                      <a:pt x="60" y="50"/>
                      <a:pt x="60" y="54"/>
                    </a:cubicBezTo>
                    <a:cubicBezTo>
                      <a:pt x="60" y="58"/>
                      <a:pt x="60" y="63"/>
                      <a:pt x="61" y="67"/>
                    </a:cubicBezTo>
                    <a:cubicBezTo>
                      <a:pt x="61" y="67"/>
                      <a:pt x="61" y="68"/>
                      <a:pt x="62" y="69"/>
                    </a:cubicBezTo>
                    <a:cubicBezTo>
                      <a:pt x="61" y="70"/>
                      <a:pt x="61" y="71"/>
                      <a:pt x="60" y="72"/>
                    </a:cubicBezTo>
                    <a:cubicBezTo>
                      <a:pt x="59" y="72"/>
                      <a:pt x="58" y="73"/>
                      <a:pt x="57" y="73"/>
                    </a:cubicBezTo>
                    <a:cubicBezTo>
                      <a:pt x="57" y="73"/>
                      <a:pt x="57" y="73"/>
                      <a:pt x="57" y="73"/>
                    </a:cubicBezTo>
                    <a:cubicBezTo>
                      <a:pt x="55" y="65"/>
                      <a:pt x="54" y="56"/>
                      <a:pt x="51" y="48"/>
                    </a:cubicBezTo>
                    <a:cubicBezTo>
                      <a:pt x="50" y="45"/>
                      <a:pt x="49" y="42"/>
                      <a:pt x="46" y="40"/>
                    </a:cubicBezTo>
                    <a:cubicBezTo>
                      <a:pt x="45" y="39"/>
                      <a:pt x="43" y="39"/>
                      <a:pt x="42" y="39"/>
                    </a:cubicBezTo>
                    <a:cubicBezTo>
                      <a:pt x="40" y="39"/>
                      <a:pt x="38" y="39"/>
                      <a:pt x="37" y="40"/>
                    </a:cubicBezTo>
                    <a:cubicBezTo>
                      <a:pt x="34" y="42"/>
                      <a:pt x="33" y="45"/>
                      <a:pt x="33" y="48"/>
                    </a:cubicBezTo>
                    <a:cubicBezTo>
                      <a:pt x="33" y="48"/>
                      <a:pt x="33" y="48"/>
                      <a:pt x="33" y="48"/>
                    </a:cubicBezTo>
                    <a:cubicBezTo>
                      <a:pt x="33" y="51"/>
                      <a:pt x="34" y="53"/>
                      <a:pt x="35" y="55"/>
                    </a:cubicBezTo>
                    <a:cubicBezTo>
                      <a:pt x="39" y="62"/>
                      <a:pt x="43" y="68"/>
                      <a:pt x="49" y="73"/>
                    </a:cubicBezTo>
                    <a:cubicBezTo>
                      <a:pt x="50" y="74"/>
                      <a:pt x="52" y="76"/>
                      <a:pt x="54" y="76"/>
                    </a:cubicBezTo>
                    <a:cubicBezTo>
                      <a:pt x="56" y="88"/>
                      <a:pt x="57" y="99"/>
                      <a:pt x="57" y="110"/>
                    </a:cubicBezTo>
                    <a:cubicBezTo>
                      <a:pt x="52" y="111"/>
                      <a:pt x="47" y="112"/>
                      <a:pt x="43" y="114"/>
                    </a:cubicBezTo>
                    <a:cubicBezTo>
                      <a:pt x="42" y="114"/>
                      <a:pt x="42" y="114"/>
                      <a:pt x="42" y="114"/>
                    </a:cubicBezTo>
                    <a:cubicBezTo>
                      <a:pt x="41" y="114"/>
                      <a:pt x="41" y="114"/>
                      <a:pt x="41" y="114"/>
                    </a:cubicBezTo>
                    <a:cubicBezTo>
                      <a:pt x="41" y="114"/>
                      <a:pt x="41" y="114"/>
                      <a:pt x="41" y="114"/>
                    </a:cubicBezTo>
                    <a:cubicBezTo>
                      <a:pt x="41" y="114"/>
                      <a:pt x="41" y="114"/>
                      <a:pt x="41" y="114"/>
                    </a:cubicBezTo>
                    <a:moveTo>
                      <a:pt x="60" y="0"/>
                    </a:moveTo>
                    <a:cubicBezTo>
                      <a:pt x="60" y="0"/>
                      <a:pt x="60" y="0"/>
                      <a:pt x="60" y="0"/>
                    </a:cubicBezTo>
                    <a:cubicBezTo>
                      <a:pt x="46" y="0"/>
                      <a:pt x="34" y="7"/>
                      <a:pt x="26" y="16"/>
                    </a:cubicBezTo>
                    <a:cubicBezTo>
                      <a:pt x="19" y="26"/>
                      <a:pt x="14" y="38"/>
                      <a:pt x="14" y="51"/>
                    </a:cubicBezTo>
                    <a:cubicBezTo>
                      <a:pt x="14" y="59"/>
                      <a:pt x="16" y="67"/>
                      <a:pt x="20" y="75"/>
                    </a:cubicBezTo>
                    <a:cubicBezTo>
                      <a:pt x="22" y="79"/>
                      <a:pt x="25" y="83"/>
                      <a:pt x="27" y="87"/>
                    </a:cubicBezTo>
                    <a:cubicBezTo>
                      <a:pt x="30" y="91"/>
                      <a:pt x="32" y="95"/>
                      <a:pt x="32" y="99"/>
                    </a:cubicBezTo>
                    <a:cubicBezTo>
                      <a:pt x="33" y="100"/>
                      <a:pt x="32" y="102"/>
                      <a:pt x="33" y="104"/>
                    </a:cubicBezTo>
                    <a:cubicBezTo>
                      <a:pt x="33" y="109"/>
                      <a:pt x="35" y="112"/>
                      <a:pt x="38" y="115"/>
                    </a:cubicBezTo>
                    <a:cubicBezTo>
                      <a:pt x="39" y="117"/>
                      <a:pt x="39" y="118"/>
                      <a:pt x="39" y="120"/>
                    </a:cubicBezTo>
                    <a:cubicBezTo>
                      <a:pt x="39" y="121"/>
                      <a:pt x="39" y="121"/>
                      <a:pt x="39" y="122"/>
                    </a:cubicBezTo>
                    <a:cubicBezTo>
                      <a:pt x="39" y="123"/>
                      <a:pt x="39" y="124"/>
                      <a:pt x="39" y="125"/>
                    </a:cubicBezTo>
                    <a:cubicBezTo>
                      <a:pt x="39" y="126"/>
                      <a:pt x="39" y="127"/>
                      <a:pt x="39" y="128"/>
                    </a:cubicBezTo>
                    <a:cubicBezTo>
                      <a:pt x="39" y="129"/>
                      <a:pt x="39" y="129"/>
                      <a:pt x="40" y="130"/>
                    </a:cubicBezTo>
                    <a:cubicBezTo>
                      <a:pt x="40" y="130"/>
                      <a:pt x="40" y="131"/>
                      <a:pt x="40" y="131"/>
                    </a:cubicBezTo>
                    <a:cubicBezTo>
                      <a:pt x="40" y="132"/>
                      <a:pt x="39" y="134"/>
                      <a:pt x="39" y="135"/>
                    </a:cubicBezTo>
                    <a:cubicBezTo>
                      <a:pt x="39" y="136"/>
                      <a:pt x="39" y="136"/>
                      <a:pt x="39" y="136"/>
                    </a:cubicBezTo>
                    <a:cubicBezTo>
                      <a:pt x="39" y="136"/>
                      <a:pt x="39" y="136"/>
                      <a:pt x="39" y="135"/>
                    </a:cubicBezTo>
                    <a:cubicBezTo>
                      <a:pt x="38" y="133"/>
                      <a:pt x="36" y="132"/>
                      <a:pt x="34" y="131"/>
                    </a:cubicBezTo>
                    <a:cubicBezTo>
                      <a:pt x="34" y="131"/>
                      <a:pt x="34" y="131"/>
                      <a:pt x="34" y="131"/>
                    </a:cubicBezTo>
                    <a:cubicBezTo>
                      <a:pt x="34" y="131"/>
                      <a:pt x="34" y="131"/>
                      <a:pt x="34" y="131"/>
                    </a:cubicBezTo>
                    <a:cubicBezTo>
                      <a:pt x="34" y="131"/>
                      <a:pt x="34" y="131"/>
                      <a:pt x="34" y="131"/>
                    </a:cubicBezTo>
                    <a:cubicBezTo>
                      <a:pt x="33" y="130"/>
                      <a:pt x="33" y="130"/>
                      <a:pt x="32" y="130"/>
                    </a:cubicBezTo>
                    <a:cubicBezTo>
                      <a:pt x="32" y="130"/>
                      <a:pt x="32" y="130"/>
                      <a:pt x="32" y="130"/>
                    </a:cubicBezTo>
                    <a:cubicBezTo>
                      <a:pt x="30" y="130"/>
                      <a:pt x="28" y="131"/>
                      <a:pt x="26" y="132"/>
                    </a:cubicBezTo>
                    <a:cubicBezTo>
                      <a:pt x="24" y="134"/>
                      <a:pt x="23" y="135"/>
                      <a:pt x="22" y="137"/>
                    </a:cubicBezTo>
                    <a:cubicBezTo>
                      <a:pt x="14" y="151"/>
                      <a:pt x="11" y="162"/>
                      <a:pt x="4" y="175"/>
                    </a:cubicBezTo>
                    <a:cubicBezTo>
                      <a:pt x="3" y="176"/>
                      <a:pt x="3" y="177"/>
                      <a:pt x="2" y="178"/>
                    </a:cubicBezTo>
                    <a:cubicBezTo>
                      <a:pt x="2" y="180"/>
                      <a:pt x="1" y="181"/>
                      <a:pt x="1" y="182"/>
                    </a:cubicBezTo>
                    <a:cubicBezTo>
                      <a:pt x="0" y="183"/>
                      <a:pt x="0" y="184"/>
                      <a:pt x="0" y="185"/>
                    </a:cubicBezTo>
                    <a:cubicBezTo>
                      <a:pt x="0" y="187"/>
                      <a:pt x="1" y="189"/>
                      <a:pt x="1" y="191"/>
                    </a:cubicBezTo>
                    <a:cubicBezTo>
                      <a:pt x="3" y="195"/>
                      <a:pt x="5" y="200"/>
                      <a:pt x="7" y="204"/>
                    </a:cubicBezTo>
                    <a:cubicBezTo>
                      <a:pt x="9" y="208"/>
                      <a:pt x="10" y="211"/>
                      <a:pt x="12" y="215"/>
                    </a:cubicBezTo>
                    <a:cubicBezTo>
                      <a:pt x="12" y="217"/>
                      <a:pt x="13" y="220"/>
                      <a:pt x="14" y="222"/>
                    </a:cubicBezTo>
                    <a:cubicBezTo>
                      <a:pt x="15" y="225"/>
                      <a:pt x="16" y="228"/>
                      <a:pt x="16" y="230"/>
                    </a:cubicBezTo>
                    <a:cubicBezTo>
                      <a:pt x="17" y="234"/>
                      <a:pt x="17" y="238"/>
                      <a:pt x="20" y="241"/>
                    </a:cubicBezTo>
                    <a:cubicBezTo>
                      <a:pt x="21" y="243"/>
                      <a:pt x="23" y="247"/>
                      <a:pt x="27" y="253"/>
                    </a:cubicBezTo>
                    <a:cubicBezTo>
                      <a:pt x="30" y="259"/>
                      <a:pt x="35" y="266"/>
                      <a:pt x="40" y="273"/>
                    </a:cubicBezTo>
                    <a:cubicBezTo>
                      <a:pt x="40" y="276"/>
                      <a:pt x="40" y="279"/>
                      <a:pt x="40" y="282"/>
                    </a:cubicBezTo>
                    <a:cubicBezTo>
                      <a:pt x="37" y="282"/>
                      <a:pt x="35" y="283"/>
                      <a:pt x="34" y="285"/>
                    </a:cubicBezTo>
                    <a:cubicBezTo>
                      <a:pt x="32" y="286"/>
                      <a:pt x="32" y="288"/>
                      <a:pt x="32" y="289"/>
                    </a:cubicBezTo>
                    <a:cubicBezTo>
                      <a:pt x="32" y="290"/>
                      <a:pt x="32" y="290"/>
                      <a:pt x="32" y="290"/>
                    </a:cubicBezTo>
                    <a:cubicBezTo>
                      <a:pt x="32" y="290"/>
                      <a:pt x="32" y="290"/>
                      <a:pt x="32" y="290"/>
                    </a:cubicBezTo>
                    <a:cubicBezTo>
                      <a:pt x="32" y="290"/>
                      <a:pt x="32" y="291"/>
                      <a:pt x="32" y="291"/>
                    </a:cubicBezTo>
                    <a:cubicBezTo>
                      <a:pt x="32" y="293"/>
                      <a:pt x="32" y="295"/>
                      <a:pt x="32" y="297"/>
                    </a:cubicBezTo>
                    <a:cubicBezTo>
                      <a:pt x="31" y="298"/>
                      <a:pt x="29" y="298"/>
                      <a:pt x="28" y="299"/>
                    </a:cubicBezTo>
                    <a:cubicBezTo>
                      <a:pt x="27" y="300"/>
                      <a:pt x="26" y="302"/>
                      <a:pt x="26" y="303"/>
                    </a:cubicBezTo>
                    <a:cubicBezTo>
                      <a:pt x="26" y="304"/>
                      <a:pt x="26" y="305"/>
                      <a:pt x="26" y="305"/>
                    </a:cubicBezTo>
                    <a:cubicBezTo>
                      <a:pt x="26" y="305"/>
                      <a:pt x="26" y="305"/>
                      <a:pt x="26" y="305"/>
                    </a:cubicBezTo>
                    <a:cubicBezTo>
                      <a:pt x="25" y="316"/>
                      <a:pt x="24" y="327"/>
                      <a:pt x="24" y="337"/>
                    </a:cubicBezTo>
                    <a:cubicBezTo>
                      <a:pt x="24" y="338"/>
                      <a:pt x="25" y="339"/>
                      <a:pt x="26" y="339"/>
                    </a:cubicBezTo>
                    <a:cubicBezTo>
                      <a:pt x="26" y="339"/>
                      <a:pt x="26" y="339"/>
                      <a:pt x="26" y="339"/>
                    </a:cubicBezTo>
                    <a:cubicBezTo>
                      <a:pt x="27" y="339"/>
                      <a:pt x="28" y="338"/>
                      <a:pt x="28" y="337"/>
                    </a:cubicBezTo>
                    <a:cubicBezTo>
                      <a:pt x="28" y="328"/>
                      <a:pt x="29" y="318"/>
                      <a:pt x="29" y="308"/>
                    </a:cubicBezTo>
                    <a:cubicBezTo>
                      <a:pt x="30" y="309"/>
                      <a:pt x="31" y="309"/>
                      <a:pt x="32" y="309"/>
                    </a:cubicBezTo>
                    <a:cubicBezTo>
                      <a:pt x="32" y="310"/>
                      <a:pt x="32" y="310"/>
                      <a:pt x="32" y="310"/>
                    </a:cubicBezTo>
                    <a:cubicBezTo>
                      <a:pt x="32" y="311"/>
                      <a:pt x="33" y="311"/>
                      <a:pt x="34" y="311"/>
                    </a:cubicBezTo>
                    <a:cubicBezTo>
                      <a:pt x="34" y="311"/>
                      <a:pt x="34" y="311"/>
                      <a:pt x="34" y="311"/>
                    </a:cubicBezTo>
                    <a:cubicBezTo>
                      <a:pt x="34" y="311"/>
                      <a:pt x="35" y="311"/>
                      <a:pt x="35" y="311"/>
                    </a:cubicBezTo>
                    <a:cubicBezTo>
                      <a:pt x="43" y="313"/>
                      <a:pt x="51" y="314"/>
                      <a:pt x="60" y="314"/>
                    </a:cubicBezTo>
                    <a:cubicBezTo>
                      <a:pt x="64" y="314"/>
                      <a:pt x="69" y="314"/>
                      <a:pt x="74" y="313"/>
                    </a:cubicBezTo>
                    <a:cubicBezTo>
                      <a:pt x="75" y="313"/>
                      <a:pt x="76" y="313"/>
                      <a:pt x="77" y="313"/>
                    </a:cubicBezTo>
                    <a:cubicBezTo>
                      <a:pt x="77" y="314"/>
                      <a:pt x="76" y="315"/>
                      <a:pt x="75" y="316"/>
                    </a:cubicBezTo>
                    <a:cubicBezTo>
                      <a:pt x="76" y="317"/>
                      <a:pt x="76" y="317"/>
                      <a:pt x="76" y="317"/>
                    </a:cubicBezTo>
                    <a:cubicBezTo>
                      <a:pt x="77" y="316"/>
                      <a:pt x="79" y="314"/>
                      <a:pt x="80" y="313"/>
                    </a:cubicBezTo>
                    <a:cubicBezTo>
                      <a:pt x="81" y="313"/>
                      <a:pt x="83" y="313"/>
                      <a:pt x="84" y="312"/>
                    </a:cubicBezTo>
                    <a:cubicBezTo>
                      <a:pt x="82" y="314"/>
                      <a:pt x="81" y="316"/>
                      <a:pt x="79" y="319"/>
                    </a:cubicBezTo>
                    <a:cubicBezTo>
                      <a:pt x="80" y="320"/>
                      <a:pt x="80" y="320"/>
                      <a:pt x="80" y="320"/>
                    </a:cubicBezTo>
                    <a:cubicBezTo>
                      <a:pt x="82" y="317"/>
                      <a:pt x="85" y="314"/>
                      <a:pt x="87" y="312"/>
                    </a:cubicBezTo>
                    <a:cubicBezTo>
                      <a:pt x="90" y="311"/>
                      <a:pt x="92" y="311"/>
                      <a:pt x="95" y="310"/>
                    </a:cubicBezTo>
                    <a:cubicBezTo>
                      <a:pt x="90" y="315"/>
                      <a:pt x="85" y="321"/>
                      <a:pt x="81" y="327"/>
                    </a:cubicBezTo>
                    <a:cubicBezTo>
                      <a:pt x="82" y="328"/>
                      <a:pt x="82" y="328"/>
                      <a:pt x="82" y="328"/>
                    </a:cubicBezTo>
                    <a:cubicBezTo>
                      <a:pt x="88" y="321"/>
                      <a:pt x="93" y="315"/>
                      <a:pt x="99" y="308"/>
                    </a:cubicBezTo>
                    <a:cubicBezTo>
                      <a:pt x="99" y="308"/>
                      <a:pt x="100" y="308"/>
                      <a:pt x="101" y="307"/>
                    </a:cubicBezTo>
                    <a:cubicBezTo>
                      <a:pt x="101" y="307"/>
                      <a:pt x="101" y="307"/>
                      <a:pt x="101" y="307"/>
                    </a:cubicBezTo>
                    <a:cubicBezTo>
                      <a:pt x="101" y="307"/>
                      <a:pt x="101" y="307"/>
                      <a:pt x="101" y="307"/>
                    </a:cubicBezTo>
                    <a:cubicBezTo>
                      <a:pt x="101" y="307"/>
                      <a:pt x="102" y="307"/>
                      <a:pt x="102" y="306"/>
                    </a:cubicBezTo>
                    <a:cubicBezTo>
                      <a:pt x="103" y="306"/>
                      <a:pt x="103" y="306"/>
                      <a:pt x="103" y="306"/>
                    </a:cubicBezTo>
                    <a:cubicBezTo>
                      <a:pt x="103" y="307"/>
                      <a:pt x="103" y="307"/>
                      <a:pt x="103" y="308"/>
                    </a:cubicBezTo>
                    <a:cubicBezTo>
                      <a:pt x="102" y="308"/>
                      <a:pt x="102" y="308"/>
                      <a:pt x="102" y="308"/>
                    </a:cubicBezTo>
                    <a:cubicBezTo>
                      <a:pt x="96" y="315"/>
                      <a:pt x="90" y="322"/>
                      <a:pt x="84" y="329"/>
                    </a:cubicBezTo>
                    <a:cubicBezTo>
                      <a:pt x="84" y="329"/>
                      <a:pt x="84" y="329"/>
                      <a:pt x="84" y="329"/>
                    </a:cubicBezTo>
                    <a:cubicBezTo>
                      <a:pt x="84" y="330"/>
                      <a:pt x="84" y="330"/>
                      <a:pt x="84" y="330"/>
                    </a:cubicBezTo>
                    <a:cubicBezTo>
                      <a:pt x="84" y="332"/>
                      <a:pt x="84" y="332"/>
                      <a:pt x="84" y="332"/>
                    </a:cubicBezTo>
                    <a:cubicBezTo>
                      <a:pt x="85" y="331"/>
                      <a:pt x="85" y="331"/>
                      <a:pt x="85" y="331"/>
                    </a:cubicBezTo>
                    <a:cubicBezTo>
                      <a:pt x="85" y="331"/>
                      <a:pt x="85" y="331"/>
                      <a:pt x="85" y="331"/>
                    </a:cubicBezTo>
                    <a:cubicBezTo>
                      <a:pt x="86" y="331"/>
                      <a:pt x="86" y="331"/>
                      <a:pt x="86" y="331"/>
                    </a:cubicBezTo>
                    <a:cubicBezTo>
                      <a:pt x="86" y="330"/>
                      <a:pt x="86" y="330"/>
                      <a:pt x="86" y="330"/>
                    </a:cubicBezTo>
                    <a:cubicBezTo>
                      <a:pt x="92" y="324"/>
                      <a:pt x="97" y="317"/>
                      <a:pt x="103" y="310"/>
                    </a:cubicBezTo>
                    <a:cubicBezTo>
                      <a:pt x="103" y="318"/>
                      <a:pt x="103" y="326"/>
                      <a:pt x="103" y="334"/>
                    </a:cubicBezTo>
                    <a:cubicBezTo>
                      <a:pt x="103" y="335"/>
                      <a:pt x="103" y="337"/>
                      <a:pt x="103" y="339"/>
                    </a:cubicBezTo>
                    <a:cubicBezTo>
                      <a:pt x="102" y="338"/>
                      <a:pt x="102" y="338"/>
                      <a:pt x="102" y="338"/>
                    </a:cubicBezTo>
                    <a:cubicBezTo>
                      <a:pt x="99" y="340"/>
                      <a:pt x="97" y="343"/>
                      <a:pt x="96" y="347"/>
                    </a:cubicBezTo>
                    <a:cubicBezTo>
                      <a:pt x="98" y="347"/>
                      <a:pt x="98" y="347"/>
                      <a:pt x="98" y="347"/>
                    </a:cubicBezTo>
                    <a:cubicBezTo>
                      <a:pt x="99" y="344"/>
                      <a:pt x="101" y="342"/>
                      <a:pt x="103" y="339"/>
                    </a:cubicBezTo>
                    <a:cubicBezTo>
                      <a:pt x="103" y="340"/>
                      <a:pt x="103" y="341"/>
                      <a:pt x="103" y="341"/>
                    </a:cubicBezTo>
                    <a:cubicBezTo>
                      <a:pt x="103" y="342"/>
                      <a:pt x="104" y="343"/>
                      <a:pt x="105" y="343"/>
                    </a:cubicBezTo>
                    <a:cubicBezTo>
                      <a:pt x="105" y="343"/>
                      <a:pt x="105" y="343"/>
                      <a:pt x="105" y="343"/>
                    </a:cubicBezTo>
                    <a:cubicBezTo>
                      <a:pt x="106" y="343"/>
                      <a:pt x="106" y="342"/>
                      <a:pt x="106" y="341"/>
                    </a:cubicBezTo>
                    <a:cubicBezTo>
                      <a:pt x="106" y="339"/>
                      <a:pt x="106" y="336"/>
                      <a:pt x="106" y="334"/>
                    </a:cubicBezTo>
                    <a:cubicBezTo>
                      <a:pt x="106" y="326"/>
                      <a:pt x="106" y="318"/>
                      <a:pt x="106" y="310"/>
                    </a:cubicBezTo>
                    <a:cubicBezTo>
                      <a:pt x="106" y="307"/>
                      <a:pt x="106" y="305"/>
                      <a:pt x="106" y="302"/>
                    </a:cubicBezTo>
                    <a:cubicBezTo>
                      <a:pt x="107" y="302"/>
                      <a:pt x="107" y="301"/>
                      <a:pt x="107" y="300"/>
                    </a:cubicBezTo>
                    <a:cubicBezTo>
                      <a:pt x="107" y="299"/>
                      <a:pt x="107" y="299"/>
                      <a:pt x="106" y="298"/>
                    </a:cubicBezTo>
                    <a:cubicBezTo>
                      <a:pt x="106" y="298"/>
                      <a:pt x="106" y="297"/>
                      <a:pt x="105" y="296"/>
                    </a:cubicBezTo>
                    <a:cubicBezTo>
                      <a:pt x="105" y="296"/>
                      <a:pt x="104" y="296"/>
                      <a:pt x="103" y="295"/>
                    </a:cubicBezTo>
                    <a:cubicBezTo>
                      <a:pt x="103" y="294"/>
                      <a:pt x="104" y="292"/>
                      <a:pt x="104" y="290"/>
                    </a:cubicBezTo>
                    <a:cubicBezTo>
                      <a:pt x="104" y="289"/>
                      <a:pt x="104" y="289"/>
                      <a:pt x="104" y="289"/>
                    </a:cubicBezTo>
                    <a:cubicBezTo>
                      <a:pt x="104" y="287"/>
                      <a:pt x="103" y="285"/>
                      <a:pt x="102" y="284"/>
                    </a:cubicBezTo>
                    <a:cubicBezTo>
                      <a:pt x="100" y="282"/>
                      <a:pt x="98" y="280"/>
                      <a:pt x="95" y="280"/>
                    </a:cubicBezTo>
                    <a:cubicBezTo>
                      <a:pt x="96" y="277"/>
                      <a:pt x="96" y="275"/>
                      <a:pt x="96" y="272"/>
                    </a:cubicBezTo>
                    <a:cubicBezTo>
                      <a:pt x="96" y="272"/>
                      <a:pt x="96" y="272"/>
                      <a:pt x="96" y="272"/>
                    </a:cubicBezTo>
                    <a:cubicBezTo>
                      <a:pt x="97" y="268"/>
                      <a:pt x="99" y="265"/>
                      <a:pt x="101" y="261"/>
                    </a:cubicBezTo>
                    <a:cubicBezTo>
                      <a:pt x="104" y="256"/>
                      <a:pt x="106" y="251"/>
                      <a:pt x="106" y="244"/>
                    </a:cubicBezTo>
                    <a:cubicBezTo>
                      <a:pt x="106" y="241"/>
                      <a:pt x="106" y="238"/>
                      <a:pt x="105" y="235"/>
                    </a:cubicBezTo>
                    <a:cubicBezTo>
                      <a:pt x="102" y="219"/>
                      <a:pt x="97" y="211"/>
                      <a:pt x="92" y="196"/>
                    </a:cubicBezTo>
                    <a:cubicBezTo>
                      <a:pt x="90" y="187"/>
                      <a:pt x="88" y="178"/>
                      <a:pt x="88" y="169"/>
                    </a:cubicBezTo>
                    <a:cubicBezTo>
                      <a:pt x="88" y="166"/>
                      <a:pt x="88" y="164"/>
                      <a:pt x="88" y="162"/>
                    </a:cubicBezTo>
                    <a:cubicBezTo>
                      <a:pt x="88" y="162"/>
                      <a:pt x="88" y="162"/>
                      <a:pt x="88" y="162"/>
                    </a:cubicBezTo>
                    <a:cubicBezTo>
                      <a:pt x="88" y="160"/>
                      <a:pt x="87" y="158"/>
                      <a:pt x="85" y="156"/>
                    </a:cubicBezTo>
                    <a:cubicBezTo>
                      <a:pt x="84" y="155"/>
                      <a:pt x="81" y="154"/>
                      <a:pt x="79" y="154"/>
                    </a:cubicBezTo>
                    <a:cubicBezTo>
                      <a:pt x="79" y="154"/>
                      <a:pt x="79" y="154"/>
                      <a:pt x="79" y="154"/>
                    </a:cubicBezTo>
                    <a:cubicBezTo>
                      <a:pt x="78" y="154"/>
                      <a:pt x="77" y="154"/>
                      <a:pt x="77" y="154"/>
                    </a:cubicBezTo>
                    <a:cubicBezTo>
                      <a:pt x="78" y="153"/>
                      <a:pt x="79" y="152"/>
                      <a:pt x="80" y="151"/>
                    </a:cubicBezTo>
                    <a:cubicBezTo>
                      <a:pt x="80" y="150"/>
                      <a:pt x="81" y="149"/>
                      <a:pt x="82" y="148"/>
                    </a:cubicBezTo>
                    <a:cubicBezTo>
                      <a:pt x="82" y="147"/>
                      <a:pt x="83" y="145"/>
                      <a:pt x="83" y="144"/>
                    </a:cubicBezTo>
                    <a:cubicBezTo>
                      <a:pt x="83" y="144"/>
                      <a:pt x="83" y="144"/>
                      <a:pt x="83" y="144"/>
                    </a:cubicBezTo>
                    <a:cubicBezTo>
                      <a:pt x="83" y="144"/>
                      <a:pt x="83" y="144"/>
                      <a:pt x="83" y="144"/>
                    </a:cubicBezTo>
                    <a:cubicBezTo>
                      <a:pt x="83" y="143"/>
                      <a:pt x="84" y="143"/>
                      <a:pt x="84" y="142"/>
                    </a:cubicBezTo>
                    <a:cubicBezTo>
                      <a:pt x="84" y="141"/>
                      <a:pt x="83" y="141"/>
                      <a:pt x="83" y="140"/>
                    </a:cubicBezTo>
                    <a:cubicBezTo>
                      <a:pt x="84" y="140"/>
                      <a:pt x="85" y="139"/>
                      <a:pt x="84" y="138"/>
                    </a:cubicBezTo>
                    <a:cubicBezTo>
                      <a:pt x="84" y="137"/>
                      <a:pt x="84" y="137"/>
                      <a:pt x="83" y="137"/>
                    </a:cubicBezTo>
                    <a:cubicBezTo>
                      <a:pt x="84" y="136"/>
                      <a:pt x="84" y="136"/>
                      <a:pt x="84" y="136"/>
                    </a:cubicBezTo>
                    <a:cubicBezTo>
                      <a:pt x="84" y="135"/>
                      <a:pt x="84" y="135"/>
                      <a:pt x="84" y="135"/>
                    </a:cubicBezTo>
                    <a:cubicBezTo>
                      <a:pt x="84" y="134"/>
                      <a:pt x="83" y="134"/>
                      <a:pt x="83" y="133"/>
                    </a:cubicBezTo>
                    <a:cubicBezTo>
                      <a:pt x="83" y="133"/>
                      <a:pt x="83" y="133"/>
                      <a:pt x="83" y="133"/>
                    </a:cubicBezTo>
                    <a:cubicBezTo>
                      <a:pt x="82" y="133"/>
                      <a:pt x="82" y="133"/>
                      <a:pt x="82" y="133"/>
                    </a:cubicBezTo>
                    <a:cubicBezTo>
                      <a:pt x="82" y="133"/>
                      <a:pt x="82" y="133"/>
                      <a:pt x="82" y="133"/>
                    </a:cubicBezTo>
                    <a:cubicBezTo>
                      <a:pt x="82" y="133"/>
                      <a:pt x="82" y="133"/>
                      <a:pt x="82" y="133"/>
                    </a:cubicBezTo>
                    <a:cubicBezTo>
                      <a:pt x="82" y="132"/>
                      <a:pt x="82" y="132"/>
                      <a:pt x="82" y="132"/>
                    </a:cubicBezTo>
                    <a:cubicBezTo>
                      <a:pt x="82" y="132"/>
                      <a:pt x="82" y="132"/>
                      <a:pt x="82" y="132"/>
                    </a:cubicBezTo>
                    <a:cubicBezTo>
                      <a:pt x="83" y="132"/>
                      <a:pt x="84" y="131"/>
                      <a:pt x="84" y="130"/>
                    </a:cubicBezTo>
                    <a:cubicBezTo>
                      <a:pt x="84" y="129"/>
                      <a:pt x="84" y="129"/>
                      <a:pt x="84" y="129"/>
                    </a:cubicBezTo>
                    <a:cubicBezTo>
                      <a:pt x="84" y="128"/>
                      <a:pt x="83" y="127"/>
                      <a:pt x="83" y="127"/>
                    </a:cubicBezTo>
                    <a:cubicBezTo>
                      <a:pt x="82" y="126"/>
                      <a:pt x="82" y="126"/>
                      <a:pt x="82" y="126"/>
                    </a:cubicBezTo>
                    <a:cubicBezTo>
                      <a:pt x="82" y="126"/>
                      <a:pt x="83" y="125"/>
                      <a:pt x="83" y="125"/>
                    </a:cubicBezTo>
                    <a:cubicBezTo>
                      <a:pt x="83" y="124"/>
                      <a:pt x="83" y="124"/>
                      <a:pt x="83" y="123"/>
                    </a:cubicBezTo>
                    <a:cubicBezTo>
                      <a:pt x="83" y="123"/>
                      <a:pt x="83" y="123"/>
                      <a:pt x="83" y="123"/>
                    </a:cubicBezTo>
                    <a:cubicBezTo>
                      <a:pt x="83" y="121"/>
                      <a:pt x="83" y="119"/>
                      <a:pt x="83" y="118"/>
                    </a:cubicBezTo>
                    <a:cubicBezTo>
                      <a:pt x="83" y="117"/>
                      <a:pt x="83" y="117"/>
                      <a:pt x="83" y="117"/>
                    </a:cubicBezTo>
                    <a:cubicBezTo>
                      <a:pt x="86" y="114"/>
                      <a:pt x="88" y="111"/>
                      <a:pt x="89" y="107"/>
                    </a:cubicBezTo>
                    <a:cubicBezTo>
                      <a:pt x="90" y="104"/>
                      <a:pt x="90" y="100"/>
                      <a:pt x="91" y="98"/>
                    </a:cubicBezTo>
                    <a:cubicBezTo>
                      <a:pt x="93" y="92"/>
                      <a:pt x="94" y="88"/>
                      <a:pt x="99" y="80"/>
                    </a:cubicBezTo>
                    <a:cubicBezTo>
                      <a:pt x="105" y="73"/>
                      <a:pt x="109" y="60"/>
                      <a:pt x="109" y="47"/>
                    </a:cubicBezTo>
                    <a:cubicBezTo>
                      <a:pt x="109" y="36"/>
                      <a:pt x="106" y="25"/>
                      <a:pt x="99" y="16"/>
                    </a:cubicBezTo>
                    <a:cubicBezTo>
                      <a:pt x="91" y="7"/>
                      <a:pt x="80" y="1"/>
                      <a:pt x="62" y="0"/>
                    </a:cubicBezTo>
                    <a:cubicBezTo>
                      <a:pt x="62" y="0"/>
                      <a:pt x="61" y="0"/>
                      <a:pt x="6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861"/>
              <p:cNvSpPr>
                <a:spLocks/>
              </p:cNvSpPr>
              <p:nvPr/>
            </p:nvSpPr>
            <p:spPr bwMode="auto">
              <a:xfrm>
                <a:off x="2519" y="754"/>
                <a:ext cx="14" cy="95"/>
              </a:xfrm>
              <a:custGeom>
                <a:avLst/>
                <a:gdLst>
                  <a:gd name="T0" fmla="*/ 2 w 6"/>
                  <a:gd name="T1" fmla="*/ 0 h 40"/>
                  <a:gd name="T2" fmla="*/ 2 w 6"/>
                  <a:gd name="T3" fmla="*/ 0 h 40"/>
                  <a:gd name="T4" fmla="*/ 0 w 6"/>
                  <a:gd name="T5" fmla="*/ 1 h 40"/>
                  <a:gd name="T6" fmla="*/ 0 w 6"/>
                  <a:gd name="T7" fmla="*/ 8 h 40"/>
                  <a:gd name="T8" fmla="*/ 2 w 6"/>
                  <a:gd name="T9" fmla="*/ 39 h 40"/>
                  <a:gd name="T10" fmla="*/ 4 w 6"/>
                  <a:gd name="T11" fmla="*/ 40 h 40"/>
                  <a:gd name="T12" fmla="*/ 4 w 6"/>
                  <a:gd name="T13" fmla="*/ 40 h 40"/>
                  <a:gd name="T14" fmla="*/ 6 w 6"/>
                  <a:gd name="T15" fmla="*/ 38 h 40"/>
                  <a:gd name="T16" fmla="*/ 4 w 6"/>
                  <a:gd name="T17" fmla="*/ 8 h 40"/>
                  <a:gd name="T18" fmla="*/ 4 w 6"/>
                  <a:gd name="T19" fmla="*/ 2 h 40"/>
                  <a:gd name="T20" fmla="*/ 2 w 6"/>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0">
                    <a:moveTo>
                      <a:pt x="2" y="0"/>
                    </a:moveTo>
                    <a:cubicBezTo>
                      <a:pt x="2" y="0"/>
                      <a:pt x="2" y="0"/>
                      <a:pt x="2" y="0"/>
                    </a:cubicBezTo>
                    <a:cubicBezTo>
                      <a:pt x="1" y="0"/>
                      <a:pt x="0" y="0"/>
                      <a:pt x="0" y="1"/>
                    </a:cubicBezTo>
                    <a:cubicBezTo>
                      <a:pt x="0" y="4"/>
                      <a:pt x="0" y="6"/>
                      <a:pt x="0" y="8"/>
                    </a:cubicBezTo>
                    <a:cubicBezTo>
                      <a:pt x="0" y="18"/>
                      <a:pt x="1" y="29"/>
                      <a:pt x="2" y="39"/>
                    </a:cubicBezTo>
                    <a:cubicBezTo>
                      <a:pt x="2" y="40"/>
                      <a:pt x="3" y="40"/>
                      <a:pt x="4" y="40"/>
                    </a:cubicBezTo>
                    <a:cubicBezTo>
                      <a:pt x="4" y="40"/>
                      <a:pt x="4" y="40"/>
                      <a:pt x="4" y="40"/>
                    </a:cubicBezTo>
                    <a:cubicBezTo>
                      <a:pt x="5" y="40"/>
                      <a:pt x="6" y="39"/>
                      <a:pt x="6" y="38"/>
                    </a:cubicBezTo>
                    <a:cubicBezTo>
                      <a:pt x="4" y="28"/>
                      <a:pt x="4" y="18"/>
                      <a:pt x="4" y="8"/>
                    </a:cubicBezTo>
                    <a:cubicBezTo>
                      <a:pt x="4" y="6"/>
                      <a:pt x="4" y="4"/>
                      <a:pt x="4" y="2"/>
                    </a:cubicBezTo>
                    <a:cubicBezTo>
                      <a:pt x="4" y="1"/>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862"/>
              <p:cNvSpPr>
                <a:spLocks/>
              </p:cNvSpPr>
              <p:nvPr/>
            </p:nvSpPr>
            <p:spPr bwMode="auto">
              <a:xfrm>
                <a:off x="2637" y="818"/>
                <a:ext cx="64" cy="48"/>
              </a:xfrm>
              <a:custGeom>
                <a:avLst/>
                <a:gdLst>
                  <a:gd name="T0" fmla="*/ 25 w 27"/>
                  <a:gd name="T1" fmla="*/ 0 h 20"/>
                  <a:gd name="T2" fmla="*/ 24 w 27"/>
                  <a:gd name="T3" fmla="*/ 1 h 20"/>
                  <a:gd name="T4" fmla="*/ 1 w 27"/>
                  <a:gd name="T5" fmla="*/ 17 h 20"/>
                  <a:gd name="T6" fmla="*/ 0 w 27"/>
                  <a:gd name="T7" fmla="*/ 20 h 20"/>
                  <a:gd name="T8" fmla="*/ 2 w 27"/>
                  <a:gd name="T9" fmla="*/ 20 h 20"/>
                  <a:gd name="T10" fmla="*/ 3 w 27"/>
                  <a:gd name="T11" fmla="*/ 20 h 20"/>
                  <a:gd name="T12" fmla="*/ 26 w 27"/>
                  <a:gd name="T13" fmla="*/ 3 h 20"/>
                  <a:gd name="T14" fmla="*/ 26 w 27"/>
                  <a:gd name="T15" fmla="*/ 1 h 20"/>
                  <a:gd name="T16" fmla="*/ 25 w 2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0">
                    <a:moveTo>
                      <a:pt x="25" y="0"/>
                    </a:moveTo>
                    <a:cubicBezTo>
                      <a:pt x="24" y="0"/>
                      <a:pt x="24" y="0"/>
                      <a:pt x="24" y="1"/>
                    </a:cubicBezTo>
                    <a:cubicBezTo>
                      <a:pt x="16" y="6"/>
                      <a:pt x="8" y="12"/>
                      <a:pt x="1" y="17"/>
                    </a:cubicBezTo>
                    <a:cubicBezTo>
                      <a:pt x="0" y="18"/>
                      <a:pt x="0" y="19"/>
                      <a:pt x="0" y="20"/>
                    </a:cubicBezTo>
                    <a:cubicBezTo>
                      <a:pt x="1" y="20"/>
                      <a:pt x="1" y="20"/>
                      <a:pt x="2" y="20"/>
                    </a:cubicBezTo>
                    <a:cubicBezTo>
                      <a:pt x="2" y="20"/>
                      <a:pt x="3" y="20"/>
                      <a:pt x="3" y="20"/>
                    </a:cubicBezTo>
                    <a:cubicBezTo>
                      <a:pt x="11" y="14"/>
                      <a:pt x="18" y="9"/>
                      <a:pt x="26" y="3"/>
                    </a:cubicBezTo>
                    <a:cubicBezTo>
                      <a:pt x="27" y="3"/>
                      <a:pt x="27" y="2"/>
                      <a:pt x="26" y="1"/>
                    </a:cubicBezTo>
                    <a:cubicBezTo>
                      <a:pt x="26" y="0"/>
                      <a:pt x="25" y="0"/>
                      <a:pt x="2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863"/>
              <p:cNvSpPr>
                <a:spLocks/>
              </p:cNvSpPr>
              <p:nvPr/>
            </p:nvSpPr>
            <p:spPr bwMode="auto">
              <a:xfrm>
                <a:off x="2678" y="944"/>
                <a:ext cx="66" cy="23"/>
              </a:xfrm>
              <a:custGeom>
                <a:avLst/>
                <a:gdLst>
                  <a:gd name="T0" fmla="*/ 26 w 28"/>
                  <a:gd name="T1" fmla="*/ 0 h 10"/>
                  <a:gd name="T2" fmla="*/ 26 w 28"/>
                  <a:gd name="T3" fmla="*/ 0 h 10"/>
                  <a:gd name="T4" fmla="*/ 2 w 28"/>
                  <a:gd name="T5" fmla="*/ 6 h 10"/>
                  <a:gd name="T6" fmla="*/ 0 w 28"/>
                  <a:gd name="T7" fmla="*/ 8 h 10"/>
                  <a:gd name="T8" fmla="*/ 2 w 28"/>
                  <a:gd name="T9" fmla="*/ 10 h 10"/>
                  <a:gd name="T10" fmla="*/ 2 w 28"/>
                  <a:gd name="T11" fmla="*/ 10 h 10"/>
                  <a:gd name="T12" fmla="*/ 27 w 28"/>
                  <a:gd name="T13" fmla="*/ 4 h 10"/>
                  <a:gd name="T14" fmla="*/ 28 w 28"/>
                  <a:gd name="T15" fmla="*/ 1 h 10"/>
                  <a:gd name="T16" fmla="*/ 26 w 28"/>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0">
                    <a:moveTo>
                      <a:pt x="26" y="0"/>
                    </a:moveTo>
                    <a:cubicBezTo>
                      <a:pt x="26" y="0"/>
                      <a:pt x="26" y="0"/>
                      <a:pt x="26" y="0"/>
                    </a:cubicBezTo>
                    <a:cubicBezTo>
                      <a:pt x="18" y="4"/>
                      <a:pt x="10" y="6"/>
                      <a:pt x="2" y="6"/>
                    </a:cubicBezTo>
                    <a:cubicBezTo>
                      <a:pt x="1" y="6"/>
                      <a:pt x="0" y="7"/>
                      <a:pt x="0" y="8"/>
                    </a:cubicBezTo>
                    <a:cubicBezTo>
                      <a:pt x="0" y="9"/>
                      <a:pt x="1" y="10"/>
                      <a:pt x="2" y="10"/>
                    </a:cubicBezTo>
                    <a:cubicBezTo>
                      <a:pt x="2" y="10"/>
                      <a:pt x="2" y="10"/>
                      <a:pt x="2" y="10"/>
                    </a:cubicBezTo>
                    <a:cubicBezTo>
                      <a:pt x="10" y="10"/>
                      <a:pt x="19" y="8"/>
                      <a:pt x="27" y="4"/>
                    </a:cubicBezTo>
                    <a:cubicBezTo>
                      <a:pt x="28" y="3"/>
                      <a:pt x="28" y="2"/>
                      <a:pt x="28" y="1"/>
                    </a:cubicBezTo>
                    <a:cubicBezTo>
                      <a:pt x="28" y="1"/>
                      <a:pt x="27" y="0"/>
                      <a:pt x="26"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864"/>
              <p:cNvSpPr>
                <a:spLocks/>
              </p:cNvSpPr>
              <p:nvPr/>
            </p:nvSpPr>
            <p:spPr bwMode="auto">
              <a:xfrm>
                <a:off x="2668" y="1048"/>
                <a:ext cx="55" cy="47"/>
              </a:xfrm>
              <a:custGeom>
                <a:avLst/>
                <a:gdLst>
                  <a:gd name="T0" fmla="*/ 2 w 23"/>
                  <a:gd name="T1" fmla="*/ 0 h 20"/>
                  <a:gd name="T2" fmla="*/ 1 w 23"/>
                  <a:gd name="T3" fmla="*/ 1 h 20"/>
                  <a:gd name="T4" fmla="*/ 1 w 23"/>
                  <a:gd name="T5" fmla="*/ 3 h 20"/>
                  <a:gd name="T6" fmla="*/ 20 w 23"/>
                  <a:gd name="T7" fmla="*/ 19 h 20"/>
                  <a:gd name="T8" fmla="*/ 21 w 23"/>
                  <a:gd name="T9" fmla="*/ 20 h 20"/>
                  <a:gd name="T10" fmla="*/ 22 w 23"/>
                  <a:gd name="T11" fmla="*/ 19 h 20"/>
                  <a:gd name="T12" fmla="*/ 22 w 23"/>
                  <a:gd name="T13" fmla="*/ 17 h 20"/>
                  <a:gd name="T14" fmla="*/ 3 w 23"/>
                  <a:gd name="T15" fmla="*/ 1 h 20"/>
                  <a:gd name="T16" fmla="*/ 2 w 23"/>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0">
                    <a:moveTo>
                      <a:pt x="2" y="0"/>
                    </a:moveTo>
                    <a:cubicBezTo>
                      <a:pt x="2" y="0"/>
                      <a:pt x="1" y="1"/>
                      <a:pt x="1" y="1"/>
                    </a:cubicBezTo>
                    <a:cubicBezTo>
                      <a:pt x="0" y="2"/>
                      <a:pt x="0" y="3"/>
                      <a:pt x="1" y="3"/>
                    </a:cubicBezTo>
                    <a:cubicBezTo>
                      <a:pt x="7" y="9"/>
                      <a:pt x="14" y="14"/>
                      <a:pt x="20" y="19"/>
                    </a:cubicBezTo>
                    <a:cubicBezTo>
                      <a:pt x="20" y="20"/>
                      <a:pt x="21" y="20"/>
                      <a:pt x="21" y="20"/>
                    </a:cubicBezTo>
                    <a:cubicBezTo>
                      <a:pt x="22" y="20"/>
                      <a:pt x="22" y="19"/>
                      <a:pt x="22" y="19"/>
                    </a:cubicBezTo>
                    <a:cubicBezTo>
                      <a:pt x="23" y="18"/>
                      <a:pt x="23" y="17"/>
                      <a:pt x="22" y="17"/>
                    </a:cubicBezTo>
                    <a:cubicBezTo>
                      <a:pt x="16" y="11"/>
                      <a:pt x="10" y="6"/>
                      <a:pt x="3" y="1"/>
                    </a:cubicBezTo>
                    <a:cubicBezTo>
                      <a:pt x="3" y="0"/>
                      <a:pt x="3"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865"/>
              <p:cNvSpPr>
                <a:spLocks/>
              </p:cNvSpPr>
              <p:nvPr/>
            </p:nvSpPr>
            <p:spPr bwMode="auto">
              <a:xfrm>
                <a:off x="2372" y="818"/>
                <a:ext cx="52" cy="50"/>
              </a:xfrm>
              <a:custGeom>
                <a:avLst/>
                <a:gdLst>
                  <a:gd name="T0" fmla="*/ 2 w 22"/>
                  <a:gd name="T1" fmla="*/ 0 h 21"/>
                  <a:gd name="T2" fmla="*/ 1 w 22"/>
                  <a:gd name="T3" fmla="*/ 1 h 21"/>
                  <a:gd name="T4" fmla="*/ 1 w 22"/>
                  <a:gd name="T5" fmla="*/ 3 h 21"/>
                  <a:gd name="T6" fmla="*/ 18 w 22"/>
                  <a:gd name="T7" fmla="*/ 21 h 21"/>
                  <a:gd name="T8" fmla="*/ 20 w 22"/>
                  <a:gd name="T9" fmla="*/ 21 h 21"/>
                  <a:gd name="T10" fmla="*/ 21 w 22"/>
                  <a:gd name="T11" fmla="*/ 21 h 21"/>
                  <a:gd name="T12" fmla="*/ 21 w 22"/>
                  <a:gd name="T13" fmla="*/ 19 h 21"/>
                  <a:gd name="T14" fmla="*/ 3 w 22"/>
                  <a:gd name="T15" fmla="*/ 0 h 21"/>
                  <a:gd name="T16" fmla="*/ 2 w 22"/>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2" y="0"/>
                    </a:moveTo>
                    <a:cubicBezTo>
                      <a:pt x="2" y="0"/>
                      <a:pt x="1" y="0"/>
                      <a:pt x="1" y="1"/>
                    </a:cubicBezTo>
                    <a:cubicBezTo>
                      <a:pt x="0" y="2"/>
                      <a:pt x="0" y="3"/>
                      <a:pt x="1" y="3"/>
                    </a:cubicBezTo>
                    <a:cubicBezTo>
                      <a:pt x="8" y="8"/>
                      <a:pt x="14" y="14"/>
                      <a:pt x="18" y="21"/>
                    </a:cubicBezTo>
                    <a:cubicBezTo>
                      <a:pt x="19" y="21"/>
                      <a:pt x="19" y="21"/>
                      <a:pt x="20" y="21"/>
                    </a:cubicBezTo>
                    <a:cubicBezTo>
                      <a:pt x="21" y="21"/>
                      <a:pt x="21" y="21"/>
                      <a:pt x="21" y="21"/>
                    </a:cubicBezTo>
                    <a:cubicBezTo>
                      <a:pt x="22" y="21"/>
                      <a:pt x="22" y="20"/>
                      <a:pt x="21" y="19"/>
                    </a:cubicBezTo>
                    <a:cubicBezTo>
                      <a:pt x="17" y="11"/>
                      <a:pt x="10" y="5"/>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866"/>
              <p:cNvSpPr>
                <a:spLocks/>
              </p:cNvSpPr>
              <p:nvPr/>
            </p:nvSpPr>
            <p:spPr bwMode="auto">
              <a:xfrm>
                <a:off x="2332" y="948"/>
                <a:ext cx="64" cy="22"/>
              </a:xfrm>
              <a:custGeom>
                <a:avLst/>
                <a:gdLst>
                  <a:gd name="T0" fmla="*/ 2 w 27"/>
                  <a:gd name="T1" fmla="*/ 0 h 9"/>
                  <a:gd name="T2" fmla="*/ 1 w 27"/>
                  <a:gd name="T3" fmla="*/ 1 h 9"/>
                  <a:gd name="T4" fmla="*/ 2 w 27"/>
                  <a:gd name="T5" fmla="*/ 3 h 9"/>
                  <a:gd name="T6" fmla="*/ 24 w 27"/>
                  <a:gd name="T7" fmla="*/ 9 h 9"/>
                  <a:gd name="T8" fmla="*/ 25 w 27"/>
                  <a:gd name="T9" fmla="*/ 9 h 9"/>
                  <a:gd name="T10" fmla="*/ 27 w 27"/>
                  <a:gd name="T11" fmla="*/ 8 h 9"/>
                  <a:gd name="T12" fmla="*/ 26 w 27"/>
                  <a:gd name="T13" fmla="*/ 5 h 9"/>
                  <a:gd name="T14" fmla="*/ 3 w 27"/>
                  <a:gd name="T15" fmla="*/ 0 h 9"/>
                  <a:gd name="T16" fmla="*/ 2 w 27"/>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9">
                    <a:moveTo>
                      <a:pt x="2" y="0"/>
                    </a:moveTo>
                    <a:cubicBezTo>
                      <a:pt x="1" y="0"/>
                      <a:pt x="1" y="0"/>
                      <a:pt x="1" y="1"/>
                    </a:cubicBezTo>
                    <a:cubicBezTo>
                      <a:pt x="0" y="2"/>
                      <a:pt x="1" y="3"/>
                      <a:pt x="2" y="3"/>
                    </a:cubicBezTo>
                    <a:cubicBezTo>
                      <a:pt x="10" y="4"/>
                      <a:pt x="17" y="6"/>
                      <a:pt x="24" y="9"/>
                    </a:cubicBezTo>
                    <a:cubicBezTo>
                      <a:pt x="25" y="9"/>
                      <a:pt x="25" y="9"/>
                      <a:pt x="25" y="9"/>
                    </a:cubicBezTo>
                    <a:cubicBezTo>
                      <a:pt x="26" y="9"/>
                      <a:pt x="26" y="8"/>
                      <a:pt x="27" y="8"/>
                    </a:cubicBezTo>
                    <a:cubicBezTo>
                      <a:pt x="27" y="7"/>
                      <a:pt x="27" y="6"/>
                      <a:pt x="26" y="5"/>
                    </a:cubicBezTo>
                    <a:cubicBezTo>
                      <a:pt x="18" y="3"/>
                      <a:pt x="10" y="1"/>
                      <a:pt x="3" y="0"/>
                    </a:cubicBezTo>
                    <a:cubicBezTo>
                      <a:pt x="2" y="0"/>
                      <a:pt x="2" y="0"/>
                      <a:pt x="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867"/>
              <p:cNvSpPr>
                <a:spLocks/>
              </p:cNvSpPr>
              <p:nvPr/>
            </p:nvSpPr>
            <p:spPr bwMode="auto">
              <a:xfrm>
                <a:off x="2351" y="1067"/>
                <a:ext cx="59" cy="49"/>
              </a:xfrm>
              <a:custGeom>
                <a:avLst/>
                <a:gdLst>
                  <a:gd name="T0" fmla="*/ 23 w 25"/>
                  <a:gd name="T1" fmla="*/ 0 h 21"/>
                  <a:gd name="T2" fmla="*/ 22 w 25"/>
                  <a:gd name="T3" fmla="*/ 0 h 21"/>
                  <a:gd name="T4" fmla="*/ 12 w 25"/>
                  <a:gd name="T5" fmla="*/ 9 h 21"/>
                  <a:gd name="T6" fmla="*/ 1 w 25"/>
                  <a:gd name="T7" fmla="*/ 18 h 21"/>
                  <a:gd name="T8" fmla="*/ 1 w 25"/>
                  <a:gd name="T9" fmla="*/ 21 h 21"/>
                  <a:gd name="T10" fmla="*/ 2 w 25"/>
                  <a:gd name="T11" fmla="*/ 21 h 21"/>
                  <a:gd name="T12" fmla="*/ 4 w 25"/>
                  <a:gd name="T13" fmla="*/ 21 h 21"/>
                  <a:gd name="T14" fmla="*/ 14 w 25"/>
                  <a:gd name="T15" fmla="*/ 12 h 21"/>
                  <a:gd name="T16" fmla="*/ 24 w 25"/>
                  <a:gd name="T17" fmla="*/ 3 h 21"/>
                  <a:gd name="T18" fmla="*/ 24 w 25"/>
                  <a:gd name="T19" fmla="*/ 0 h 21"/>
                  <a:gd name="T20" fmla="*/ 23 w 25"/>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1">
                    <a:moveTo>
                      <a:pt x="23" y="0"/>
                    </a:moveTo>
                    <a:cubicBezTo>
                      <a:pt x="22" y="0"/>
                      <a:pt x="22" y="0"/>
                      <a:pt x="22" y="0"/>
                    </a:cubicBezTo>
                    <a:cubicBezTo>
                      <a:pt x="18" y="4"/>
                      <a:pt x="15" y="7"/>
                      <a:pt x="12" y="9"/>
                    </a:cubicBezTo>
                    <a:cubicBezTo>
                      <a:pt x="8" y="11"/>
                      <a:pt x="5" y="14"/>
                      <a:pt x="1" y="18"/>
                    </a:cubicBezTo>
                    <a:cubicBezTo>
                      <a:pt x="0" y="19"/>
                      <a:pt x="1" y="20"/>
                      <a:pt x="1" y="21"/>
                    </a:cubicBezTo>
                    <a:cubicBezTo>
                      <a:pt x="2" y="21"/>
                      <a:pt x="2" y="21"/>
                      <a:pt x="2" y="21"/>
                    </a:cubicBezTo>
                    <a:cubicBezTo>
                      <a:pt x="3" y="21"/>
                      <a:pt x="3" y="21"/>
                      <a:pt x="4" y="21"/>
                    </a:cubicBezTo>
                    <a:cubicBezTo>
                      <a:pt x="8" y="16"/>
                      <a:pt x="11" y="14"/>
                      <a:pt x="14" y="12"/>
                    </a:cubicBezTo>
                    <a:cubicBezTo>
                      <a:pt x="17" y="10"/>
                      <a:pt x="20" y="7"/>
                      <a:pt x="24" y="3"/>
                    </a:cubicBezTo>
                    <a:cubicBezTo>
                      <a:pt x="25" y="2"/>
                      <a:pt x="25" y="1"/>
                      <a:pt x="24" y="0"/>
                    </a:cubicBezTo>
                    <a:cubicBezTo>
                      <a:pt x="24" y="0"/>
                      <a:pt x="23" y="0"/>
                      <a:pt x="2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Rectangle 868"/>
              <p:cNvSpPr>
                <a:spLocks noChangeArrowheads="1"/>
              </p:cNvSpPr>
              <p:nvPr/>
            </p:nvSpPr>
            <p:spPr bwMode="auto">
              <a:xfrm>
                <a:off x="2469" y="1183"/>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869"/>
              <p:cNvSpPr>
                <a:spLocks/>
              </p:cNvSpPr>
              <p:nvPr/>
            </p:nvSpPr>
            <p:spPr bwMode="auto">
              <a:xfrm>
                <a:off x="2469" y="118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870"/>
              <p:cNvSpPr>
                <a:spLocks/>
              </p:cNvSpPr>
              <p:nvPr/>
            </p:nvSpPr>
            <p:spPr bwMode="auto">
              <a:xfrm>
                <a:off x="2585" y="1618"/>
                <a:ext cx="45" cy="59"/>
              </a:xfrm>
              <a:custGeom>
                <a:avLst/>
                <a:gdLst>
                  <a:gd name="T0" fmla="*/ 18 w 19"/>
                  <a:gd name="T1" fmla="*/ 0 h 25"/>
                  <a:gd name="T2" fmla="*/ 0 w 19"/>
                  <a:gd name="T3" fmla="*/ 24 h 25"/>
                  <a:gd name="T4" fmla="*/ 2 w 19"/>
                  <a:gd name="T5" fmla="*/ 25 h 25"/>
                  <a:gd name="T6" fmla="*/ 19 w 19"/>
                  <a:gd name="T7" fmla="*/ 1 h 25"/>
                  <a:gd name="T8" fmla="*/ 18 w 19"/>
                  <a:gd name="T9" fmla="*/ 0 h 25"/>
                </a:gdLst>
                <a:ahLst/>
                <a:cxnLst>
                  <a:cxn ang="0">
                    <a:pos x="T0" y="T1"/>
                  </a:cxn>
                  <a:cxn ang="0">
                    <a:pos x="T2" y="T3"/>
                  </a:cxn>
                  <a:cxn ang="0">
                    <a:pos x="T4" y="T5"/>
                  </a:cxn>
                  <a:cxn ang="0">
                    <a:pos x="T6" y="T7"/>
                  </a:cxn>
                  <a:cxn ang="0">
                    <a:pos x="T8" y="T9"/>
                  </a:cxn>
                </a:cxnLst>
                <a:rect l="0" t="0" r="r" b="b"/>
                <a:pathLst>
                  <a:path w="19" h="25">
                    <a:moveTo>
                      <a:pt x="18" y="0"/>
                    </a:moveTo>
                    <a:cubicBezTo>
                      <a:pt x="12" y="8"/>
                      <a:pt x="6" y="16"/>
                      <a:pt x="0" y="24"/>
                    </a:cubicBezTo>
                    <a:cubicBezTo>
                      <a:pt x="2" y="25"/>
                      <a:pt x="2" y="25"/>
                      <a:pt x="2" y="25"/>
                    </a:cubicBezTo>
                    <a:cubicBezTo>
                      <a:pt x="8" y="17"/>
                      <a:pt x="14" y="9"/>
                      <a:pt x="19" y="1"/>
                    </a:cubicBezTo>
                    <a:cubicBezTo>
                      <a:pt x="18" y="0"/>
                      <a:pt x="18" y="0"/>
                      <a:pt x="18"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871"/>
              <p:cNvSpPr>
                <a:spLocks/>
              </p:cNvSpPr>
              <p:nvPr/>
            </p:nvSpPr>
            <p:spPr bwMode="auto">
              <a:xfrm>
                <a:off x="2592" y="1639"/>
                <a:ext cx="38" cy="48"/>
              </a:xfrm>
              <a:custGeom>
                <a:avLst/>
                <a:gdLst>
                  <a:gd name="T0" fmla="*/ 15 w 16"/>
                  <a:gd name="T1" fmla="*/ 0 h 20"/>
                  <a:gd name="T2" fmla="*/ 0 w 16"/>
                  <a:gd name="T3" fmla="*/ 19 h 20"/>
                  <a:gd name="T4" fmla="*/ 2 w 16"/>
                  <a:gd name="T5" fmla="*/ 20 h 20"/>
                  <a:gd name="T6" fmla="*/ 16 w 16"/>
                  <a:gd name="T7" fmla="*/ 1 h 20"/>
                  <a:gd name="T8" fmla="*/ 15 w 16"/>
                  <a:gd name="T9" fmla="*/ 0 h 20"/>
                </a:gdLst>
                <a:ahLst/>
                <a:cxnLst>
                  <a:cxn ang="0">
                    <a:pos x="T0" y="T1"/>
                  </a:cxn>
                  <a:cxn ang="0">
                    <a:pos x="T2" y="T3"/>
                  </a:cxn>
                  <a:cxn ang="0">
                    <a:pos x="T4" y="T5"/>
                  </a:cxn>
                  <a:cxn ang="0">
                    <a:pos x="T6" y="T7"/>
                  </a:cxn>
                  <a:cxn ang="0">
                    <a:pos x="T8" y="T9"/>
                  </a:cxn>
                </a:cxnLst>
                <a:rect l="0" t="0" r="r" b="b"/>
                <a:pathLst>
                  <a:path w="16" h="20">
                    <a:moveTo>
                      <a:pt x="15" y="0"/>
                    </a:moveTo>
                    <a:cubicBezTo>
                      <a:pt x="10" y="7"/>
                      <a:pt x="5" y="13"/>
                      <a:pt x="0" y="19"/>
                    </a:cubicBezTo>
                    <a:cubicBezTo>
                      <a:pt x="2" y="20"/>
                      <a:pt x="2" y="20"/>
                      <a:pt x="2" y="20"/>
                    </a:cubicBezTo>
                    <a:cubicBezTo>
                      <a:pt x="6" y="14"/>
                      <a:pt x="11" y="8"/>
                      <a:pt x="16" y="1"/>
                    </a:cubicBezTo>
                    <a:cubicBezTo>
                      <a:pt x="15" y="0"/>
                      <a:pt x="15" y="0"/>
                      <a:pt x="15"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872"/>
              <p:cNvSpPr>
                <a:spLocks/>
              </p:cNvSpPr>
              <p:nvPr/>
            </p:nvSpPr>
            <p:spPr bwMode="auto">
              <a:xfrm>
                <a:off x="2602" y="1658"/>
                <a:ext cx="28" cy="41"/>
              </a:xfrm>
              <a:custGeom>
                <a:avLst/>
                <a:gdLst>
                  <a:gd name="T0" fmla="*/ 10 w 12"/>
                  <a:gd name="T1" fmla="*/ 0 h 17"/>
                  <a:gd name="T2" fmla="*/ 1 w 12"/>
                  <a:gd name="T3" fmla="*/ 12 h 17"/>
                  <a:gd name="T4" fmla="*/ 1 w 12"/>
                  <a:gd name="T5" fmla="*/ 13 h 17"/>
                  <a:gd name="T6" fmla="*/ 1 w 12"/>
                  <a:gd name="T7" fmla="*/ 14 h 17"/>
                  <a:gd name="T8" fmla="*/ 0 w 12"/>
                  <a:gd name="T9" fmla="*/ 17 h 17"/>
                  <a:gd name="T10" fmla="*/ 2 w 12"/>
                  <a:gd name="T11" fmla="*/ 14 h 17"/>
                  <a:gd name="T12" fmla="*/ 2 w 12"/>
                  <a:gd name="T13" fmla="*/ 14 h 17"/>
                  <a:gd name="T14" fmla="*/ 3 w 12"/>
                  <a:gd name="T15" fmla="*/ 14 h 17"/>
                  <a:gd name="T16" fmla="*/ 12 w 12"/>
                  <a:gd name="T17" fmla="*/ 1 h 17"/>
                  <a:gd name="T18" fmla="*/ 10 w 1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7">
                    <a:moveTo>
                      <a:pt x="10" y="0"/>
                    </a:moveTo>
                    <a:cubicBezTo>
                      <a:pt x="8" y="5"/>
                      <a:pt x="5" y="9"/>
                      <a:pt x="1" y="12"/>
                    </a:cubicBezTo>
                    <a:cubicBezTo>
                      <a:pt x="1" y="13"/>
                      <a:pt x="1" y="13"/>
                      <a:pt x="1" y="13"/>
                    </a:cubicBezTo>
                    <a:cubicBezTo>
                      <a:pt x="1" y="14"/>
                      <a:pt x="1" y="14"/>
                      <a:pt x="1" y="14"/>
                    </a:cubicBezTo>
                    <a:cubicBezTo>
                      <a:pt x="0" y="17"/>
                      <a:pt x="0" y="17"/>
                      <a:pt x="0" y="17"/>
                    </a:cubicBezTo>
                    <a:cubicBezTo>
                      <a:pt x="2" y="14"/>
                      <a:pt x="2" y="14"/>
                      <a:pt x="2" y="14"/>
                    </a:cubicBezTo>
                    <a:cubicBezTo>
                      <a:pt x="2" y="14"/>
                      <a:pt x="2" y="14"/>
                      <a:pt x="2" y="14"/>
                    </a:cubicBezTo>
                    <a:cubicBezTo>
                      <a:pt x="3" y="14"/>
                      <a:pt x="3" y="14"/>
                      <a:pt x="3" y="14"/>
                    </a:cubicBezTo>
                    <a:cubicBezTo>
                      <a:pt x="6" y="10"/>
                      <a:pt x="9" y="5"/>
                      <a:pt x="12" y="1"/>
                    </a:cubicBezTo>
                    <a:cubicBezTo>
                      <a:pt x="10" y="0"/>
                      <a:pt x="10" y="0"/>
                      <a:pt x="10"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873"/>
              <p:cNvSpPr>
                <a:spLocks noEditPoints="1"/>
              </p:cNvSpPr>
              <p:nvPr/>
            </p:nvSpPr>
            <p:spPr bwMode="auto">
              <a:xfrm>
                <a:off x="2706" y="2020"/>
                <a:ext cx="367" cy="486"/>
              </a:xfrm>
              <a:custGeom>
                <a:avLst/>
                <a:gdLst>
                  <a:gd name="T0" fmla="*/ 125 w 155"/>
                  <a:gd name="T1" fmla="*/ 178 h 205"/>
                  <a:gd name="T2" fmla="*/ 124 w 155"/>
                  <a:gd name="T3" fmla="*/ 189 h 205"/>
                  <a:gd name="T4" fmla="*/ 115 w 155"/>
                  <a:gd name="T5" fmla="*/ 187 h 205"/>
                  <a:gd name="T6" fmla="*/ 60 w 155"/>
                  <a:gd name="T7" fmla="*/ 175 h 205"/>
                  <a:gd name="T8" fmla="*/ 71 w 155"/>
                  <a:gd name="T9" fmla="*/ 158 h 205"/>
                  <a:gd name="T10" fmla="*/ 73 w 155"/>
                  <a:gd name="T11" fmla="*/ 158 h 205"/>
                  <a:gd name="T12" fmla="*/ 88 w 155"/>
                  <a:gd name="T13" fmla="*/ 153 h 205"/>
                  <a:gd name="T14" fmla="*/ 124 w 155"/>
                  <a:gd name="T15" fmla="*/ 140 h 205"/>
                  <a:gd name="T16" fmla="*/ 133 w 155"/>
                  <a:gd name="T17" fmla="*/ 137 h 205"/>
                  <a:gd name="T18" fmla="*/ 141 w 155"/>
                  <a:gd name="T19" fmla="*/ 134 h 205"/>
                  <a:gd name="T20" fmla="*/ 146 w 155"/>
                  <a:gd name="T21" fmla="*/ 144 h 205"/>
                  <a:gd name="T22" fmla="*/ 35 w 155"/>
                  <a:gd name="T23" fmla="*/ 131 h 205"/>
                  <a:gd name="T24" fmla="*/ 44 w 155"/>
                  <a:gd name="T25" fmla="*/ 128 h 205"/>
                  <a:gd name="T26" fmla="*/ 75 w 155"/>
                  <a:gd name="T27" fmla="*/ 122 h 205"/>
                  <a:gd name="T28" fmla="*/ 56 w 155"/>
                  <a:gd name="T29" fmla="*/ 123 h 205"/>
                  <a:gd name="T30" fmla="*/ 69 w 155"/>
                  <a:gd name="T31" fmla="*/ 124 h 205"/>
                  <a:gd name="T32" fmla="*/ 107 w 155"/>
                  <a:gd name="T33" fmla="*/ 112 h 205"/>
                  <a:gd name="T34" fmla="*/ 108 w 155"/>
                  <a:gd name="T35" fmla="*/ 105 h 205"/>
                  <a:gd name="T36" fmla="*/ 115 w 155"/>
                  <a:gd name="T37" fmla="*/ 97 h 205"/>
                  <a:gd name="T38" fmla="*/ 47 w 155"/>
                  <a:gd name="T39" fmla="*/ 94 h 205"/>
                  <a:gd name="T40" fmla="*/ 117 w 155"/>
                  <a:gd name="T41" fmla="*/ 101 h 205"/>
                  <a:gd name="T42" fmla="*/ 133 w 155"/>
                  <a:gd name="T43" fmla="*/ 88 h 205"/>
                  <a:gd name="T44" fmla="*/ 39 w 155"/>
                  <a:gd name="T45" fmla="*/ 87 h 205"/>
                  <a:gd name="T46" fmla="*/ 30 w 155"/>
                  <a:gd name="T47" fmla="*/ 78 h 205"/>
                  <a:gd name="T48" fmla="*/ 23 w 155"/>
                  <a:gd name="T49" fmla="*/ 71 h 205"/>
                  <a:gd name="T50" fmla="*/ 21 w 155"/>
                  <a:gd name="T51" fmla="*/ 78 h 205"/>
                  <a:gd name="T52" fmla="*/ 7 w 155"/>
                  <a:gd name="T53" fmla="*/ 59 h 205"/>
                  <a:gd name="T54" fmla="*/ 119 w 155"/>
                  <a:gd name="T55" fmla="*/ 53 h 205"/>
                  <a:gd name="T56" fmla="*/ 122 w 155"/>
                  <a:gd name="T57" fmla="*/ 22 h 205"/>
                  <a:gd name="T58" fmla="*/ 80 w 155"/>
                  <a:gd name="T59" fmla="*/ 72 h 205"/>
                  <a:gd name="T60" fmla="*/ 108 w 155"/>
                  <a:gd name="T61" fmla="*/ 73 h 205"/>
                  <a:gd name="T62" fmla="*/ 103 w 155"/>
                  <a:gd name="T63" fmla="*/ 94 h 205"/>
                  <a:gd name="T64" fmla="*/ 101 w 155"/>
                  <a:gd name="T65" fmla="*/ 107 h 205"/>
                  <a:gd name="T66" fmla="*/ 106 w 155"/>
                  <a:gd name="T67" fmla="*/ 117 h 205"/>
                  <a:gd name="T68" fmla="*/ 115 w 155"/>
                  <a:gd name="T69" fmla="*/ 139 h 205"/>
                  <a:gd name="T70" fmla="*/ 89 w 155"/>
                  <a:gd name="T71" fmla="*/ 148 h 205"/>
                  <a:gd name="T72" fmla="*/ 79 w 155"/>
                  <a:gd name="T73" fmla="*/ 127 h 205"/>
                  <a:gd name="T74" fmla="*/ 73 w 155"/>
                  <a:gd name="T75" fmla="*/ 111 h 205"/>
                  <a:gd name="T76" fmla="*/ 31 w 155"/>
                  <a:gd name="T77" fmla="*/ 121 h 205"/>
                  <a:gd name="T78" fmla="*/ 52 w 155"/>
                  <a:gd name="T79" fmla="*/ 97 h 205"/>
                  <a:gd name="T80" fmla="*/ 53 w 155"/>
                  <a:gd name="T81" fmla="*/ 93 h 205"/>
                  <a:gd name="T82" fmla="*/ 59 w 155"/>
                  <a:gd name="T83" fmla="*/ 64 h 205"/>
                  <a:gd name="T84" fmla="*/ 76 w 155"/>
                  <a:gd name="T85" fmla="*/ 77 h 205"/>
                  <a:gd name="T86" fmla="*/ 0 w 155"/>
                  <a:gd name="T87" fmla="*/ 48 h 205"/>
                  <a:gd name="T88" fmla="*/ 8 w 155"/>
                  <a:gd name="T89" fmla="*/ 71 h 205"/>
                  <a:gd name="T90" fmla="*/ 35 w 155"/>
                  <a:gd name="T91" fmla="*/ 98 h 205"/>
                  <a:gd name="T92" fmla="*/ 43 w 155"/>
                  <a:gd name="T93" fmla="*/ 132 h 205"/>
                  <a:gd name="T94" fmla="*/ 66 w 155"/>
                  <a:gd name="T95" fmla="*/ 127 h 205"/>
                  <a:gd name="T96" fmla="*/ 46 w 155"/>
                  <a:gd name="T97" fmla="*/ 165 h 205"/>
                  <a:gd name="T98" fmla="*/ 106 w 155"/>
                  <a:gd name="T99" fmla="*/ 203 h 205"/>
                  <a:gd name="T100" fmla="*/ 110 w 155"/>
                  <a:gd name="T101" fmla="*/ 204 h 205"/>
                  <a:gd name="T102" fmla="*/ 125 w 155"/>
                  <a:gd name="T103" fmla="*/ 196 h 205"/>
                  <a:gd name="T104" fmla="*/ 124 w 155"/>
                  <a:gd name="T105" fmla="*/ 157 h 205"/>
                  <a:gd name="T106" fmla="*/ 152 w 155"/>
                  <a:gd name="T107" fmla="*/ 127 h 205"/>
                  <a:gd name="T108" fmla="*/ 111 w 155"/>
                  <a:gd name="T109" fmla="*/ 109 h 205"/>
                  <a:gd name="T110" fmla="*/ 137 w 155"/>
                  <a:gd name="T111" fmla="*/ 99 h 205"/>
                  <a:gd name="T112" fmla="*/ 133 w 155"/>
                  <a:gd name="T113" fmla="*/ 59 h 205"/>
                  <a:gd name="T114" fmla="*/ 125 w 155"/>
                  <a:gd name="T115"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5">
                    <a:moveTo>
                      <a:pt x="108" y="199"/>
                    </a:moveTo>
                    <a:cubicBezTo>
                      <a:pt x="106" y="193"/>
                      <a:pt x="104" y="188"/>
                      <a:pt x="102" y="182"/>
                    </a:cubicBezTo>
                    <a:cubicBezTo>
                      <a:pt x="104" y="180"/>
                      <a:pt x="106" y="179"/>
                      <a:pt x="108" y="178"/>
                    </a:cubicBezTo>
                    <a:cubicBezTo>
                      <a:pt x="108" y="185"/>
                      <a:pt x="108" y="192"/>
                      <a:pt x="109" y="199"/>
                    </a:cubicBezTo>
                    <a:cubicBezTo>
                      <a:pt x="108" y="199"/>
                      <a:pt x="108" y="199"/>
                      <a:pt x="108" y="199"/>
                    </a:cubicBezTo>
                    <a:moveTo>
                      <a:pt x="126" y="191"/>
                    </a:moveTo>
                    <a:cubicBezTo>
                      <a:pt x="126" y="190"/>
                      <a:pt x="126" y="190"/>
                      <a:pt x="126" y="189"/>
                    </a:cubicBezTo>
                    <a:cubicBezTo>
                      <a:pt x="126" y="185"/>
                      <a:pt x="125" y="181"/>
                      <a:pt x="125" y="178"/>
                    </a:cubicBezTo>
                    <a:cubicBezTo>
                      <a:pt x="126" y="182"/>
                      <a:pt x="128" y="185"/>
                      <a:pt x="131" y="189"/>
                    </a:cubicBezTo>
                    <a:cubicBezTo>
                      <a:pt x="129" y="190"/>
                      <a:pt x="127" y="190"/>
                      <a:pt x="126" y="191"/>
                    </a:cubicBezTo>
                    <a:moveTo>
                      <a:pt x="111" y="198"/>
                    </a:moveTo>
                    <a:cubicBezTo>
                      <a:pt x="110" y="191"/>
                      <a:pt x="110" y="184"/>
                      <a:pt x="110" y="177"/>
                    </a:cubicBezTo>
                    <a:cubicBezTo>
                      <a:pt x="110" y="177"/>
                      <a:pt x="110" y="177"/>
                      <a:pt x="110" y="177"/>
                    </a:cubicBezTo>
                    <a:cubicBezTo>
                      <a:pt x="114" y="175"/>
                      <a:pt x="118" y="174"/>
                      <a:pt x="122" y="173"/>
                    </a:cubicBezTo>
                    <a:cubicBezTo>
                      <a:pt x="122" y="174"/>
                      <a:pt x="122" y="174"/>
                      <a:pt x="122" y="174"/>
                    </a:cubicBezTo>
                    <a:cubicBezTo>
                      <a:pt x="123" y="179"/>
                      <a:pt x="124" y="184"/>
                      <a:pt x="124" y="189"/>
                    </a:cubicBezTo>
                    <a:cubicBezTo>
                      <a:pt x="124" y="190"/>
                      <a:pt x="124" y="191"/>
                      <a:pt x="124" y="192"/>
                    </a:cubicBezTo>
                    <a:cubicBezTo>
                      <a:pt x="121" y="193"/>
                      <a:pt x="119" y="194"/>
                      <a:pt x="117" y="195"/>
                    </a:cubicBezTo>
                    <a:cubicBezTo>
                      <a:pt x="117" y="192"/>
                      <a:pt x="117" y="190"/>
                      <a:pt x="117" y="187"/>
                    </a:cubicBezTo>
                    <a:cubicBezTo>
                      <a:pt x="117" y="183"/>
                      <a:pt x="117" y="180"/>
                      <a:pt x="117" y="176"/>
                    </a:cubicBezTo>
                    <a:cubicBezTo>
                      <a:pt x="117" y="176"/>
                      <a:pt x="116" y="175"/>
                      <a:pt x="116" y="175"/>
                    </a:cubicBezTo>
                    <a:cubicBezTo>
                      <a:pt x="116" y="175"/>
                      <a:pt x="116" y="175"/>
                      <a:pt x="116" y="175"/>
                    </a:cubicBezTo>
                    <a:cubicBezTo>
                      <a:pt x="115" y="175"/>
                      <a:pt x="115" y="176"/>
                      <a:pt x="115" y="176"/>
                    </a:cubicBezTo>
                    <a:cubicBezTo>
                      <a:pt x="115" y="180"/>
                      <a:pt x="115" y="183"/>
                      <a:pt x="115" y="187"/>
                    </a:cubicBezTo>
                    <a:cubicBezTo>
                      <a:pt x="115" y="190"/>
                      <a:pt x="115" y="193"/>
                      <a:pt x="115" y="196"/>
                    </a:cubicBezTo>
                    <a:cubicBezTo>
                      <a:pt x="113" y="197"/>
                      <a:pt x="112" y="197"/>
                      <a:pt x="111" y="198"/>
                    </a:cubicBezTo>
                    <a:moveTo>
                      <a:pt x="58" y="174"/>
                    </a:moveTo>
                    <a:cubicBezTo>
                      <a:pt x="56" y="171"/>
                      <a:pt x="54" y="168"/>
                      <a:pt x="51" y="165"/>
                    </a:cubicBezTo>
                    <a:cubicBezTo>
                      <a:pt x="52" y="165"/>
                      <a:pt x="54" y="164"/>
                      <a:pt x="56" y="164"/>
                    </a:cubicBezTo>
                    <a:cubicBezTo>
                      <a:pt x="57" y="167"/>
                      <a:pt x="57" y="171"/>
                      <a:pt x="58" y="174"/>
                    </a:cubicBezTo>
                    <a:moveTo>
                      <a:pt x="59" y="175"/>
                    </a:moveTo>
                    <a:cubicBezTo>
                      <a:pt x="60" y="175"/>
                      <a:pt x="60" y="175"/>
                      <a:pt x="60" y="175"/>
                    </a:cubicBezTo>
                    <a:cubicBezTo>
                      <a:pt x="59" y="171"/>
                      <a:pt x="59" y="167"/>
                      <a:pt x="58" y="163"/>
                    </a:cubicBezTo>
                    <a:cubicBezTo>
                      <a:pt x="60" y="162"/>
                      <a:pt x="62" y="162"/>
                      <a:pt x="64" y="161"/>
                    </a:cubicBezTo>
                    <a:cubicBezTo>
                      <a:pt x="64" y="165"/>
                      <a:pt x="64" y="169"/>
                      <a:pt x="64" y="173"/>
                    </a:cubicBezTo>
                    <a:cubicBezTo>
                      <a:pt x="63" y="174"/>
                      <a:pt x="61" y="174"/>
                      <a:pt x="59" y="175"/>
                    </a:cubicBezTo>
                    <a:moveTo>
                      <a:pt x="66" y="172"/>
                    </a:moveTo>
                    <a:cubicBezTo>
                      <a:pt x="66" y="168"/>
                      <a:pt x="66" y="164"/>
                      <a:pt x="66" y="161"/>
                    </a:cubicBezTo>
                    <a:cubicBezTo>
                      <a:pt x="66" y="160"/>
                      <a:pt x="66" y="160"/>
                      <a:pt x="66" y="160"/>
                    </a:cubicBezTo>
                    <a:cubicBezTo>
                      <a:pt x="67" y="160"/>
                      <a:pt x="69" y="159"/>
                      <a:pt x="71" y="158"/>
                    </a:cubicBezTo>
                    <a:cubicBezTo>
                      <a:pt x="71" y="160"/>
                      <a:pt x="71" y="162"/>
                      <a:pt x="71" y="164"/>
                    </a:cubicBezTo>
                    <a:cubicBezTo>
                      <a:pt x="71" y="166"/>
                      <a:pt x="71" y="168"/>
                      <a:pt x="72" y="169"/>
                    </a:cubicBezTo>
                    <a:cubicBezTo>
                      <a:pt x="72" y="170"/>
                      <a:pt x="72" y="170"/>
                      <a:pt x="72" y="170"/>
                    </a:cubicBezTo>
                    <a:cubicBezTo>
                      <a:pt x="70" y="170"/>
                      <a:pt x="68" y="171"/>
                      <a:pt x="66" y="172"/>
                    </a:cubicBezTo>
                    <a:moveTo>
                      <a:pt x="74" y="169"/>
                    </a:moveTo>
                    <a:cubicBezTo>
                      <a:pt x="73" y="167"/>
                      <a:pt x="73" y="165"/>
                      <a:pt x="73" y="164"/>
                    </a:cubicBezTo>
                    <a:cubicBezTo>
                      <a:pt x="73" y="162"/>
                      <a:pt x="73" y="160"/>
                      <a:pt x="73" y="159"/>
                    </a:cubicBezTo>
                    <a:cubicBezTo>
                      <a:pt x="73" y="158"/>
                      <a:pt x="73" y="158"/>
                      <a:pt x="73" y="158"/>
                    </a:cubicBezTo>
                    <a:cubicBezTo>
                      <a:pt x="76" y="157"/>
                      <a:pt x="79" y="156"/>
                      <a:pt x="82" y="155"/>
                    </a:cubicBezTo>
                    <a:cubicBezTo>
                      <a:pt x="82" y="155"/>
                      <a:pt x="82" y="155"/>
                      <a:pt x="82" y="155"/>
                    </a:cubicBezTo>
                    <a:cubicBezTo>
                      <a:pt x="82" y="159"/>
                      <a:pt x="81" y="163"/>
                      <a:pt x="81" y="166"/>
                    </a:cubicBezTo>
                    <a:cubicBezTo>
                      <a:pt x="78" y="167"/>
                      <a:pt x="76" y="168"/>
                      <a:pt x="74" y="169"/>
                    </a:cubicBezTo>
                    <a:moveTo>
                      <a:pt x="83" y="166"/>
                    </a:moveTo>
                    <a:cubicBezTo>
                      <a:pt x="83" y="162"/>
                      <a:pt x="84" y="159"/>
                      <a:pt x="84" y="155"/>
                    </a:cubicBezTo>
                    <a:cubicBezTo>
                      <a:pt x="84" y="155"/>
                      <a:pt x="84" y="155"/>
                      <a:pt x="83" y="154"/>
                    </a:cubicBezTo>
                    <a:cubicBezTo>
                      <a:pt x="85" y="154"/>
                      <a:pt x="86" y="153"/>
                      <a:pt x="88" y="153"/>
                    </a:cubicBezTo>
                    <a:cubicBezTo>
                      <a:pt x="90" y="160"/>
                      <a:pt x="92" y="165"/>
                      <a:pt x="95" y="171"/>
                    </a:cubicBezTo>
                    <a:cubicBezTo>
                      <a:pt x="93" y="169"/>
                      <a:pt x="92" y="167"/>
                      <a:pt x="91" y="165"/>
                    </a:cubicBezTo>
                    <a:cubicBezTo>
                      <a:pt x="91" y="165"/>
                      <a:pt x="90" y="164"/>
                      <a:pt x="89" y="164"/>
                    </a:cubicBezTo>
                    <a:cubicBezTo>
                      <a:pt x="89" y="164"/>
                      <a:pt x="89" y="164"/>
                      <a:pt x="89" y="164"/>
                    </a:cubicBezTo>
                    <a:cubicBezTo>
                      <a:pt x="87" y="165"/>
                      <a:pt x="85" y="165"/>
                      <a:pt x="83" y="166"/>
                    </a:cubicBezTo>
                    <a:moveTo>
                      <a:pt x="123" y="154"/>
                    </a:moveTo>
                    <a:cubicBezTo>
                      <a:pt x="121" y="150"/>
                      <a:pt x="120" y="146"/>
                      <a:pt x="118" y="142"/>
                    </a:cubicBezTo>
                    <a:cubicBezTo>
                      <a:pt x="120" y="141"/>
                      <a:pt x="122" y="140"/>
                      <a:pt x="124" y="140"/>
                    </a:cubicBezTo>
                    <a:cubicBezTo>
                      <a:pt x="124" y="144"/>
                      <a:pt x="124" y="148"/>
                      <a:pt x="125" y="152"/>
                    </a:cubicBezTo>
                    <a:cubicBezTo>
                      <a:pt x="124" y="153"/>
                      <a:pt x="124" y="153"/>
                      <a:pt x="124" y="153"/>
                    </a:cubicBezTo>
                    <a:cubicBezTo>
                      <a:pt x="123" y="153"/>
                      <a:pt x="123" y="153"/>
                      <a:pt x="123" y="153"/>
                    </a:cubicBezTo>
                    <a:cubicBezTo>
                      <a:pt x="123" y="154"/>
                      <a:pt x="123" y="154"/>
                      <a:pt x="123" y="154"/>
                    </a:cubicBezTo>
                    <a:moveTo>
                      <a:pt x="127" y="152"/>
                    </a:moveTo>
                    <a:cubicBezTo>
                      <a:pt x="126" y="147"/>
                      <a:pt x="126" y="143"/>
                      <a:pt x="125" y="139"/>
                    </a:cubicBezTo>
                    <a:cubicBezTo>
                      <a:pt x="128" y="138"/>
                      <a:pt x="131" y="137"/>
                      <a:pt x="133" y="136"/>
                    </a:cubicBezTo>
                    <a:cubicBezTo>
                      <a:pt x="133" y="137"/>
                      <a:pt x="133" y="137"/>
                      <a:pt x="133" y="137"/>
                    </a:cubicBezTo>
                    <a:cubicBezTo>
                      <a:pt x="133" y="141"/>
                      <a:pt x="133" y="145"/>
                      <a:pt x="133" y="149"/>
                    </a:cubicBezTo>
                    <a:cubicBezTo>
                      <a:pt x="133" y="149"/>
                      <a:pt x="132" y="149"/>
                      <a:pt x="132" y="149"/>
                    </a:cubicBezTo>
                    <a:cubicBezTo>
                      <a:pt x="130" y="150"/>
                      <a:pt x="128" y="151"/>
                      <a:pt x="127" y="152"/>
                    </a:cubicBezTo>
                    <a:moveTo>
                      <a:pt x="135" y="148"/>
                    </a:moveTo>
                    <a:cubicBezTo>
                      <a:pt x="135" y="144"/>
                      <a:pt x="135" y="140"/>
                      <a:pt x="135" y="137"/>
                    </a:cubicBezTo>
                    <a:cubicBezTo>
                      <a:pt x="135" y="136"/>
                      <a:pt x="135" y="136"/>
                      <a:pt x="134" y="136"/>
                    </a:cubicBezTo>
                    <a:cubicBezTo>
                      <a:pt x="137" y="135"/>
                      <a:pt x="140" y="134"/>
                      <a:pt x="142" y="133"/>
                    </a:cubicBezTo>
                    <a:cubicBezTo>
                      <a:pt x="141" y="134"/>
                      <a:pt x="141" y="134"/>
                      <a:pt x="141" y="134"/>
                    </a:cubicBezTo>
                    <a:cubicBezTo>
                      <a:pt x="141" y="138"/>
                      <a:pt x="141" y="142"/>
                      <a:pt x="141" y="146"/>
                    </a:cubicBezTo>
                    <a:cubicBezTo>
                      <a:pt x="139" y="147"/>
                      <a:pt x="137" y="147"/>
                      <a:pt x="135" y="148"/>
                    </a:cubicBezTo>
                    <a:moveTo>
                      <a:pt x="143" y="145"/>
                    </a:moveTo>
                    <a:cubicBezTo>
                      <a:pt x="143" y="141"/>
                      <a:pt x="143" y="138"/>
                      <a:pt x="143" y="134"/>
                    </a:cubicBezTo>
                    <a:cubicBezTo>
                      <a:pt x="144" y="133"/>
                      <a:pt x="143" y="133"/>
                      <a:pt x="143" y="133"/>
                    </a:cubicBezTo>
                    <a:cubicBezTo>
                      <a:pt x="145" y="132"/>
                      <a:pt x="147" y="131"/>
                      <a:pt x="148" y="131"/>
                    </a:cubicBezTo>
                    <a:cubicBezTo>
                      <a:pt x="149" y="135"/>
                      <a:pt x="149" y="139"/>
                      <a:pt x="150" y="142"/>
                    </a:cubicBezTo>
                    <a:cubicBezTo>
                      <a:pt x="149" y="143"/>
                      <a:pt x="148" y="143"/>
                      <a:pt x="146" y="144"/>
                    </a:cubicBezTo>
                    <a:cubicBezTo>
                      <a:pt x="145" y="144"/>
                      <a:pt x="144" y="145"/>
                      <a:pt x="143" y="145"/>
                    </a:cubicBezTo>
                    <a:moveTo>
                      <a:pt x="35" y="131"/>
                    </a:moveTo>
                    <a:cubicBezTo>
                      <a:pt x="33" y="129"/>
                      <a:pt x="32" y="128"/>
                      <a:pt x="31" y="125"/>
                    </a:cubicBezTo>
                    <a:cubicBezTo>
                      <a:pt x="32" y="125"/>
                      <a:pt x="32" y="125"/>
                      <a:pt x="32" y="125"/>
                    </a:cubicBezTo>
                    <a:cubicBezTo>
                      <a:pt x="33" y="125"/>
                      <a:pt x="35" y="124"/>
                      <a:pt x="36" y="124"/>
                    </a:cubicBezTo>
                    <a:cubicBezTo>
                      <a:pt x="36" y="125"/>
                      <a:pt x="36" y="126"/>
                      <a:pt x="36" y="127"/>
                    </a:cubicBezTo>
                    <a:cubicBezTo>
                      <a:pt x="36" y="128"/>
                      <a:pt x="36" y="129"/>
                      <a:pt x="36" y="130"/>
                    </a:cubicBezTo>
                    <a:cubicBezTo>
                      <a:pt x="35" y="131"/>
                      <a:pt x="35" y="131"/>
                      <a:pt x="35" y="131"/>
                    </a:cubicBezTo>
                    <a:moveTo>
                      <a:pt x="38" y="130"/>
                    </a:moveTo>
                    <a:cubicBezTo>
                      <a:pt x="38" y="129"/>
                      <a:pt x="38" y="128"/>
                      <a:pt x="38" y="127"/>
                    </a:cubicBezTo>
                    <a:cubicBezTo>
                      <a:pt x="38" y="126"/>
                      <a:pt x="38" y="124"/>
                      <a:pt x="38" y="123"/>
                    </a:cubicBezTo>
                    <a:cubicBezTo>
                      <a:pt x="38" y="123"/>
                      <a:pt x="38" y="123"/>
                      <a:pt x="38" y="123"/>
                    </a:cubicBezTo>
                    <a:cubicBezTo>
                      <a:pt x="39" y="123"/>
                      <a:pt x="40" y="122"/>
                      <a:pt x="41" y="122"/>
                    </a:cubicBezTo>
                    <a:cubicBezTo>
                      <a:pt x="41" y="124"/>
                      <a:pt x="42" y="126"/>
                      <a:pt x="42" y="128"/>
                    </a:cubicBezTo>
                    <a:cubicBezTo>
                      <a:pt x="40" y="129"/>
                      <a:pt x="39" y="129"/>
                      <a:pt x="38" y="130"/>
                    </a:cubicBezTo>
                    <a:moveTo>
                      <a:pt x="44" y="128"/>
                    </a:moveTo>
                    <a:cubicBezTo>
                      <a:pt x="44" y="125"/>
                      <a:pt x="43" y="123"/>
                      <a:pt x="43" y="121"/>
                    </a:cubicBezTo>
                    <a:cubicBezTo>
                      <a:pt x="46" y="120"/>
                      <a:pt x="50" y="119"/>
                      <a:pt x="53" y="118"/>
                    </a:cubicBezTo>
                    <a:cubicBezTo>
                      <a:pt x="53" y="120"/>
                      <a:pt x="52" y="122"/>
                      <a:pt x="52" y="125"/>
                    </a:cubicBezTo>
                    <a:cubicBezTo>
                      <a:pt x="48" y="126"/>
                      <a:pt x="46" y="127"/>
                      <a:pt x="44" y="128"/>
                    </a:cubicBezTo>
                    <a:moveTo>
                      <a:pt x="70" y="126"/>
                    </a:moveTo>
                    <a:cubicBezTo>
                      <a:pt x="71" y="123"/>
                      <a:pt x="72" y="119"/>
                      <a:pt x="73" y="116"/>
                    </a:cubicBezTo>
                    <a:cubicBezTo>
                      <a:pt x="73" y="116"/>
                      <a:pt x="73" y="116"/>
                      <a:pt x="73" y="116"/>
                    </a:cubicBezTo>
                    <a:cubicBezTo>
                      <a:pt x="73" y="118"/>
                      <a:pt x="74" y="120"/>
                      <a:pt x="75" y="122"/>
                    </a:cubicBezTo>
                    <a:cubicBezTo>
                      <a:pt x="75" y="122"/>
                      <a:pt x="76" y="123"/>
                      <a:pt x="76" y="124"/>
                    </a:cubicBezTo>
                    <a:cubicBezTo>
                      <a:pt x="74" y="125"/>
                      <a:pt x="72" y="125"/>
                      <a:pt x="70" y="126"/>
                    </a:cubicBezTo>
                    <a:moveTo>
                      <a:pt x="54" y="124"/>
                    </a:moveTo>
                    <a:cubicBezTo>
                      <a:pt x="55" y="122"/>
                      <a:pt x="55" y="119"/>
                      <a:pt x="55" y="117"/>
                    </a:cubicBezTo>
                    <a:cubicBezTo>
                      <a:pt x="58" y="116"/>
                      <a:pt x="60" y="115"/>
                      <a:pt x="63" y="114"/>
                    </a:cubicBezTo>
                    <a:cubicBezTo>
                      <a:pt x="62" y="117"/>
                      <a:pt x="62" y="119"/>
                      <a:pt x="62" y="121"/>
                    </a:cubicBezTo>
                    <a:cubicBezTo>
                      <a:pt x="61" y="122"/>
                      <a:pt x="60" y="122"/>
                      <a:pt x="58" y="122"/>
                    </a:cubicBezTo>
                    <a:cubicBezTo>
                      <a:pt x="57" y="123"/>
                      <a:pt x="57" y="123"/>
                      <a:pt x="56" y="123"/>
                    </a:cubicBezTo>
                    <a:cubicBezTo>
                      <a:pt x="55" y="124"/>
                      <a:pt x="55" y="124"/>
                      <a:pt x="55" y="124"/>
                    </a:cubicBezTo>
                    <a:cubicBezTo>
                      <a:pt x="54" y="124"/>
                      <a:pt x="54" y="124"/>
                      <a:pt x="54" y="124"/>
                    </a:cubicBezTo>
                    <a:moveTo>
                      <a:pt x="64" y="121"/>
                    </a:moveTo>
                    <a:cubicBezTo>
                      <a:pt x="64" y="118"/>
                      <a:pt x="64" y="116"/>
                      <a:pt x="65" y="114"/>
                    </a:cubicBezTo>
                    <a:cubicBezTo>
                      <a:pt x="66" y="113"/>
                      <a:pt x="68" y="113"/>
                      <a:pt x="69" y="112"/>
                    </a:cubicBezTo>
                    <a:cubicBezTo>
                      <a:pt x="70" y="113"/>
                      <a:pt x="70" y="113"/>
                      <a:pt x="70" y="114"/>
                    </a:cubicBezTo>
                    <a:cubicBezTo>
                      <a:pt x="71" y="114"/>
                      <a:pt x="71" y="114"/>
                      <a:pt x="71" y="114"/>
                    </a:cubicBezTo>
                    <a:cubicBezTo>
                      <a:pt x="70" y="117"/>
                      <a:pt x="69" y="121"/>
                      <a:pt x="69" y="124"/>
                    </a:cubicBezTo>
                    <a:cubicBezTo>
                      <a:pt x="68" y="123"/>
                      <a:pt x="68" y="123"/>
                      <a:pt x="68" y="123"/>
                    </a:cubicBezTo>
                    <a:cubicBezTo>
                      <a:pt x="68" y="122"/>
                      <a:pt x="67" y="121"/>
                      <a:pt x="66" y="121"/>
                    </a:cubicBezTo>
                    <a:cubicBezTo>
                      <a:pt x="66" y="121"/>
                      <a:pt x="66" y="121"/>
                      <a:pt x="66" y="121"/>
                    </a:cubicBezTo>
                    <a:cubicBezTo>
                      <a:pt x="66" y="121"/>
                      <a:pt x="66" y="121"/>
                      <a:pt x="66" y="121"/>
                    </a:cubicBezTo>
                    <a:cubicBezTo>
                      <a:pt x="66" y="121"/>
                      <a:pt x="66" y="121"/>
                      <a:pt x="66" y="121"/>
                    </a:cubicBezTo>
                    <a:cubicBezTo>
                      <a:pt x="66" y="120"/>
                      <a:pt x="65" y="120"/>
                      <a:pt x="65" y="120"/>
                    </a:cubicBezTo>
                    <a:cubicBezTo>
                      <a:pt x="65" y="120"/>
                      <a:pt x="64" y="121"/>
                      <a:pt x="64" y="121"/>
                    </a:cubicBezTo>
                    <a:moveTo>
                      <a:pt x="107" y="112"/>
                    </a:moveTo>
                    <a:cubicBezTo>
                      <a:pt x="107" y="111"/>
                      <a:pt x="106" y="110"/>
                      <a:pt x="106" y="109"/>
                    </a:cubicBezTo>
                    <a:cubicBezTo>
                      <a:pt x="106" y="108"/>
                      <a:pt x="105" y="107"/>
                      <a:pt x="105" y="106"/>
                    </a:cubicBezTo>
                    <a:cubicBezTo>
                      <a:pt x="105" y="105"/>
                      <a:pt x="105" y="104"/>
                      <a:pt x="105" y="104"/>
                    </a:cubicBezTo>
                    <a:cubicBezTo>
                      <a:pt x="105" y="103"/>
                      <a:pt x="105" y="103"/>
                      <a:pt x="105" y="103"/>
                    </a:cubicBezTo>
                    <a:cubicBezTo>
                      <a:pt x="105" y="102"/>
                      <a:pt x="105" y="100"/>
                      <a:pt x="106" y="97"/>
                    </a:cubicBezTo>
                    <a:cubicBezTo>
                      <a:pt x="106" y="97"/>
                      <a:pt x="107" y="97"/>
                      <a:pt x="107" y="96"/>
                    </a:cubicBezTo>
                    <a:cubicBezTo>
                      <a:pt x="109" y="99"/>
                      <a:pt x="109" y="102"/>
                      <a:pt x="109" y="105"/>
                    </a:cubicBezTo>
                    <a:cubicBezTo>
                      <a:pt x="109" y="105"/>
                      <a:pt x="108" y="105"/>
                      <a:pt x="108" y="105"/>
                    </a:cubicBezTo>
                    <a:cubicBezTo>
                      <a:pt x="107" y="106"/>
                      <a:pt x="107" y="106"/>
                      <a:pt x="107" y="107"/>
                    </a:cubicBezTo>
                    <a:cubicBezTo>
                      <a:pt x="107" y="107"/>
                      <a:pt x="107" y="107"/>
                      <a:pt x="107" y="107"/>
                    </a:cubicBezTo>
                    <a:cubicBezTo>
                      <a:pt x="107" y="109"/>
                      <a:pt x="107" y="110"/>
                      <a:pt x="107" y="112"/>
                    </a:cubicBezTo>
                    <a:moveTo>
                      <a:pt x="111" y="104"/>
                    </a:moveTo>
                    <a:cubicBezTo>
                      <a:pt x="111" y="101"/>
                      <a:pt x="110" y="98"/>
                      <a:pt x="109" y="96"/>
                    </a:cubicBezTo>
                    <a:cubicBezTo>
                      <a:pt x="111" y="95"/>
                      <a:pt x="112" y="95"/>
                      <a:pt x="113" y="94"/>
                    </a:cubicBezTo>
                    <a:cubicBezTo>
                      <a:pt x="114" y="94"/>
                      <a:pt x="115" y="94"/>
                      <a:pt x="115" y="94"/>
                    </a:cubicBezTo>
                    <a:cubicBezTo>
                      <a:pt x="115" y="95"/>
                      <a:pt x="115" y="96"/>
                      <a:pt x="115" y="97"/>
                    </a:cubicBezTo>
                    <a:cubicBezTo>
                      <a:pt x="115" y="99"/>
                      <a:pt x="115" y="100"/>
                      <a:pt x="115" y="102"/>
                    </a:cubicBezTo>
                    <a:cubicBezTo>
                      <a:pt x="114" y="103"/>
                      <a:pt x="113" y="103"/>
                      <a:pt x="111" y="104"/>
                    </a:cubicBezTo>
                    <a:moveTo>
                      <a:pt x="53" y="94"/>
                    </a:moveTo>
                    <a:cubicBezTo>
                      <a:pt x="53" y="94"/>
                      <a:pt x="53" y="94"/>
                      <a:pt x="53" y="94"/>
                    </a:cubicBezTo>
                    <a:cubicBezTo>
                      <a:pt x="53" y="94"/>
                      <a:pt x="53" y="94"/>
                      <a:pt x="53" y="94"/>
                    </a:cubicBezTo>
                    <a:moveTo>
                      <a:pt x="45" y="95"/>
                    </a:moveTo>
                    <a:cubicBezTo>
                      <a:pt x="45" y="94"/>
                      <a:pt x="45" y="93"/>
                      <a:pt x="45" y="92"/>
                    </a:cubicBezTo>
                    <a:cubicBezTo>
                      <a:pt x="46" y="93"/>
                      <a:pt x="47" y="94"/>
                      <a:pt x="47" y="94"/>
                    </a:cubicBezTo>
                    <a:cubicBezTo>
                      <a:pt x="47" y="95"/>
                      <a:pt x="46" y="95"/>
                      <a:pt x="45" y="95"/>
                    </a:cubicBezTo>
                    <a:moveTo>
                      <a:pt x="117" y="101"/>
                    </a:moveTo>
                    <a:cubicBezTo>
                      <a:pt x="117" y="100"/>
                      <a:pt x="117" y="99"/>
                      <a:pt x="117" y="97"/>
                    </a:cubicBezTo>
                    <a:cubicBezTo>
                      <a:pt x="117" y="96"/>
                      <a:pt x="117" y="94"/>
                      <a:pt x="117" y="93"/>
                    </a:cubicBezTo>
                    <a:cubicBezTo>
                      <a:pt x="119" y="92"/>
                      <a:pt x="122" y="92"/>
                      <a:pt x="124" y="91"/>
                    </a:cubicBezTo>
                    <a:cubicBezTo>
                      <a:pt x="124" y="92"/>
                      <a:pt x="124" y="92"/>
                      <a:pt x="124" y="92"/>
                    </a:cubicBezTo>
                    <a:cubicBezTo>
                      <a:pt x="124" y="94"/>
                      <a:pt x="124" y="97"/>
                      <a:pt x="123" y="99"/>
                    </a:cubicBezTo>
                    <a:cubicBezTo>
                      <a:pt x="121" y="100"/>
                      <a:pt x="119" y="101"/>
                      <a:pt x="117" y="101"/>
                    </a:cubicBezTo>
                    <a:moveTo>
                      <a:pt x="125" y="98"/>
                    </a:moveTo>
                    <a:cubicBezTo>
                      <a:pt x="126" y="96"/>
                      <a:pt x="126" y="94"/>
                      <a:pt x="126" y="92"/>
                    </a:cubicBezTo>
                    <a:cubicBezTo>
                      <a:pt x="126" y="91"/>
                      <a:pt x="126" y="91"/>
                      <a:pt x="126" y="90"/>
                    </a:cubicBezTo>
                    <a:cubicBezTo>
                      <a:pt x="128" y="90"/>
                      <a:pt x="129" y="89"/>
                      <a:pt x="131" y="89"/>
                    </a:cubicBezTo>
                    <a:cubicBezTo>
                      <a:pt x="131" y="91"/>
                      <a:pt x="130" y="94"/>
                      <a:pt x="130" y="97"/>
                    </a:cubicBezTo>
                    <a:cubicBezTo>
                      <a:pt x="129" y="97"/>
                      <a:pt x="127" y="98"/>
                      <a:pt x="125" y="98"/>
                    </a:cubicBezTo>
                    <a:moveTo>
                      <a:pt x="132" y="96"/>
                    </a:moveTo>
                    <a:cubicBezTo>
                      <a:pt x="133" y="93"/>
                      <a:pt x="133" y="91"/>
                      <a:pt x="133" y="88"/>
                    </a:cubicBezTo>
                    <a:cubicBezTo>
                      <a:pt x="134" y="88"/>
                      <a:pt x="135" y="88"/>
                      <a:pt x="135" y="87"/>
                    </a:cubicBezTo>
                    <a:cubicBezTo>
                      <a:pt x="136" y="89"/>
                      <a:pt x="136" y="91"/>
                      <a:pt x="136" y="93"/>
                    </a:cubicBezTo>
                    <a:cubicBezTo>
                      <a:pt x="136" y="94"/>
                      <a:pt x="136" y="95"/>
                      <a:pt x="136" y="95"/>
                    </a:cubicBezTo>
                    <a:cubicBezTo>
                      <a:pt x="136" y="95"/>
                      <a:pt x="136" y="95"/>
                      <a:pt x="136" y="95"/>
                    </a:cubicBezTo>
                    <a:cubicBezTo>
                      <a:pt x="134" y="95"/>
                      <a:pt x="133" y="96"/>
                      <a:pt x="132" y="96"/>
                    </a:cubicBezTo>
                    <a:moveTo>
                      <a:pt x="39" y="97"/>
                    </a:moveTo>
                    <a:cubicBezTo>
                      <a:pt x="39" y="96"/>
                      <a:pt x="39" y="96"/>
                      <a:pt x="39" y="96"/>
                    </a:cubicBezTo>
                    <a:cubicBezTo>
                      <a:pt x="39" y="93"/>
                      <a:pt x="39" y="90"/>
                      <a:pt x="39" y="87"/>
                    </a:cubicBezTo>
                    <a:cubicBezTo>
                      <a:pt x="41" y="88"/>
                      <a:pt x="42" y="90"/>
                      <a:pt x="44" y="91"/>
                    </a:cubicBezTo>
                    <a:cubicBezTo>
                      <a:pt x="44" y="91"/>
                      <a:pt x="44" y="91"/>
                      <a:pt x="44" y="91"/>
                    </a:cubicBezTo>
                    <a:cubicBezTo>
                      <a:pt x="43" y="93"/>
                      <a:pt x="43" y="94"/>
                      <a:pt x="43" y="96"/>
                    </a:cubicBezTo>
                    <a:cubicBezTo>
                      <a:pt x="42" y="96"/>
                      <a:pt x="41" y="96"/>
                      <a:pt x="40" y="97"/>
                    </a:cubicBezTo>
                    <a:cubicBezTo>
                      <a:pt x="39" y="97"/>
                      <a:pt x="39" y="97"/>
                      <a:pt x="39" y="97"/>
                    </a:cubicBezTo>
                    <a:moveTo>
                      <a:pt x="37" y="94"/>
                    </a:moveTo>
                    <a:cubicBezTo>
                      <a:pt x="35" y="92"/>
                      <a:pt x="33" y="90"/>
                      <a:pt x="31" y="88"/>
                    </a:cubicBezTo>
                    <a:cubicBezTo>
                      <a:pt x="31" y="85"/>
                      <a:pt x="30" y="81"/>
                      <a:pt x="30" y="78"/>
                    </a:cubicBezTo>
                    <a:cubicBezTo>
                      <a:pt x="33" y="81"/>
                      <a:pt x="35" y="83"/>
                      <a:pt x="37" y="85"/>
                    </a:cubicBezTo>
                    <a:cubicBezTo>
                      <a:pt x="37" y="86"/>
                      <a:pt x="37" y="86"/>
                      <a:pt x="37" y="86"/>
                    </a:cubicBezTo>
                    <a:cubicBezTo>
                      <a:pt x="37" y="89"/>
                      <a:pt x="37" y="91"/>
                      <a:pt x="37" y="94"/>
                    </a:cubicBezTo>
                    <a:moveTo>
                      <a:pt x="29" y="85"/>
                    </a:moveTo>
                    <a:cubicBezTo>
                      <a:pt x="27" y="84"/>
                      <a:pt x="25" y="82"/>
                      <a:pt x="24" y="81"/>
                    </a:cubicBezTo>
                    <a:cubicBezTo>
                      <a:pt x="23" y="80"/>
                      <a:pt x="23" y="80"/>
                      <a:pt x="23" y="80"/>
                    </a:cubicBezTo>
                    <a:cubicBezTo>
                      <a:pt x="23" y="80"/>
                      <a:pt x="23" y="80"/>
                      <a:pt x="23" y="80"/>
                    </a:cubicBezTo>
                    <a:cubicBezTo>
                      <a:pt x="23" y="77"/>
                      <a:pt x="23" y="74"/>
                      <a:pt x="23" y="71"/>
                    </a:cubicBezTo>
                    <a:cubicBezTo>
                      <a:pt x="25" y="73"/>
                      <a:pt x="26" y="75"/>
                      <a:pt x="28" y="76"/>
                    </a:cubicBezTo>
                    <a:cubicBezTo>
                      <a:pt x="28" y="77"/>
                      <a:pt x="28" y="77"/>
                      <a:pt x="28" y="77"/>
                    </a:cubicBezTo>
                    <a:cubicBezTo>
                      <a:pt x="28" y="80"/>
                      <a:pt x="28" y="83"/>
                      <a:pt x="29" y="85"/>
                    </a:cubicBezTo>
                    <a:moveTo>
                      <a:pt x="21" y="78"/>
                    </a:moveTo>
                    <a:cubicBezTo>
                      <a:pt x="19" y="76"/>
                      <a:pt x="17" y="74"/>
                      <a:pt x="16" y="73"/>
                    </a:cubicBezTo>
                    <a:cubicBezTo>
                      <a:pt x="16" y="70"/>
                      <a:pt x="15" y="66"/>
                      <a:pt x="15" y="63"/>
                    </a:cubicBezTo>
                    <a:cubicBezTo>
                      <a:pt x="17" y="65"/>
                      <a:pt x="19" y="67"/>
                      <a:pt x="21" y="69"/>
                    </a:cubicBezTo>
                    <a:cubicBezTo>
                      <a:pt x="21" y="72"/>
                      <a:pt x="21" y="75"/>
                      <a:pt x="21" y="78"/>
                    </a:cubicBezTo>
                    <a:moveTo>
                      <a:pt x="111" y="68"/>
                    </a:moveTo>
                    <a:cubicBezTo>
                      <a:pt x="112" y="65"/>
                      <a:pt x="113" y="62"/>
                      <a:pt x="113" y="59"/>
                    </a:cubicBezTo>
                    <a:cubicBezTo>
                      <a:pt x="114" y="61"/>
                      <a:pt x="114" y="64"/>
                      <a:pt x="115" y="66"/>
                    </a:cubicBezTo>
                    <a:cubicBezTo>
                      <a:pt x="113" y="67"/>
                      <a:pt x="112" y="67"/>
                      <a:pt x="111" y="68"/>
                    </a:cubicBezTo>
                    <a:moveTo>
                      <a:pt x="14" y="71"/>
                    </a:moveTo>
                    <a:cubicBezTo>
                      <a:pt x="13" y="71"/>
                      <a:pt x="13" y="70"/>
                      <a:pt x="12" y="70"/>
                    </a:cubicBezTo>
                    <a:cubicBezTo>
                      <a:pt x="12" y="69"/>
                      <a:pt x="11" y="69"/>
                      <a:pt x="11" y="68"/>
                    </a:cubicBezTo>
                    <a:cubicBezTo>
                      <a:pt x="9" y="63"/>
                      <a:pt x="7" y="61"/>
                      <a:pt x="7" y="59"/>
                    </a:cubicBezTo>
                    <a:cubicBezTo>
                      <a:pt x="6" y="57"/>
                      <a:pt x="6" y="56"/>
                      <a:pt x="5" y="53"/>
                    </a:cubicBezTo>
                    <a:cubicBezTo>
                      <a:pt x="7" y="56"/>
                      <a:pt x="10" y="58"/>
                      <a:pt x="12" y="61"/>
                    </a:cubicBezTo>
                    <a:cubicBezTo>
                      <a:pt x="13" y="64"/>
                      <a:pt x="13" y="68"/>
                      <a:pt x="14" y="71"/>
                    </a:cubicBezTo>
                    <a:moveTo>
                      <a:pt x="116" y="63"/>
                    </a:moveTo>
                    <a:cubicBezTo>
                      <a:pt x="116" y="60"/>
                      <a:pt x="115" y="57"/>
                      <a:pt x="114" y="55"/>
                    </a:cubicBezTo>
                    <a:cubicBezTo>
                      <a:pt x="115" y="51"/>
                      <a:pt x="116" y="47"/>
                      <a:pt x="117" y="43"/>
                    </a:cubicBezTo>
                    <a:cubicBezTo>
                      <a:pt x="117" y="46"/>
                      <a:pt x="118" y="49"/>
                      <a:pt x="118" y="53"/>
                    </a:cubicBezTo>
                    <a:cubicBezTo>
                      <a:pt x="119" y="53"/>
                      <a:pt x="119" y="53"/>
                      <a:pt x="119" y="53"/>
                    </a:cubicBezTo>
                    <a:cubicBezTo>
                      <a:pt x="118" y="56"/>
                      <a:pt x="117" y="60"/>
                      <a:pt x="116" y="63"/>
                    </a:cubicBezTo>
                    <a:moveTo>
                      <a:pt x="120" y="48"/>
                    </a:moveTo>
                    <a:cubicBezTo>
                      <a:pt x="119" y="45"/>
                      <a:pt x="119" y="41"/>
                      <a:pt x="118" y="37"/>
                    </a:cubicBezTo>
                    <a:cubicBezTo>
                      <a:pt x="119" y="33"/>
                      <a:pt x="120" y="30"/>
                      <a:pt x="121" y="26"/>
                    </a:cubicBezTo>
                    <a:cubicBezTo>
                      <a:pt x="122" y="30"/>
                      <a:pt x="122" y="34"/>
                      <a:pt x="122" y="37"/>
                    </a:cubicBezTo>
                    <a:cubicBezTo>
                      <a:pt x="121" y="41"/>
                      <a:pt x="120" y="45"/>
                      <a:pt x="120" y="48"/>
                    </a:cubicBezTo>
                    <a:moveTo>
                      <a:pt x="124" y="32"/>
                    </a:moveTo>
                    <a:cubicBezTo>
                      <a:pt x="123" y="28"/>
                      <a:pt x="123" y="25"/>
                      <a:pt x="122" y="22"/>
                    </a:cubicBezTo>
                    <a:cubicBezTo>
                      <a:pt x="122" y="19"/>
                      <a:pt x="123" y="17"/>
                      <a:pt x="123" y="14"/>
                    </a:cubicBezTo>
                    <a:cubicBezTo>
                      <a:pt x="124" y="17"/>
                      <a:pt x="124" y="21"/>
                      <a:pt x="124" y="24"/>
                    </a:cubicBezTo>
                    <a:cubicBezTo>
                      <a:pt x="124" y="25"/>
                      <a:pt x="124" y="25"/>
                      <a:pt x="124" y="26"/>
                    </a:cubicBezTo>
                    <a:cubicBezTo>
                      <a:pt x="124" y="28"/>
                      <a:pt x="124" y="30"/>
                      <a:pt x="124" y="32"/>
                    </a:cubicBezTo>
                    <a:moveTo>
                      <a:pt x="78" y="85"/>
                    </a:moveTo>
                    <a:cubicBezTo>
                      <a:pt x="79" y="85"/>
                      <a:pt x="79" y="85"/>
                      <a:pt x="79" y="85"/>
                    </a:cubicBezTo>
                    <a:cubicBezTo>
                      <a:pt x="80" y="85"/>
                      <a:pt x="80" y="84"/>
                      <a:pt x="80" y="83"/>
                    </a:cubicBezTo>
                    <a:cubicBezTo>
                      <a:pt x="80" y="79"/>
                      <a:pt x="80" y="76"/>
                      <a:pt x="80" y="72"/>
                    </a:cubicBezTo>
                    <a:cubicBezTo>
                      <a:pt x="80" y="55"/>
                      <a:pt x="82" y="38"/>
                      <a:pt x="84" y="20"/>
                    </a:cubicBezTo>
                    <a:cubicBezTo>
                      <a:pt x="97" y="15"/>
                      <a:pt x="109" y="10"/>
                      <a:pt x="121" y="5"/>
                    </a:cubicBezTo>
                    <a:cubicBezTo>
                      <a:pt x="116" y="27"/>
                      <a:pt x="112" y="48"/>
                      <a:pt x="107" y="70"/>
                    </a:cubicBezTo>
                    <a:cubicBezTo>
                      <a:pt x="106" y="70"/>
                      <a:pt x="106" y="71"/>
                      <a:pt x="106" y="71"/>
                    </a:cubicBezTo>
                    <a:cubicBezTo>
                      <a:pt x="107" y="72"/>
                      <a:pt x="107" y="72"/>
                      <a:pt x="108" y="73"/>
                    </a:cubicBezTo>
                    <a:cubicBezTo>
                      <a:pt x="108" y="73"/>
                      <a:pt x="108" y="73"/>
                      <a:pt x="108" y="73"/>
                    </a:cubicBezTo>
                    <a:cubicBezTo>
                      <a:pt x="108" y="73"/>
                      <a:pt x="108" y="73"/>
                      <a:pt x="108" y="73"/>
                    </a:cubicBezTo>
                    <a:cubicBezTo>
                      <a:pt x="108" y="73"/>
                      <a:pt x="108" y="73"/>
                      <a:pt x="108" y="73"/>
                    </a:cubicBezTo>
                    <a:cubicBezTo>
                      <a:pt x="108" y="73"/>
                      <a:pt x="108" y="73"/>
                      <a:pt x="109" y="73"/>
                    </a:cubicBezTo>
                    <a:cubicBezTo>
                      <a:pt x="109" y="73"/>
                      <a:pt x="109" y="73"/>
                      <a:pt x="110" y="72"/>
                    </a:cubicBezTo>
                    <a:cubicBezTo>
                      <a:pt x="117" y="70"/>
                      <a:pt x="124" y="67"/>
                      <a:pt x="131" y="64"/>
                    </a:cubicBezTo>
                    <a:cubicBezTo>
                      <a:pt x="133" y="70"/>
                      <a:pt x="134" y="76"/>
                      <a:pt x="135" y="82"/>
                    </a:cubicBezTo>
                    <a:cubicBezTo>
                      <a:pt x="135" y="82"/>
                      <a:pt x="134" y="83"/>
                      <a:pt x="134" y="83"/>
                    </a:cubicBezTo>
                    <a:cubicBezTo>
                      <a:pt x="127" y="86"/>
                      <a:pt x="119" y="88"/>
                      <a:pt x="112" y="90"/>
                    </a:cubicBezTo>
                    <a:cubicBezTo>
                      <a:pt x="109" y="91"/>
                      <a:pt x="106" y="92"/>
                      <a:pt x="103" y="94"/>
                    </a:cubicBezTo>
                    <a:cubicBezTo>
                      <a:pt x="103" y="94"/>
                      <a:pt x="103" y="94"/>
                      <a:pt x="103" y="94"/>
                    </a:cubicBezTo>
                    <a:cubicBezTo>
                      <a:pt x="102" y="95"/>
                      <a:pt x="102" y="95"/>
                      <a:pt x="102" y="95"/>
                    </a:cubicBezTo>
                    <a:cubicBezTo>
                      <a:pt x="102" y="95"/>
                      <a:pt x="102" y="95"/>
                      <a:pt x="102" y="95"/>
                    </a:cubicBezTo>
                    <a:cubicBezTo>
                      <a:pt x="102" y="95"/>
                      <a:pt x="102" y="95"/>
                      <a:pt x="102" y="95"/>
                    </a:cubicBezTo>
                    <a:cubicBezTo>
                      <a:pt x="102" y="96"/>
                      <a:pt x="102" y="96"/>
                      <a:pt x="102" y="96"/>
                    </a:cubicBezTo>
                    <a:cubicBezTo>
                      <a:pt x="102" y="96"/>
                      <a:pt x="102" y="96"/>
                      <a:pt x="102" y="96"/>
                    </a:cubicBezTo>
                    <a:cubicBezTo>
                      <a:pt x="102" y="98"/>
                      <a:pt x="101" y="100"/>
                      <a:pt x="101" y="103"/>
                    </a:cubicBezTo>
                    <a:cubicBezTo>
                      <a:pt x="101" y="104"/>
                      <a:pt x="101" y="104"/>
                      <a:pt x="101" y="105"/>
                    </a:cubicBezTo>
                    <a:cubicBezTo>
                      <a:pt x="101" y="105"/>
                      <a:pt x="101" y="106"/>
                      <a:pt x="101" y="107"/>
                    </a:cubicBezTo>
                    <a:cubicBezTo>
                      <a:pt x="102" y="109"/>
                      <a:pt x="102" y="110"/>
                      <a:pt x="103" y="112"/>
                    </a:cubicBezTo>
                    <a:cubicBezTo>
                      <a:pt x="103" y="113"/>
                      <a:pt x="103" y="114"/>
                      <a:pt x="103" y="115"/>
                    </a:cubicBezTo>
                    <a:cubicBezTo>
                      <a:pt x="103" y="115"/>
                      <a:pt x="103" y="116"/>
                      <a:pt x="104" y="116"/>
                    </a:cubicBezTo>
                    <a:cubicBezTo>
                      <a:pt x="104" y="117"/>
                      <a:pt x="105" y="117"/>
                      <a:pt x="105" y="117"/>
                    </a:cubicBezTo>
                    <a:cubicBezTo>
                      <a:pt x="106" y="117"/>
                      <a:pt x="106" y="117"/>
                      <a:pt x="106" y="117"/>
                    </a:cubicBezTo>
                    <a:cubicBezTo>
                      <a:pt x="106" y="117"/>
                      <a:pt x="106" y="117"/>
                      <a:pt x="106" y="117"/>
                    </a:cubicBezTo>
                    <a:cubicBezTo>
                      <a:pt x="106" y="117"/>
                      <a:pt x="106" y="117"/>
                      <a:pt x="106" y="117"/>
                    </a:cubicBezTo>
                    <a:cubicBezTo>
                      <a:pt x="106" y="117"/>
                      <a:pt x="106" y="117"/>
                      <a:pt x="106" y="117"/>
                    </a:cubicBezTo>
                    <a:cubicBezTo>
                      <a:pt x="119" y="112"/>
                      <a:pt x="127" y="110"/>
                      <a:pt x="133" y="108"/>
                    </a:cubicBezTo>
                    <a:cubicBezTo>
                      <a:pt x="136" y="107"/>
                      <a:pt x="138" y="106"/>
                      <a:pt x="139" y="105"/>
                    </a:cubicBezTo>
                    <a:cubicBezTo>
                      <a:pt x="140" y="105"/>
                      <a:pt x="140" y="105"/>
                      <a:pt x="141" y="105"/>
                    </a:cubicBezTo>
                    <a:cubicBezTo>
                      <a:pt x="142" y="108"/>
                      <a:pt x="144" y="113"/>
                      <a:pt x="145" y="118"/>
                    </a:cubicBezTo>
                    <a:cubicBezTo>
                      <a:pt x="146" y="121"/>
                      <a:pt x="147" y="124"/>
                      <a:pt x="148" y="126"/>
                    </a:cubicBezTo>
                    <a:cubicBezTo>
                      <a:pt x="147" y="127"/>
                      <a:pt x="144" y="128"/>
                      <a:pt x="141" y="129"/>
                    </a:cubicBezTo>
                    <a:cubicBezTo>
                      <a:pt x="136" y="131"/>
                      <a:pt x="127" y="134"/>
                      <a:pt x="115" y="139"/>
                    </a:cubicBezTo>
                    <a:cubicBezTo>
                      <a:pt x="115" y="139"/>
                      <a:pt x="115" y="139"/>
                      <a:pt x="115" y="139"/>
                    </a:cubicBezTo>
                    <a:cubicBezTo>
                      <a:pt x="115" y="139"/>
                      <a:pt x="115" y="139"/>
                      <a:pt x="115" y="139"/>
                    </a:cubicBezTo>
                    <a:cubicBezTo>
                      <a:pt x="114" y="139"/>
                      <a:pt x="114" y="139"/>
                      <a:pt x="114" y="139"/>
                    </a:cubicBezTo>
                    <a:cubicBezTo>
                      <a:pt x="113" y="139"/>
                      <a:pt x="112" y="141"/>
                      <a:pt x="113" y="142"/>
                    </a:cubicBezTo>
                    <a:cubicBezTo>
                      <a:pt x="113" y="142"/>
                      <a:pt x="114" y="143"/>
                      <a:pt x="114" y="143"/>
                    </a:cubicBezTo>
                    <a:cubicBezTo>
                      <a:pt x="118" y="153"/>
                      <a:pt x="121" y="159"/>
                      <a:pt x="124" y="169"/>
                    </a:cubicBezTo>
                    <a:cubicBezTo>
                      <a:pt x="116" y="169"/>
                      <a:pt x="108" y="172"/>
                      <a:pt x="101" y="178"/>
                    </a:cubicBezTo>
                    <a:cubicBezTo>
                      <a:pt x="97" y="167"/>
                      <a:pt x="95" y="161"/>
                      <a:pt x="91" y="150"/>
                    </a:cubicBezTo>
                    <a:cubicBezTo>
                      <a:pt x="90" y="149"/>
                      <a:pt x="90" y="148"/>
                      <a:pt x="89" y="148"/>
                    </a:cubicBezTo>
                    <a:cubicBezTo>
                      <a:pt x="89" y="148"/>
                      <a:pt x="88" y="148"/>
                      <a:pt x="88" y="148"/>
                    </a:cubicBezTo>
                    <a:cubicBezTo>
                      <a:pt x="88" y="149"/>
                      <a:pt x="88" y="149"/>
                      <a:pt x="88" y="149"/>
                    </a:cubicBezTo>
                    <a:cubicBezTo>
                      <a:pt x="88" y="149"/>
                      <a:pt x="88" y="149"/>
                      <a:pt x="88" y="149"/>
                    </a:cubicBezTo>
                    <a:cubicBezTo>
                      <a:pt x="66" y="156"/>
                      <a:pt x="54" y="160"/>
                      <a:pt x="49" y="162"/>
                    </a:cubicBezTo>
                    <a:cubicBezTo>
                      <a:pt x="48" y="154"/>
                      <a:pt x="46" y="147"/>
                      <a:pt x="43" y="140"/>
                    </a:cubicBezTo>
                    <a:cubicBezTo>
                      <a:pt x="44" y="140"/>
                      <a:pt x="44" y="139"/>
                      <a:pt x="44" y="139"/>
                    </a:cubicBezTo>
                    <a:cubicBezTo>
                      <a:pt x="49" y="138"/>
                      <a:pt x="60" y="134"/>
                      <a:pt x="79" y="127"/>
                    </a:cubicBezTo>
                    <a:cubicBezTo>
                      <a:pt x="79" y="127"/>
                      <a:pt x="79" y="127"/>
                      <a:pt x="79" y="127"/>
                    </a:cubicBezTo>
                    <a:cubicBezTo>
                      <a:pt x="79" y="127"/>
                      <a:pt x="79" y="127"/>
                      <a:pt x="79" y="127"/>
                    </a:cubicBezTo>
                    <a:cubicBezTo>
                      <a:pt x="80" y="127"/>
                      <a:pt x="80" y="127"/>
                      <a:pt x="80" y="127"/>
                    </a:cubicBezTo>
                    <a:cubicBezTo>
                      <a:pt x="81" y="126"/>
                      <a:pt x="81" y="125"/>
                      <a:pt x="81" y="124"/>
                    </a:cubicBezTo>
                    <a:cubicBezTo>
                      <a:pt x="81" y="124"/>
                      <a:pt x="80" y="124"/>
                      <a:pt x="80" y="123"/>
                    </a:cubicBezTo>
                    <a:cubicBezTo>
                      <a:pt x="80" y="122"/>
                      <a:pt x="79" y="120"/>
                      <a:pt x="78" y="118"/>
                    </a:cubicBezTo>
                    <a:cubicBezTo>
                      <a:pt x="77" y="117"/>
                      <a:pt x="77" y="116"/>
                      <a:pt x="76" y="115"/>
                    </a:cubicBezTo>
                    <a:cubicBezTo>
                      <a:pt x="76" y="114"/>
                      <a:pt x="75" y="113"/>
                      <a:pt x="75" y="112"/>
                    </a:cubicBezTo>
                    <a:cubicBezTo>
                      <a:pt x="74" y="112"/>
                      <a:pt x="74" y="111"/>
                      <a:pt x="73" y="111"/>
                    </a:cubicBezTo>
                    <a:cubicBezTo>
                      <a:pt x="73" y="110"/>
                      <a:pt x="72" y="110"/>
                      <a:pt x="72" y="110"/>
                    </a:cubicBezTo>
                    <a:cubicBezTo>
                      <a:pt x="72" y="110"/>
                      <a:pt x="72" y="110"/>
                      <a:pt x="72" y="110"/>
                    </a:cubicBezTo>
                    <a:cubicBezTo>
                      <a:pt x="72" y="109"/>
                      <a:pt x="71" y="108"/>
                      <a:pt x="70" y="108"/>
                    </a:cubicBezTo>
                    <a:cubicBezTo>
                      <a:pt x="70" y="108"/>
                      <a:pt x="70" y="108"/>
                      <a:pt x="70" y="108"/>
                    </a:cubicBezTo>
                    <a:cubicBezTo>
                      <a:pt x="70" y="108"/>
                      <a:pt x="69" y="108"/>
                      <a:pt x="69" y="108"/>
                    </a:cubicBezTo>
                    <a:cubicBezTo>
                      <a:pt x="68" y="108"/>
                      <a:pt x="68" y="108"/>
                      <a:pt x="67" y="108"/>
                    </a:cubicBezTo>
                    <a:cubicBezTo>
                      <a:pt x="67" y="109"/>
                      <a:pt x="67" y="109"/>
                      <a:pt x="67" y="109"/>
                    </a:cubicBezTo>
                    <a:cubicBezTo>
                      <a:pt x="53" y="113"/>
                      <a:pt x="43" y="116"/>
                      <a:pt x="31" y="121"/>
                    </a:cubicBezTo>
                    <a:cubicBezTo>
                      <a:pt x="30" y="116"/>
                      <a:pt x="28" y="110"/>
                      <a:pt x="28" y="104"/>
                    </a:cubicBezTo>
                    <a:cubicBezTo>
                      <a:pt x="31" y="103"/>
                      <a:pt x="35" y="102"/>
                      <a:pt x="37" y="101"/>
                    </a:cubicBezTo>
                    <a:cubicBezTo>
                      <a:pt x="38" y="102"/>
                      <a:pt x="38" y="102"/>
                      <a:pt x="38" y="102"/>
                    </a:cubicBezTo>
                    <a:cubicBezTo>
                      <a:pt x="38" y="102"/>
                      <a:pt x="38" y="102"/>
                      <a:pt x="38" y="102"/>
                    </a:cubicBezTo>
                    <a:cubicBezTo>
                      <a:pt x="38" y="102"/>
                      <a:pt x="39" y="102"/>
                      <a:pt x="39" y="101"/>
                    </a:cubicBezTo>
                    <a:cubicBezTo>
                      <a:pt x="39" y="101"/>
                      <a:pt x="39" y="101"/>
                      <a:pt x="39" y="101"/>
                    </a:cubicBezTo>
                    <a:cubicBezTo>
                      <a:pt x="40" y="101"/>
                      <a:pt x="40" y="101"/>
                      <a:pt x="41" y="101"/>
                    </a:cubicBezTo>
                    <a:cubicBezTo>
                      <a:pt x="45" y="100"/>
                      <a:pt x="48" y="99"/>
                      <a:pt x="52" y="97"/>
                    </a:cubicBezTo>
                    <a:cubicBezTo>
                      <a:pt x="52" y="97"/>
                      <a:pt x="52" y="97"/>
                      <a:pt x="52" y="97"/>
                    </a:cubicBezTo>
                    <a:cubicBezTo>
                      <a:pt x="52" y="97"/>
                      <a:pt x="52" y="97"/>
                      <a:pt x="52" y="97"/>
                    </a:cubicBezTo>
                    <a:cubicBezTo>
                      <a:pt x="52" y="97"/>
                      <a:pt x="52" y="97"/>
                      <a:pt x="52" y="97"/>
                    </a:cubicBezTo>
                    <a:cubicBezTo>
                      <a:pt x="52" y="97"/>
                      <a:pt x="52" y="97"/>
                      <a:pt x="52" y="97"/>
                    </a:cubicBezTo>
                    <a:cubicBezTo>
                      <a:pt x="52" y="96"/>
                      <a:pt x="52" y="96"/>
                      <a:pt x="52" y="96"/>
                    </a:cubicBezTo>
                    <a:cubicBezTo>
                      <a:pt x="53" y="96"/>
                      <a:pt x="53" y="96"/>
                      <a:pt x="53" y="96"/>
                    </a:cubicBezTo>
                    <a:cubicBezTo>
                      <a:pt x="53" y="96"/>
                      <a:pt x="53" y="95"/>
                      <a:pt x="53" y="95"/>
                    </a:cubicBezTo>
                    <a:cubicBezTo>
                      <a:pt x="53" y="94"/>
                      <a:pt x="53" y="94"/>
                      <a:pt x="53" y="93"/>
                    </a:cubicBezTo>
                    <a:cubicBezTo>
                      <a:pt x="52" y="93"/>
                      <a:pt x="52" y="93"/>
                      <a:pt x="52" y="93"/>
                    </a:cubicBezTo>
                    <a:cubicBezTo>
                      <a:pt x="37" y="80"/>
                      <a:pt x="19" y="62"/>
                      <a:pt x="5" y="47"/>
                    </a:cubicBezTo>
                    <a:cubicBezTo>
                      <a:pt x="6" y="46"/>
                      <a:pt x="9" y="45"/>
                      <a:pt x="11" y="44"/>
                    </a:cubicBezTo>
                    <a:cubicBezTo>
                      <a:pt x="16" y="42"/>
                      <a:pt x="22" y="41"/>
                      <a:pt x="26" y="40"/>
                    </a:cubicBezTo>
                    <a:cubicBezTo>
                      <a:pt x="29" y="39"/>
                      <a:pt x="31" y="39"/>
                      <a:pt x="32" y="38"/>
                    </a:cubicBezTo>
                    <a:cubicBezTo>
                      <a:pt x="32" y="38"/>
                      <a:pt x="33" y="38"/>
                      <a:pt x="33" y="38"/>
                    </a:cubicBezTo>
                    <a:cubicBezTo>
                      <a:pt x="34" y="39"/>
                      <a:pt x="36" y="41"/>
                      <a:pt x="38" y="43"/>
                    </a:cubicBezTo>
                    <a:cubicBezTo>
                      <a:pt x="43" y="48"/>
                      <a:pt x="51" y="56"/>
                      <a:pt x="59" y="64"/>
                    </a:cubicBezTo>
                    <a:cubicBezTo>
                      <a:pt x="66" y="72"/>
                      <a:pt x="73" y="80"/>
                      <a:pt x="77" y="84"/>
                    </a:cubicBezTo>
                    <a:cubicBezTo>
                      <a:pt x="77" y="85"/>
                      <a:pt x="78" y="85"/>
                      <a:pt x="78" y="85"/>
                    </a:cubicBezTo>
                    <a:moveTo>
                      <a:pt x="124" y="0"/>
                    </a:moveTo>
                    <a:cubicBezTo>
                      <a:pt x="124" y="0"/>
                      <a:pt x="124" y="0"/>
                      <a:pt x="123" y="0"/>
                    </a:cubicBezTo>
                    <a:cubicBezTo>
                      <a:pt x="109" y="6"/>
                      <a:pt x="96" y="11"/>
                      <a:pt x="82" y="17"/>
                    </a:cubicBezTo>
                    <a:cubicBezTo>
                      <a:pt x="81" y="17"/>
                      <a:pt x="81" y="18"/>
                      <a:pt x="81" y="19"/>
                    </a:cubicBezTo>
                    <a:cubicBezTo>
                      <a:pt x="78" y="36"/>
                      <a:pt x="76" y="54"/>
                      <a:pt x="76" y="72"/>
                    </a:cubicBezTo>
                    <a:cubicBezTo>
                      <a:pt x="76" y="74"/>
                      <a:pt x="76" y="76"/>
                      <a:pt x="76" y="77"/>
                    </a:cubicBezTo>
                    <a:cubicBezTo>
                      <a:pt x="71" y="71"/>
                      <a:pt x="62" y="62"/>
                      <a:pt x="54" y="54"/>
                    </a:cubicBezTo>
                    <a:cubicBezTo>
                      <a:pt x="44" y="43"/>
                      <a:pt x="35" y="34"/>
                      <a:pt x="35" y="34"/>
                    </a:cubicBezTo>
                    <a:cubicBezTo>
                      <a:pt x="35" y="34"/>
                      <a:pt x="34" y="34"/>
                      <a:pt x="34" y="34"/>
                    </a:cubicBezTo>
                    <a:cubicBezTo>
                      <a:pt x="34" y="34"/>
                      <a:pt x="34" y="34"/>
                      <a:pt x="34" y="34"/>
                    </a:cubicBezTo>
                    <a:cubicBezTo>
                      <a:pt x="33" y="34"/>
                      <a:pt x="27" y="35"/>
                      <a:pt x="20" y="37"/>
                    </a:cubicBezTo>
                    <a:cubicBezTo>
                      <a:pt x="17" y="38"/>
                      <a:pt x="13" y="39"/>
                      <a:pt x="9" y="40"/>
                    </a:cubicBezTo>
                    <a:cubicBezTo>
                      <a:pt x="6" y="42"/>
                      <a:pt x="3" y="44"/>
                      <a:pt x="1" y="46"/>
                    </a:cubicBezTo>
                    <a:cubicBezTo>
                      <a:pt x="0" y="46"/>
                      <a:pt x="0" y="47"/>
                      <a:pt x="0" y="48"/>
                    </a:cubicBezTo>
                    <a:cubicBezTo>
                      <a:pt x="0" y="48"/>
                      <a:pt x="0" y="49"/>
                      <a:pt x="0" y="49"/>
                    </a:cubicBezTo>
                    <a:cubicBezTo>
                      <a:pt x="1" y="55"/>
                      <a:pt x="2" y="57"/>
                      <a:pt x="3" y="60"/>
                    </a:cubicBezTo>
                    <a:cubicBezTo>
                      <a:pt x="3" y="61"/>
                      <a:pt x="4" y="63"/>
                      <a:pt x="5" y="64"/>
                    </a:cubicBezTo>
                    <a:cubicBezTo>
                      <a:pt x="5" y="65"/>
                      <a:pt x="5" y="65"/>
                      <a:pt x="5" y="65"/>
                    </a:cubicBezTo>
                    <a:cubicBezTo>
                      <a:pt x="5" y="65"/>
                      <a:pt x="5" y="65"/>
                      <a:pt x="5" y="65"/>
                    </a:cubicBezTo>
                    <a:cubicBezTo>
                      <a:pt x="5" y="66"/>
                      <a:pt x="5" y="66"/>
                      <a:pt x="5" y="67"/>
                    </a:cubicBezTo>
                    <a:cubicBezTo>
                      <a:pt x="5" y="68"/>
                      <a:pt x="6" y="69"/>
                      <a:pt x="7" y="70"/>
                    </a:cubicBezTo>
                    <a:cubicBezTo>
                      <a:pt x="8" y="71"/>
                      <a:pt x="8" y="71"/>
                      <a:pt x="8" y="71"/>
                    </a:cubicBezTo>
                    <a:cubicBezTo>
                      <a:pt x="8" y="71"/>
                      <a:pt x="8" y="71"/>
                      <a:pt x="8" y="71"/>
                    </a:cubicBezTo>
                    <a:cubicBezTo>
                      <a:pt x="8" y="72"/>
                      <a:pt x="9" y="72"/>
                      <a:pt x="9" y="73"/>
                    </a:cubicBezTo>
                    <a:cubicBezTo>
                      <a:pt x="14" y="77"/>
                      <a:pt x="21" y="83"/>
                      <a:pt x="29" y="92"/>
                    </a:cubicBezTo>
                    <a:cubicBezTo>
                      <a:pt x="29" y="92"/>
                      <a:pt x="29" y="93"/>
                      <a:pt x="29" y="93"/>
                    </a:cubicBezTo>
                    <a:cubicBezTo>
                      <a:pt x="29" y="94"/>
                      <a:pt x="30" y="94"/>
                      <a:pt x="30" y="94"/>
                    </a:cubicBezTo>
                    <a:cubicBezTo>
                      <a:pt x="30" y="94"/>
                      <a:pt x="30" y="94"/>
                      <a:pt x="30" y="94"/>
                    </a:cubicBezTo>
                    <a:cubicBezTo>
                      <a:pt x="31" y="94"/>
                      <a:pt x="31" y="94"/>
                      <a:pt x="31" y="94"/>
                    </a:cubicBezTo>
                    <a:cubicBezTo>
                      <a:pt x="32" y="95"/>
                      <a:pt x="34" y="96"/>
                      <a:pt x="35" y="98"/>
                    </a:cubicBezTo>
                    <a:cubicBezTo>
                      <a:pt x="32" y="99"/>
                      <a:pt x="29" y="100"/>
                      <a:pt x="25" y="101"/>
                    </a:cubicBezTo>
                    <a:cubicBezTo>
                      <a:pt x="24" y="102"/>
                      <a:pt x="23" y="102"/>
                      <a:pt x="23" y="103"/>
                    </a:cubicBezTo>
                    <a:cubicBezTo>
                      <a:pt x="24" y="110"/>
                      <a:pt x="26" y="117"/>
                      <a:pt x="28" y="123"/>
                    </a:cubicBezTo>
                    <a:cubicBezTo>
                      <a:pt x="27" y="124"/>
                      <a:pt x="27" y="124"/>
                      <a:pt x="27" y="125"/>
                    </a:cubicBezTo>
                    <a:cubicBezTo>
                      <a:pt x="28" y="129"/>
                      <a:pt x="30" y="132"/>
                      <a:pt x="33" y="135"/>
                    </a:cubicBezTo>
                    <a:cubicBezTo>
                      <a:pt x="33" y="135"/>
                      <a:pt x="34" y="135"/>
                      <a:pt x="34" y="135"/>
                    </a:cubicBezTo>
                    <a:cubicBezTo>
                      <a:pt x="34" y="135"/>
                      <a:pt x="35" y="135"/>
                      <a:pt x="35" y="135"/>
                    </a:cubicBezTo>
                    <a:cubicBezTo>
                      <a:pt x="38" y="134"/>
                      <a:pt x="41" y="133"/>
                      <a:pt x="43" y="132"/>
                    </a:cubicBezTo>
                    <a:cubicBezTo>
                      <a:pt x="46" y="131"/>
                      <a:pt x="49" y="130"/>
                      <a:pt x="56" y="128"/>
                    </a:cubicBezTo>
                    <a:cubicBezTo>
                      <a:pt x="56" y="128"/>
                      <a:pt x="57" y="127"/>
                      <a:pt x="58" y="127"/>
                    </a:cubicBezTo>
                    <a:cubicBezTo>
                      <a:pt x="59" y="127"/>
                      <a:pt x="61" y="126"/>
                      <a:pt x="62" y="125"/>
                    </a:cubicBezTo>
                    <a:cubicBezTo>
                      <a:pt x="63" y="125"/>
                      <a:pt x="64" y="125"/>
                      <a:pt x="64" y="125"/>
                    </a:cubicBezTo>
                    <a:cubicBezTo>
                      <a:pt x="65" y="125"/>
                      <a:pt x="65" y="125"/>
                      <a:pt x="65" y="125"/>
                    </a:cubicBezTo>
                    <a:cubicBezTo>
                      <a:pt x="65" y="125"/>
                      <a:pt x="65" y="125"/>
                      <a:pt x="65" y="125"/>
                    </a:cubicBezTo>
                    <a:cubicBezTo>
                      <a:pt x="65" y="125"/>
                      <a:pt x="65" y="126"/>
                      <a:pt x="65" y="126"/>
                    </a:cubicBezTo>
                    <a:cubicBezTo>
                      <a:pt x="66" y="127"/>
                      <a:pt x="66" y="127"/>
                      <a:pt x="66" y="127"/>
                    </a:cubicBezTo>
                    <a:cubicBezTo>
                      <a:pt x="59" y="130"/>
                      <a:pt x="54" y="132"/>
                      <a:pt x="50" y="133"/>
                    </a:cubicBezTo>
                    <a:cubicBezTo>
                      <a:pt x="47" y="134"/>
                      <a:pt x="45" y="135"/>
                      <a:pt x="43" y="135"/>
                    </a:cubicBezTo>
                    <a:cubicBezTo>
                      <a:pt x="42" y="136"/>
                      <a:pt x="40" y="136"/>
                      <a:pt x="40" y="136"/>
                    </a:cubicBezTo>
                    <a:cubicBezTo>
                      <a:pt x="40" y="136"/>
                      <a:pt x="39" y="137"/>
                      <a:pt x="39" y="137"/>
                    </a:cubicBezTo>
                    <a:cubicBezTo>
                      <a:pt x="39" y="138"/>
                      <a:pt x="39" y="138"/>
                      <a:pt x="39" y="139"/>
                    </a:cubicBezTo>
                    <a:cubicBezTo>
                      <a:pt x="41" y="146"/>
                      <a:pt x="44" y="155"/>
                      <a:pt x="46" y="162"/>
                    </a:cubicBezTo>
                    <a:cubicBezTo>
                      <a:pt x="45" y="162"/>
                      <a:pt x="45" y="162"/>
                      <a:pt x="45" y="162"/>
                    </a:cubicBezTo>
                    <a:cubicBezTo>
                      <a:pt x="45" y="163"/>
                      <a:pt x="45" y="164"/>
                      <a:pt x="46" y="165"/>
                    </a:cubicBezTo>
                    <a:cubicBezTo>
                      <a:pt x="50" y="169"/>
                      <a:pt x="53" y="174"/>
                      <a:pt x="56" y="179"/>
                    </a:cubicBezTo>
                    <a:cubicBezTo>
                      <a:pt x="56" y="180"/>
                      <a:pt x="57" y="180"/>
                      <a:pt x="58" y="180"/>
                    </a:cubicBezTo>
                    <a:cubicBezTo>
                      <a:pt x="58" y="180"/>
                      <a:pt x="58" y="180"/>
                      <a:pt x="58" y="180"/>
                    </a:cubicBezTo>
                    <a:cubicBezTo>
                      <a:pt x="69" y="175"/>
                      <a:pt x="77" y="171"/>
                      <a:pt x="88" y="169"/>
                    </a:cubicBezTo>
                    <a:cubicBezTo>
                      <a:pt x="91" y="173"/>
                      <a:pt x="94" y="178"/>
                      <a:pt x="96" y="184"/>
                    </a:cubicBezTo>
                    <a:cubicBezTo>
                      <a:pt x="99" y="191"/>
                      <a:pt x="102" y="198"/>
                      <a:pt x="104" y="202"/>
                    </a:cubicBezTo>
                    <a:cubicBezTo>
                      <a:pt x="104" y="203"/>
                      <a:pt x="105" y="203"/>
                      <a:pt x="106" y="203"/>
                    </a:cubicBezTo>
                    <a:cubicBezTo>
                      <a:pt x="106" y="203"/>
                      <a:pt x="106" y="203"/>
                      <a:pt x="106" y="203"/>
                    </a:cubicBezTo>
                    <a:cubicBezTo>
                      <a:pt x="107" y="204"/>
                      <a:pt x="107" y="204"/>
                      <a:pt x="107" y="204"/>
                    </a:cubicBezTo>
                    <a:cubicBezTo>
                      <a:pt x="108" y="204"/>
                      <a:pt x="108" y="204"/>
                      <a:pt x="108" y="203"/>
                    </a:cubicBezTo>
                    <a:cubicBezTo>
                      <a:pt x="109" y="203"/>
                      <a:pt x="109" y="203"/>
                      <a:pt x="109" y="203"/>
                    </a:cubicBezTo>
                    <a:cubicBezTo>
                      <a:pt x="109" y="204"/>
                      <a:pt x="109" y="204"/>
                      <a:pt x="109" y="204"/>
                    </a:cubicBezTo>
                    <a:cubicBezTo>
                      <a:pt x="109" y="204"/>
                      <a:pt x="109" y="204"/>
                      <a:pt x="109" y="204"/>
                    </a:cubicBezTo>
                    <a:cubicBezTo>
                      <a:pt x="109" y="204"/>
                      <a:pt x="109" y="204"/>
                      <a:pt x="109" y="204"/>
                    </a:cubicBezTo>
                    <a:cubicBezTo>
                      <a:pt x="110" y="205"/>
                      <a:pt x="110" y="205"/>
                      <a:pt x="110" y="205"/>
                    </a:cubicBezTo>
                    <a:cubicBezTo>
                      <a:pt x="110" y="204"/>
                      <a:pt x="110" y="204"/>
                      <a:pt x="110" y="204"/>
                    </a:cubicBezTo>
                    <a:cubicBezTo>
                      <a:pt x="110" y="204"/>
                      <a:pt x="110" y="204"/>
                      <a:pt x="110" y="204"/>
                    </a:cubicBezTo>
                    <a:cubicBezTo>
                      <a:pt x="110" y="204"/>
                      <a:pt x="110" y="204"/>
                      <a:pt x="110" y="204"/>
                    </a:cubicBezTo>
                    <a:cubicBezTo>
                      <a:pt x="111" y="204"/>
                      <a:pt x="111" y="204"/>
                      <a:pt x="111" y="204"/>
                    </a:cubicBezTo>
                    <a:cubicBezTo>
                      <a:pt x="111" y="203"/>
                      <a:pt x="111" y="203"/>
                      <a:pt x="111" y="202"/>
                    </a:cubicBezTo>
                    <a:cubicBezTo>
                      <a:pt x="115" y="200"/>
                      <a:pt x="119" y="198"/>
                      <a:pt x="124" y="196"/>
                    </a:cubicBezTo>
                    <a:cubicBezTo>
                      <a:pt x="124" y="197"/>
                      <a:pt x="124" y="197"/>
                      <a:pt x="124" y="197"/>
                    </a:cubicBezTo>
                    <a:cubicBezTo>
                      <a:pt x="124" y="197"/>
                      <a:pt x="124" y="197"/>
                      <a:pt x="124" y="197"/>
                    </a:cubicBezTo>
                    <a:cubicBezTo>
                      <a:pt x="125" y="197"/>
                      <a:pt x="125" y="197"/>
                      <a:pt x="125" y="196"/>
                    </a:cubicBezTo>
                    <a:cubicBezTo>
                      <a:pt x="126" y="195"/>
                      <a:pt x="126" y="195"/>
                      <a:pt x="126" y="195"/>
                    </a:cubicBezTo>
                    <a:cubicBezTo>
                      <a:pt x="129" y="194"/>
                      <a:pt x="132" y="193"/>
                      <a:pt x="134" y="192"/>
                    </a:cubicBezTo>
                    <a:cubicBezTo>
                      <a:pt x="135" y="191"/>
                      <a:pt x="135" y="191"/>
                      <a:pt x="136" y="190"/>
                    </a:cubicBezTo>
                    <a:cubicBezTo>
                      <a:pt x="136" y="190"/>
                      <a:pt x="136" y="189"/>
                      <a:pt x="135" y="189"/>
                    </a:cubicBezTo>
                    <a:cubicBezTo>
                      <a:pt x="132" y="184"/>
                      <a:pt x="129" y="179"/>
                      <a:pt x="128" y="173"/>
                    </a:cubicBezTo>
                    <a:cubicBezTo>
                      <a:pt x="128" y="173"/>
                      <a:pt x="129" y="173"/>
                      <a:pt x="129" y="172"/>
                    </a:cubicBezTo>
                    <a:cubicBezTo>
                      <a:pt x="129" y="172"/>
                      <a:pt x="129" y="171"/>
                      <a:pt x="129" y="170"/>
                    </a:cubicBezTo>
                    <a:cubicBezTo>
                      <a:pt x="127" y="165"/>
                      <a:pt x="126" y="161"/>
                      <a:pt x="124" y="157"/>
                    </a:cubicBezTo>
                    <a:cubicBezTo>
                      <a:pt x="125" y="157"/>
                      <a:pt x="125" y="157"/>
                      <a:pt x="125" y="157"/>
                    </a:cubicBezTo>
                    <a:cubicBezTo>
                      <a:pt x="125" y="157"/>
                      <a:pt x="125" y="156"/>
                      <a:pt x="126" y="156"/>
                    </a:cubicBezTo>
                    <a:cubicBezTo>
                      <a:pt x="129" y="155"/>
                      <a:pt x="135" y="152"/>
                      <a:pt x="141" y="150"/>
                    </a:cubicBezTo>
                    <a:cubicBezTo>
                      <a:pt x="143" y="149"/>
                      <a:pt x="146" y="148"/>
                      <a:pt x="148" y="147"/>
                    </a:cubicBezTo>
                    <a:cubicBezTo>
                      <a:pt x="151" y="147"/>
                      <a:pt x="152" y="146"/>
                      <a:pt x="153" y="146"/>
                    </a:cubicBezTo>
                    <a:cubicBezTo>
                      <a:pt x="154" y="146"/>
                      <a:pt x="155" y="145"/>
                      <a:pt x="155" y="143"/>
                    </a:cubicBezTo>
                    <a:cubicBezTo>
                      <a:pt x="154" y="139"/>
                      <a:pt x="153" y="134"/>
                      <a:pt x="152" y="129"/>
                    </a:cubicBezTo>
                    <a:cubicBezTo>
                      <a:pt x="152" y="129"/>
                      <a:pt x="153" y="128"/>
                      <a:pt x="152" y="127"/>
                    </a:cubicBezTo>
                    <a:cubicBezTo>
                      <a:pt x="152" y="127"/>
                      <a:pt x="151" y="122"/>
                      <a:pt x="149" y="117"/>
                    </a:cubicBezTo>
                    <a:cubicBezTo>
                      <a:pt x="147" y="111"/>
                      <a:pt x="145" y="105"/>
                      <a:pt x="144" y="101"/>
                    </a:cubicBezTo>
                    <a:cubicBezTo>
                      <a:pt x="143" y="101"/>
                      <a:pt x="143" y="100"/>
                      <a:pt x="142" y="100"/>
                    </a:cubicBezTo>
                    <a:cubicBezTo>
                      <a:pt x="142" y="100"/>
                      <a:pt x="142" y="100"/>
                      <a:pt x="142" y="100"/>
                    </a:cubicBezTo>
                    <a:cubicBezTo>
                      <a:pt x="141" y="100"/>
                      <a:pt x="141" y="100"/>
                      <a:pt x="141" y="100"/>
                    </a:cubicBezTo>
                    <a:cubicBezTo>
                      <a:pt x="140" y="101"/>
                      <a:pt x="140" y="101"/>
                      <a:pt x="138" y="102"/>
                    </a:cubicBezTo>
                    <a:cubicBezTo>
                      <a:pt x="134" y="103"/>
                      <a:pt x="126" y="106"/>
                      <a:pt x="111" y="111"/>
                    </a:cubicBezTo>
                    <a:cubicBezTo>
                      <a:pt x="111" y="110"/>
                      <a:pt x="111" y="110"/>
                      <a:pt x="111" y="109"/>
                    </a:cubicBezTo>
                    <a:cubicBezTo>
                      <a:pt x="111" y="108"/>
                      <a:pt x="111" y="108"/>
                      <a:pt x="111" y="108"/>
                    </a:cubicBezTo>
                    <a:cubicBezTo>
                      <a:pt x="111" y="108"/>
                      <a:pt x="111" y="108"/>
                      <a:pt x="111" y="108"/>
                    </a:cubicBezTo>
                    <a:cubicBezTo>
                      <a:pt x="116" y="106"/>
                      <a:pt x="123" y="103"/>
                      <a:pt x="130" y="101"/>
                    </a:cubicBezTo>
                    <a:cubicBezTo>
                      <a:pt x="130" y="102"/>
                      <a:pt x="130" y="102"/>
                      <a:pt x="130" y="102"/>
                    </a:cubicBezTo>
                    <a:cubicBezTo>
                      <a:pt x="131" y="102"/>
                      <a:pt x="131" y="102"/>
                      <a:pt x="131" y="102"/>
                    </a:cubicBezTo>
                    <a:cubicBezTo>
                      <a:pt x="131" y="102"/>
                      <a:pt x="132" y="102"/>
                      <a:pt x="132" y="101"/>
                    </a:cubicBezTo>
                    <a:cubicBezTo>
                      <a:pt x="132" y="101"/>
                      <a:pt x="132" y="101"/>
                      <a:pt x="132" y="101"/>
                    </a:cubicBezTo>
                    <a:cubicBezTo>
                      <a:pt x="134" y="100"/>
                      <a:pt x="135" y="99"/>
                      <a:pt x="137" y="99"/>
                    </a:cubicBezTo>
                    <a:cubicBezTo>
                      <a:pt x="138" y="98"/>
                      <a:pt x="138" y="98"/>
                      <a:pt x="139" y="97"/>
                    </a:cubicBezTo>
                    <a:cubicBezTo>
                      <a:pt x="140" y="96"/>
                      <a:pt x="140" y="95"/>
                      <a:pt x="140" y="93"/>
                    </a:cubicBezTo>
                    <a:cubicBezTo>
                      <a:pt x="140" y="91"/>
                      <a:pt x="140" y="89"/>
                      <a:pt x="139" y="87"/>
                    </a:cubicBezTo>
                    <a:cubicBezTo>
                      <a:pt x="139" y="87"/>
                      <a:pt x="139" y="86"/>
                      <a:pt x="139" y="86"/>
                    </a:cubicBezTo>
                    <a:cubicBezTo>
                      <a:pt x="139" y="85"/>
                      <a:pt x="140" y="85"/>
                      <a:pt x="139" y="84"/>
                    </a:cubicBezTo>
                    <a:cubicBezTo>
                      <a:pt x="138" y="76"/>
                      <a:pt x="137" y="69"/>
                      <a:pt x="135" y="61"/>
                    </a:cubicBezTo>
                    <a:cubicBezTo>
                      <a:pt x="135" y="60"/>
                      <a:pt x="134" y="60"/>
                      <a:pt x="134" y="60"/>
                    </a:cubicBezTo>
                    <a:cubicBezTo>
                      <a:pt x="133" y="59"/>
                      <a:pt x="133" y="59"/>
                      <a:pt x="133" y="59"/>
                    </a:cubicBezTo>
                    <a:cubicBezTo>
                      <a:pt x="133" y="59"/>
                      <a:pt x="132" y="59"/>
                      <a:pt x="132" y="59"/>
                    </a:cubicBezTo>
                    <a:cubicBezTo>
                      <a:pt x="128" y="61"/>
                      <a:pt x="124" y="63"/>
                      <a:pt x="120" y="65"/>
                    </a:cubicBezTo>
                    <a:cubicBezTo>
                      <a:pt x="121" y="61"/>
                      <a:pt x="122" y="57"/>
                      <a:pt x="123" y="53"/>
                    </a:cubicBezTo>
                    <a:cubicBezTo>
                      <a:pt x="124" y="48"/>
                      <a:pt x="125" y="43"/>
                      <a:pt x="127" y="36"/>
                    </a:cubicBezTo>
                    <a:cubicBezTo>
                      <a:pt x="128" y="33"/>
                      <a:pt x="128" y="29"/>
                      <a:pt x="128" y="26"/>
                    </a:cubicBezTo>
                    <a:cubicBezTo>
                      <a:pt x="128" y="25"/>
                      <a:pt x="128" y="25"/>
                      <a:pt x="128" y="24"/>
                    </a:cubicBezTo>
                    <a:cubicBezTo>
                      <a:pt x="128" y="17"/>
                      <a:pt x="127" y="9"/>
                      <a:pt x="126" y="2"/>
                    </a:cubicBezTo>
                    <a:cubicBezTo>
                      <a:pt x="126" y="1"/>
                      <a:pt x="126" y="1"/>
                      <a:pt x="125" y="0"/>
                    </a:cubicBezTo>
                    <a:cubicBezTo>
                      <a:pt x="125" y="0"/>
                      <a:pt x="125" y="0"/>
                      <a:pt x="125" y="0"/>
                    </a:cubicBezTo>
                    <a:cubicBezTo>
                      <a:pt x="125" y="0"/>
                      <a:pt x="124" y="0"/>
                      <a:pt x="12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Rectangle 874"/>
              <p:cNvSpPr>
                <a:spLocks noChangeArrowheads="1"/>
              </p:cNvSpPr>
              <p:nvPr/>
            </p:nvSpPr>
            <p:spPr bwMode="auto">
              <a:xfrm>
                <a:off x="2862" y="2307"/>
                <a:ext cx="1" cy="1"/>
              </a:xfrm>
              <a:prstGeom prst="rect">
                <a:avLst/>
              </a:prstGeom>
              <a:solidFill>
                <a:srgbClr val="B2B2B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875"/>
              <p:cNvSpPr>
                <a:spLocks/>
              </p:cNvSpPr>
              <p:nvPr/>
            </p:nvSpPr>
            <p:spPr bwMode="auto">
              <a:xfrm>
                <a:off x="2862" y="2307"/>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876"/>
              <p:cNvSpPr>
                <a:spLocks noEditPoints="1"/>
              </p:cNvSpPr>
              <p:nvPr/>
            </p:nvSpPr>
            <p:spPr bwMode="auto">
              <a:xfrm>
                <a:off x="4389" y="981"/>
                <a:ext cx="299" cy="417"/>
              </a:xfrm>
              <a:custGeom>
                <a:avLst/>
                <a:gdLst>
                  <a:gd name="T0" fmla="*/ 96 w 126"/>
                  <a:gd name="T1" fmla="*/ 172 h 176"/>
                  <a:gd name="T2" fmla="*/ 94 w 126"/>
                  <a:gd name="T3" fmla="*/ 160 h 176"/>
                  <a:gd name="T4" fmla="*/ 80 w 126"/>
                  <a:gd name="T5" fmla="*/ 170 h 176"/>
                  <a:gd name="T6" fmla="*/ 70 w 126"/>
                  <a:gd name="T7" fmla="*/ 155 h 176"/>
                  <a:gd name="T8" fmla="*/ 121 w 126"/>
                  <a:gd name="T9" fmla="*/ 158 h 176"/>
                  <a:gd name="T10" fmla="*/ 63 w 126"/>
                  <a:gd name="T11" fmla="*/ 164 h 176"/>
                  <a:gd name="T12" fmla="*/ 50 w 126"/>
                  <a:gd name="T13" fmla="*/ 157 h 176"/>
                  <a:gd name="T14" fmla="*/ 49 w 126"/>
                  <a:gd name="T15" fmla="*/ 154 h 176"/>
                  <a:gd name="T16" fmla="*/ 45 w 126"/>
                  <a:gd name="T17" fmla="*/ 141 h 176"/>
                  <a:gd name="T18" fmla="*/ 37 w 126"/>
                  <a:gd name="T19" fmla="*/ 143 h 176"/>
                  <a:gd name="T20" fmla="*/ 30 w 126"/>
                  <a:gd name="T21" fmla="*/ 119 h 176"/>
                  <a:gd name="T22" fmla="*/ 28 w 126"/>
                  <a:gd name="T23" fmla="*/ 118 h 176"/>
                  <a:gd name="T24" fmla="*/ 9 w 126"/>
                  <a:gd name="T25" fmla="*/ 119 h 176"/>
                  <a:gd name="T26" fmla="*/ 20 w 126"/>
                  <a:gd name="T27" fmla="*/ 106 h 176"/>
                  <a:gd name="T28" fmla="*/ 74 w 126"/>
                  <a:gd name="T29" fmla="*/ 104 h 176"/>
                  <a:gd name="T30" fmla="*/ 65 w 126"/>
                  <a:gd name="T31" fmla="*/ 104 h 176"/>
                  <a:gd name="T32" fmla="*/ 75 w 126"/>
                  <a:gd name="T33" fmla="*/ 115 h 176"/>
                  <a:gd name="T34" fmla="*/ 87 w 126"/>
                  <a:gd name="T35" fmla="*/ 114 h 176"/>
                  <a:gd name="T36" fmla="*/ 89 w 126"/>
                  <a:gd name="T37" fmla="*/ 115 h 176"/>
                  <a:gd name="T38" fmla="*/ 5 w 126"/>
                  <a:gd name="T39" fmla="*/ 101 h 176"/>
                  <a:gd name="T40" fmla="*/ 6 w 126"/>
                  <a:gd name="T41" fmla="*/ 81 h 176"/>
                  <a:gd name="T42" fmla="*/ 81 w 126"/>
                  <a:gd name="T43" fmla="*/ 76 h 176"/>
                  <a:gd name="T44" fmla="*/ 67 w 126"/>
                  <a:gd name="T45" fmla="*/ 83 h 176"/>
                  <a:gd name="T46" fmla="*/ 91 w 126"/>
                  <a:gd name="T47" fmla="*/ 76 h 176"/>
                  <a:gd name="T48" fmla="*/ 59 w 126"/>
                  <a:gd name="T49" fmla="*/ 81 h 176"/>
                  <a:gd name="T50" fmla="*/ 64 w 126"/>
                  <a:gd name="T51" fmla="*/ 83 h 176"/>
                  <a:gd name="T52" fmla="*/ 102 w 126"/>
                  <a:gd name="T53" fmla="*/ 75 h 176"/>
                  <a:gd name="T54" fmla="*/ 99 w 126"/>
                  <a:gd name="T55" fmla="*/ 76 h 176"/>
                  <a:gd name="T56" fmla="*/ 22 w 126"/>
                  <a:gd name="T57" fmla="*/ 75 h 176"/>
                  <a:gd name="T58" fmla="*/ 4 w 126"/>
                  <a:gd name="T59" fmla="*/ 76 h 176"/>
                  <a:gd name="T60" fmla="*/ 67 w 126"/>
                  <a:gd name="T61" fmla="*/ 44 h 176"/>
                  <a:gd name="T62" fmla="*/ 112 w 126"/>
                  <a:gd name="T63" fmla="*/ 46 h 176"/>
                  <a:gd name="T64" fmla="*/ 116 w 126"/>
                  <a:gd name="T65" fmla="*/ 37 h 176"/>
                  <a:gd name="T66" fmla="*/ 105 w 126"/>
                  <a:gd name="T67" fmla="*/ 42 h 176"/>
                  <a:gd name="T68" fmla="*/ 85 w 126"/>
                  <a:gd name="T69" fmla="*/ 33 h 176"/>
                  <a:gd name="T70" fmla="*/ 103 w 126"/>
                  <a:gd name="T71" fmla="*/ 33 h 176"/>
                  <a:gd name="T72" fmla="*/ 88 w 126"/>
                  <a:gd name="T73" fmla="*/ 39 h 176"/>
                  <a:gd name="T74" fmla="*/ 120 w 126"/>
                  <a:gd name="T75" fmla="*/ 24 h 176"/>
                  <a:gd name="T76" fmla="*/ 75 w 126"/>
                  <a:gd name="T77" fmla="*/ 56 h 176"/>
                  <a:gd name="T78" fmla="*/ 51 w 126"/>
                  <a:gd name="T79" fmla="*/ 72 h 176"/>
                  <a:gd name="T80" fmla="*/ 50 w 126"/>
                  <a:gd name="T81" fmla="*/ 85 h 176"/>
                  <a:gd name="T82" fmla="*/ 78 w 126"/>
                  <a:gd name="T83" fmla="*/ 100 h 176"/>
                  <a:gd name="T84" fmla="*/ 62 w 126"/>
                  <a:gd name="T85" fmla="*/ 118 h 176"/>
                  <a:gd name="T86" fmla="*/ 97 w 126"/>
                  <a:gd name="T87" fmla="*/ 156 h 176"/>
                  <a:gd name="T88" fmla="*/ 10 w 126"/>
                  <a:gd name="T89" fmla="*/ 101 h 176"/>
                  <a:gd name="T90" fmla="*/ 25 w 126"/>
                  <a:gd name="T91" fmla="*/ 84 h 176"/>
                  <a:gd name="T92" fmla="*/ 23 w 126"/>
                  <a:gd name="T93" fmla="*/ 71 h 176"/>
                  <a:gd name="T94" fmla="*/ 66 w 126"/>
                  <a:gd name="T95" fmla="*/ 6 h 176"/>
                  <a:gd name="T96" fmla="*/ 6 w 126"/>
                  <a:gd name="T97" fmla="*/ 54 h 176"/>
                  <a:gd name="T98" fmla="*/ 0 w 126"/>
                  <a:gd name="T99" fmla="*/ 85 h 176"/>
                  <a:gd name="T100" fmla="*/ 8 w 126"/>
                  <a:gd name="T101" fmla="*/ 86 h 176"/>
                  <a:gd name="T102" fmla="*/ 1 w 126"/>
                  <a:gd name="T103" fmla="*/ 122 h 176"/>
                  <a:gd name="T104" fmla="*/ 6 w 126"/>
                  <a:gd name="T105" fmla="*/ 123 h 176"/>
                  <a:gd name="T106" fmla="*/ 102 w 126"/>
                  <a:gd name="T107" fmla="*/ 176 h 176"/>
                  <a:gd name="T108" fmla="*/ 124 w 126"/>
                  <a:gd name="T109" fmla="*/ 173 h 176"/>
                  <a:gd name="T110" fmla="*/ 125 w 126"/>
                  <a:gd name="T111" fmla="*/ 123 h 176"/>
                  <a:gd name="T112" fmla="*/ 71 w 126"/>
                  <a:gd name="T113" fmla="*/ 124 h 176"/>
                  <a:gd name="T114" fmla="*/ 104 w 126"/>
                  <a:gd name="T115" fmla="*/ 82 h 176"/>
                  <a:gd name="T116" fmla="*/ 105 w 126"/>
                  <a:gd name="T117" fmla="*/ 54 h 176"/>
                  <a:gd name="T118" fmla="*/ 112 w 126"/>
                  <a:gd name="T119" fmla="*/ 51 h 176"/>
                  <a:gd name="T120" fmla="*/ 93 w 126"/>
                  <a:gd name="T12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76">
                    <a:moveTo>
                      <a:pt x="116" y="171"/>
                    </a:moveTo>
                    <a:cubicBezTo>
                      <a:pt x="117" y="168"/>
                      <a:pt x="119" y="164"/>
                      <a:pt x="120" y="161"/>
                    </a:cubicBezTo>
                    <a:cubicBezTo>
                      <a:pt x="120" y="163"/>
                      <a:pt x="120" y="166"/>
                      <a:pt x="120" y="168"/>
                    </a:cubicBezTo>
                    <a:cubicBezTo>
                      <a:pt x="120" y="169"/>
                      <a:pt x="120" y="170"/>
                      <a:pt x="120" y="171"/>
                    </a:cubicBezTo>
                    <a:cubicBezTo>
                      <a:pt x="119" y="171"/>
                      <a:pt x="117" y="171"/>
                      <a:pt x="116" y="171"/>
                    </a:cubicBezTo>
                    <a:moveTo>
                      <a:pt x="97" y="160"/>
                    </a:moveTo>
                    <a:cubicBezTo>
                      <a:pt x="99" y="160"/>
                      <a:pt x="101" y="160"/>
                      <a:pt x="102" y="160"/>
                    </a:cubicBezTo>
                    <a:cubicBezTo>
                      <a:pt x="100" y="163"/>
                      <a:pt x="97" y="167"/>
                      <a:pt x="96" y="172"/>
                    </a:cubicBezTo>
                    <a:cubicBezTo>
                      <a:pt x="94" y="172"/>
                      <a:pt x="92" y="171"/>
                      <a:pt x="90" y="171"/>
                    </a:cubicBezTo>
                    <a:cubicBezTo>
                      <a:pt x="91" y="167"/>
                      <a:pt x="93" y="163"/>
                      <a:pt x="96" y="160"/>
                    </a:cubicBezTo>
                    <a:cubicBezTo>
                      <a:pt x="97" y="160"/>
                      <a:pt x="97" y="160"/>
                      <a:pt x="97" y="160"/>
                    </a:cubicBezTo>
                    <a:moveTo>
                      <a:pt x="88" y="171"/>
                    </a:moveTo>
                    <a:cubicBezTo>
                      <a:pt x="86" y="171"/>
                      <a:pt x="84" y="170"/>
                      <a:pt x="82" y="170"/>
                    </a:cubicBezTo>
                    <a:cubicBezTo>
                      <a:pt x="83" y="166"/>
                      <a:pt x="85" y="163"/>
                      <a:pt x="87" y="160"/>
                    </a:cubicBezTo>
                    <a:cubicBezTo>
                      <a:pt x="87" y="159"/>
                      <a:pt x="87" y="159"/>
                      <a:pt x="87" y="159"/>
                    </a:cubicBezTo>
                    <a:cubicBezTo>
                      <a:pt x="89" y="159"/>
                      <a:pt x="91" y="160"/>
                      <a:pt x="94" y="160"/>
                    </a:cubicBezTo>
                    <a:cubicBezTo>
                      <a:pt x="91" y="163"/>
                      <a:pt x="89" y="167"/>
                      <a:pt x="88" y="171"/>
                    </a:cubicBezTo>
                    <a:moveTo>
                      <a:pt x="102" y="172"/>
                    </a:moveTo>
                    <a:cubicBezTo>
                      <a:pt x="100" y="172"/>
                      <a:pt x="99" y="172"/>
                      <a:pt x="98" y="172"/>
                    </a:cubicBezTo>
                    <a:cubicBezTo>
                      <a:pt x="100" y="167"/>
                      <a:pt x="102" y="163"/>
                      <a:pt x="105" y="159"/>
                    </a:cubicBezTo>
                    <a:cubicBezTo>
                      <a:pt x="107" y="159"/>
                      <a:pt x="110" y="159"/>
                      <a:pt x="113" y="158"/>
                    </a:cubicBezTo>
                    <a:cubicBezTo>
                      <a:pt x="110" y="162"/>
                      <a:pt x="107" y="167"/>
                      <a:pt x="105" y="172"/>
                    </a:cubicBezTo>
                    <a:cubicBezTo>
                      <a:pt x="104" y="172"/>
                      <a:pt x="103" y="172"/>
                      <a:pt x="102" y="172"/>
                    </a:cubicBezTo>
                    <a:moveTo>
                      <a:pt x="80" y="170"/>
                    </a:moveTo>
                    <a:cubicBezTo>
                      <a:pt x="78" y="169"/>
                      <a:pt x="75" y="169"/>
                      <a:pt x="73" y="168"/>
                    </a:cubicBezTo>
                    <a:cubicBezTo>
                      <a:pt x="73" y="168"/>
                      <a:pt x="73" y="168"/>
                      <a:pt x="73" y="168"/>
                    </a:cubicBezTo>
                    <a:cubicBezTo>
                      <a:pt x="75" y="164"/>
                      <a:pt x="77" y="161"/>
                      <a:pt x="79" y="158"/>
                    </a:cubicBezTo>
                    <a:cubicBezTo>
                      <a:pt x="81" y="158"/>
                      <a:pt x="83" y="159"/>
                      <a:pt x="85" y="159"/>
                    </a:cubicBezTo>
                    <a:cubicBezTo>
                      <a:pt x="83" y="162"/>
                      <a:pt x="81" y="166"/>
                      <a:pt x="80" y="170"/>
                    </a:cubicBezTo>
                    <a:moveTo>
                      <a:pt x="71" y="167"/>
                    </a:moveTo>
                    <a:cubicBezTo>
                      <a:pt x="69" y="167"/>
                      <a:pt x="67" y="166"/>
                      <a:pt x="65" y="165"/>
                    </a:cubicBezTo>
                    <a:cubicBezTo>
                      <a:pt x="66" y="162"/>
                      <a:pt x="68" y="159"/>
                      <a:pt x="70" y="155"/>
                    </a:cubicBezTo>
                    <a:cubicBezTo>
                      <a:pt x="72" y="156"/>
                      <a:pt x="74" y="157"/>
                      <a:pt x="77" y="157"/>
                    </a:cubicBezTo>
                    <a:cubicBezTo>
                      <a:pt x="75" y="161"/>
                      <a:pt x="73" y="164"/>
                      <a:pt x="71" y="167"/>
                    </a:cubicBezTo>
                    <a:cubicBezTo>
                      <a:pt x="71" y="167"/>
                      <a:pt x="71" y="167"/>
                      <a:pt x="71" y="167"/>
                    </a:cubicBezTo>
                    <a:cubicBezTo>
                      <a:pt x="71" y="167"/>
                      <a:pt x="71" y="167"/>
                      <a:pt x="71" y="167"/>
                    </a:cubicBezTo>
                    <a:moveTo>
                      <a:pt x="107" y="172"/>
                    </a:moveTo>
                    <a:cubicBezTo>
                      <a:pt x="110" y="167"/>
                      <a:pt x="112" y="162"/>
                      <a:pt x="115" y="157"/>
                    </a:cubicBezTo>
                    <a:cubicBezTo>
                      <a:pt x="117" y="157"/>
                      <a:pt x="119" y="156"/>
                      <a:pt x="121" y="155"/>
                    </a:cubicBezTo>
                    <a:cubicBezTo>
                      <a:pt x="121" y="156"/>
                      <a:pt x="121" y="157"/>
                      <a:pt x="121" y="158"/>
                    </a:cubicBezTo>
                    <a:cubicBezTo>
                      <a:pt x="120" y="158"/>
                      <a:pt x="120" y="158"/>
                      <a:pt x="120" y="158"/>
                    </a:cubicBezTo>
                    <a:cubicBezTo>
                      <a:pt x="117" y="162"/>
                      <a:pt x="115" y="167"/>
                      <a:pt x="113" y="171"/>
                    </a:cubicBezTo>
                    <a:cubicBezTo>
                      <a:pt x="111" y="171"/>
                      <a:pt x="109" y="172"/>
                      <a:pt x="107" y="172"/>
                    </a:cubicBezTo>
                    <a:moveTo>
                      <a:pt x="63" y="164"/>
                    </a:moveTo>
                    <a:cubicBezTo>
                      <a:pt x="61" y="163"/>
                      <a:pt x="60" y="163"/>
                      <a:pt x="58" y="162"/>
                    </a:cubicBezTo>
                    <a:cubicBezTo>
                      <a:pt x="60" y="159"/>
                      <a:pt x="62" y="156"/>
                      <a:pt x="64" y="153"/>
                    </a:cubicBezTo>
                    <a:cubicBezTo>
                      <a:pt x="65" y="154"/>
                      <a:pt x="67" y="154"/>
                      <a:pt x="68" y="155"/>
                    </a:cubicBezTo>
                    <a:cubicBezTo>
                      <a:pt x="66" y="158"/>
                      <a:pt x="65" y="161"/>
                      <a:pt x="63" y="164"/>
                    </a:cubicBezTo>
                    <a:cubicBezTo>
                      <a:pt x="63" y="164"/>
                      <a:pt x="63" y="164"/>
                      <a:pt x="63" y="164"/>
                    </a:cubicBezTo>
                    <a:moveTo>
                      <a:pt x="57" y="161"/>
                    </a:moveTo>
                    <a:cubicBezTo>
                      <a:pt x="55" y="160"/>
                      <a:pt x="53" y="159"/>
                      <a:pt x="52" y="158"/>
                    </a:cubicBezTo>
                    <a:cubicBezTo>
                      <a:pt x="53" y="155"/>
                      <a:pt x="55" y="153"/>
                      <a:pt x="57" y="150"/>
                    </a:cubicBezTo>
                    <a:cubicBezTo>
                      <a:pt x="57" y="150"/>
                      <a:pt x="57" y="150"/>
                      <a:pt x="57" y="150"/>
                    </a:cubicBezTo>
                    <a:cubicBezTo>
                      <a:pt x="59" y="151"/>
                      <a:pt x="60" y="152"/>
                      <a:pt x="62" y="152"/>
                    </a:cubicBezTo>
                    <a:cubicBezTo>
                      <a:pt x="60" y="155"/>
                      <a:pt x="58" y="158"/>
                      <a:pt x="57" y="161"/>
                    </a:cubicBezTo>
                    <a:moveTo>
                      <a:pt x="50" y="157"/>
                    </a:moveTo>
                    <a:cubicBezTo>
                      <a:pt x="48" y="155"/>
                      <a:pt x="45" y="153"/>
                      <a:pt x="43" y="151"/>
                    </a:cubicBezTo>
                    <a:cubicBezTo>
                      <a:pt x="43" y="150"/>
                      <a:pt x="43" y="150"/>
                      <a:pt x="43" y="150"/>
                    </a:cubicBezTo>
                    <a:cubicBezTo>
                      <a:pt x="44" y="147"/>
                      <a:pt x="45" y="145"/>
                      <a:pt x="47" y="142"/>
                    </a:cubicBezTo>
                    <a:cubicBezTo>
                      <a:pt x="48" y="144"/>
                      <a:pt x="49" y="145"/>
                      <a:pt x="51" y="146"/>
                    </a:cubicBezTo>
                    <a:cubicBezTo>
                      <a:pt x="52" y="146"/>
                      <a:pt x="52" y="146"/>
                      <a:pt x="52" y="146"/>
                    </a:cubicBezTo>
                    <a:cubicBezTo>
                      <a:pt x="50" y="148"/>
                      <a:pt x="48" y="151"/>
                      <a:pt x="48" y="153"/>
                    </a:cubicBezTo>
                    <a:cubicBezTo>
                      <a:pt x="47" y="154"/>
                      <a:pt x="48" y="154"/>
                      <a:pt x="48" y="154"/>
                    </a:cubicBezTo>
                    <a:cubicBezTo>
                      <a:pt x="48" y="154"/>
                      <a:pt x="48" y="154"/>
                      <a:pt x="49" y="154"/>
                    </a:cubicBezTo>
                    <a:cubicBezTo>
                      <a:pt x="49" y="154"/>
                      <a:pt x="49" y="154"/>
                      <a:pt x="49" y="154"/>
                    </a:cubicBezTo>
                    <a:cubicBezTo>
                      <a:pt x="50" y="151"/>
                      <a:pt x="52" y="149"/>
                      <a:pt x="53" y="148"/>
                    </a:cubicBezTo>
                    <a:cubicBezTo>
                      <a:pt x="54" y="148"/>
                      <a:pt x="55" y="149"/>
                      <a:pt x="56" y="149"/>
                    </a:cubicBezTo>
                    <a:cubicBezTo>
                      <a:pt x="54" y="151"/>
                      <a:pt x="52" y="154"/>
                      <a:pt x="50" y="157"/>
                    </a:cubicBezTo>
                    <a:moveTo>
                      <a:pt x="41" y="149"/>
                    </a:moveTo>
                    <a:cubicBezTo>
                      <a:pt x="40" y="147"/>
                      <a:pt x="39" y="146"/>
                      <a:pt x="38" y="145"/>
                    </a:cubicBezTo>
                    <a:cubicBezTo>
                      <a:pt x="39" y="142"/>
                      <a:pt x="41" y="140"/>
                      <a:pt x="42" y="137"/>
                    </a:cubicBezTo>
                    <a:cubicBezTo>
                      <a:pt x="43" y="139"/>
                      <a:pt x="44" y="140"/>
                      <a:pt x="45" y="141"/>
                    </a:cubicBezTo>
                    <a:cubicBezTo>
                      <a:pt x="44" y="143"/>
                      <a:pt x="42" y="146"/>
                      <a:pt x="41" y="149"/>
                    </a:cubicBezTo>
                    <a:moveTo>
                      <a:pt x="37" y="143"/>
                    </a:moveTo>
                    <a:cubicBezTo>
                      <a:pt x="35" y="142"/>
                      <a:pt x="34" y="140"/>
                      <a:pt x="34" y="139"/>
                    </a:cubicBezTo>
                    <a:cubicBezTo>
                      <a:pt x="34" y="139"/>
                      <a:pt x="34" y="138"/>
                      <a:pt x="34" y="138"/>
                    </a:cubicBezTo>
                    <a:cubicBezTo>
                      <a:pt x="34" y="138"/>
                      <a:pt x="34" y="138"/>
                      <a:pt x="34" y="138"/>
                    </a:cubicBezTo>
                    <a:cubicBezTo>
                      <a:pt x="35" y="136"/>
                      <a:pt x="36" y="134"/>
                      <a:pt x="37" y="132"/>
                    </a:cubicBezTo>
                    <a:cubicBezTo>
                      <a:pt x="38" y="133"/>
                      <a:pt x="39" y="134"/>
                      <a:pt x="40" y="136"/>
                    </a:cubicBezTo>
                    <a:cubicBezTo>
                      <a:pt x="39" y="138"/>
                      <a:pt x="38" y="141"/>
                      <a:pt x="37" y="143"/>
                    </a:cubicBezTo>
                    <a:moveTo>
                      <a:pt x="32" y="137"/>
                    </a:moveTo>
                    <a:cubicBezTo>
                      <a:pt x="31" y="135"/>
                      <a:pt x="30" y="133"/>
                      <a:pt x="29" y="131"/>
                    </a:cubicBezTo>
                    <a:cubicBezTo>
                      <a:pt x="30" y="129"/>
                      <a:pt x="31" y="126"/>
                      <a:pt x="32" y="124"/>
                    </a:cubicBezTo>
                    <a:cubicBezTo>
                      <a:pt x="33" y="126"/>
                      <a:pt x="34" y="128"/>
                      <a:pt x="36" y="130"/>
                    </a:cubicBezTo>
                    <a:cubicBezTo>
                      <a:pt x="35" y="132"/>
                      <a:pt x="33" y="134"/>
                      <a:pt x="32" y="137"/>
                    </a:cubicBezTo>
                    <a:moveTo>
                      <a:pt x="28" y="129"/>
                    </a:moveTo>
                    <a:cubicBezTo>
                      <a:pt x="27" y="128"/>
                      <a:pt x="27" y="127"/>
                      <a:pt x="27" y="126"/>
                    </a:cubicBezTo>
                    <a:cubicBezTo>
                      <a:pt x="27" y="123"/>
                      <a:pt x="28" y="121"/>
                      <a:pt x="30" y="119"/>
                    </a:cubicBezTo>
                    <a:cubicBezTo>
                      <a:pt x="30" y="120"/>
                      <a:pt x="31" y="121"/>
                      <a:pt x="31" y="122"/>
                    </a:cubicBezTo>
                    <a:cubicBezTo>
                      <a:pt x="31" y="123"/>
                      <a:pt x="31" y="123"/>
                      <a:pt x="31" y="123"/>
                    </a:cubicBezTo>
                    <a:cubicBezTo>
                      <a:pt x="30" y="125"/>
                      <a:pt x="29" y="127"/>
                      <a:pt x="28" y="129"/>
                    </a:cubicBezTo>
                    <a:moveTo>
                      <a:pt x="26" y="123"/>
                    </a:moveTo>
                    <a:cubicBezTo>
                      <a:pt x="25" y="122"/>
                      <a:pt x="25" y="121"/>
                      <a:pt x="25" y="120"/>
                    </a:cubicBezTo>
                    <a:cubicBezTo>
                      <a:pt x="25" y="115"/>
                      <a:pt x="25" y="112"/>
                      <a:pt x="25" y="109"/>
                    </a:cubicBezTo>
                    <a:cubicBezTo>
                      <a:pt x="26" y="112"/>
                      <a:pt x="27" y="115"/>
                      <a:pt x="29" y="117"/>
                    </a:cubicBezTo>
                    <a:cubicBezTo>
                      <a:pt x="28" y="118"/>
                      <a:pt x="28" y="118"/>
                      <a:pt x="28" y="118"/>
                    </a:cubicBezTo>
                    <a:cubicBezTo>
                      <a:pt x="27" y="119"/>
                      <a:pt x="26" y="121"/>
                      <a:pt x="26" y="123"/>
                    </a:cubicBezTo>
                    <a:moveTo>
                      <a:pt x="6" y="119"/>
                    </a:moveTo>
                    <a:cubicBezTo>
                      <a:pt x="9" y="105"/>
                      <a:pt x="9" y="105"/>
                      <a:pt x="9" y="105"/>
                    </a:cubicBezTo>
                    <a:cubicBezTo>
                      <a:pt x="9" y="105"/>
                      <a:pt x="10" y="105"/>
                      <a:pt x="10" y="105"/>
                    </a:cubicBezTo>
                    <a:cubicBezTo>
                      <a:pt x="11" y="105"/>
                      <a:pt x="12" y="105"/>
                      <a:pt x="12" y="105"/>
                    </a:cubicBezTo>
                    <a:cubicBezTo>
                      <a:pt x="10" y="110"/>
                      <a:pt x="8" y="114"/>
                      <a:pt x="7" y="119"/>
                    </a:cubicBezTo>
                    <a:cubicBezTo>
                      <a:pt x="6" y="119"/>
                      <a:pt x="6" y="119"/>
                      <a:pt x="6" y="119"/>
                    </a:cubicBezTo>
                    <a:moveTo>
                      <a:pt x="9" y="119"/>
                    </a:moveTo>
                    <a:cubicBezTo>
                      <a:pt x="10" y="114"/>
                      <a:pt x="12" y="110"/>
                      <a:pt x="14" y="106"/>
                    </a:cubicBezTo>
                    <a:cubicBezTo>
                      <a:pt x="14" y="105"/>
                      <a:pt x="14" y="105"/>
                      <a:pt x="14" y="105"/>
                    </a:cubicBezTo>
                    <a:cubicBezTo>
                      <a:pt x="16" y="105"/>
                      <a:pt x="17" y="105"/>
                      <a:pt x="18" y="105"/>
                    </a:cubicBezTo>
                    <a:cubicBezTo>
                      <a:pt x="18" y="105"/>
                      <a:pt x="18" y="105"/>
                      <a:pt x="18" y="105"/>
                    </a:cubicBezTo>
                    <a:cubicBezTo>
                      <a:pt x="16" y="110"/>
                      <a:pt x="14" y="114"/>
                      <a:pt x="12" y="119"/>
                    </a:cubicBezTo>
                    <a:cubicBezTo>
                      <a:pt x="9" y="119"/>
                      <a:pt x="9" y="119"/>
                      <a:pt x="9" y="119"/>
                    </a:cubicBezTo>
                    <a:moveTo>
                      <a:pt x="15" y="119"/>
                    </a:moveTo>
                    <a:cubicBezTo>
                      <a:pt x="16" y="114"/>
                      <a:pt x="18" y="110"/>
                      <a:pt x="20" y="106"/>
                    </a:cubicBezTo>
                    <a:cubicBezTo>
                      <a:pt x="20" y="105"/>
                      <a:pt x="20" y="105"/>
                      <a:pt x="19" y="105"/>
                    </a:cubicBezTo>
                    <a:cubicBezTo>
                      <a:pt x="20" y="104"/>
                      <a:pt x="20" y="104"/>
                      <a:pt x="20" y="104"/>
                    </a:cubicBezTo>
                    <a:cubicBezTo>
                      <a:pt x="21" y="104"/>
                      <a:pt x="21" y="104"/>
                      <a:pt x="22" y="104"/>
                    </a:cubicBezTo>
                    <a:cubicBezTo>
                      <a:pt x="22" y="110"/>
                      <a:pt x="21" y="113"/>
                      <a:pt x="21" y="118"/>
                    </a:cubicBezTo>
                    <a:cubicBezTo>
                      <a:pt x="15" y="119"/>
                      <a:pt x="15" y="119"/>
                      <a:pt x="15" y="119"/>
                    </a:cubicBezTo>
                    <a:moveTo>
                      <a:pt x="68" y="115"/>
                    </a:moveTo>
                    <a:cubicBezTo>
                      <a:pt x="68" y="115"/>
                      <a:pt x="68" y="115"/>
                      <a:pt x="68" y="115"/>
                    </a:cubicBezTo>
                    <a:cubicBezTo>
                      <a:pt x="69" y="111"/>
                      <a:pt x="71" y="107"/>
                      <a:pt x="74" y="104"/>
                    </a:cubicBezTo>
                    <a:cubicBezTo>
                      <a:pt x="74" y="104"/>
                      <a:pt x="74" y="104"/>
                      <a:pt x="74" y="104"/>
                    </a:cubicBezTo>
                    <a:cubicBezTo>
                      <a:pt x="75" y="104"/>
                      <a:pt x="77" y="104"/>
                      <a:pt x="78" y="104"/>
                    </a:cubicBezTo>
                    <a:cubicBezTo>
                      <a:pt x="79" y="104"/>
                      <a:pt x="79" y="104"/>
                      <a:pt x="79" y="104"/>
                    </a:cubicBezTo>
                    <a:cubicBezTo>
                      <a:pt x="76" y="108"/>
                      <a:pt x="74" y="111"/>
                      <a:pt x="73" y="115"/>
                    </a:cubicBezTo>
                    <a:cubicBezTo>
                      <a:pt x="68" y="115"/>
                      <a:pt x="68" y="115"/>
                      <a:pt x="68" y="115"/>
                    </a:cubicBezTo>
                    <a:moveTo>
                      <a:pt x="64" y="115"/>
                    </a:moveTo>
                    <a:cubicBezTo>
                      <a:pt x="63" y="113"/>
                      <a:pt x="62" y="112"/>
                      <a:pt x="61" y="111"/>
                    </a:cubicBezTo>
                    <a:cubicBezTo>
                      <a:pt x="62" y="109"/>
                      <a:pt x="64" y="106"/>
                      <a:pt x="65" y="104"/>
                    </a:cubicBezTo>
                    <a:cubicBezTo>
                      <a:pt x="67" y="104"/>
                      <a:pt x="69" y="104"/>
                      <a:pt x="72" y="104"/>
                    </a:cubicBezTo>
                    <a:cubicBezTo>
                      <a:pt x="69" y="107"/>
                      <a:pt x="67" y="111"/>
                      <a:pt x="66" y="115"/>
                    </a:cubicBezTo>
                    <a:cubicBezTo>
                      <a:pt x="64" y="115"/>
                      <a:pt x="64" y="115"/>
                      <a:pt x="64" y="115"/>
                    </a:cubicBezTo>
                    <a:moveTo>
                      <a:pt x="75" y="115"/>
                    </a:moveTo>
                    <a:cubicBezTo>
                      <a:pt x="77" y="111"/>
                      <a:pt x="79" y="108"/>
                      <a:pt x="81" y="104"/>
                    </a:cubicBezTo>
                    <a:cubicBezTo>
                      <a:pt x="83" y="104"/>
                      <a:pt x="85" y="104"/>
                      <a:pt x="87" y="104"/>
                    </a:cubicBezTo>
                    <a:cubicBezTo>
                      <a:pt x="84" y="107"/>
                      <a:pt x="82" y="111"/>
                      <a:pt x="80" y="115"/>
                    </a:cubicBezTo>
                    <a:cubicBezTo>
                      <a:pt x="75" y="115"/>
                      <a:pt x="75" y="115"/>
                      <a:pt x="75" y="115"/>
                    </a:cubicBezTo>
                    <a:moveTo>
                      <a:pt x="60" y="109"/>
                    </a:moveTo>
                    <a:cubicBezTo>
                      <a:pt x="60" y="107"/>
                      <a:pt x="59" y="106"/>
                      <a:pt x="58" y="104"/>
                    </a:cubicBezTo>
                    <a:cubicBezTo>
                      <a:pt x="60" y="104"/>
                      <a:pt x="61" y="104"/>
                      <a:pt x="63" y="104"/>
                    </a:cubicBezTo>
                    <a:cubicBezTo>
                      <a:pt x="62" y="106"/>
                      <a:pt x="61" y="107"/>
                      <a:pt x="60" y="109"/>
                    </a:cubicBezTo>
                    <a:moveTo>
                      <a:pt x="83" y="115"/>
                    </a:moveTo>
                    <a:cubicBezTo>
                      <a:pt x="84" y="111"/>
                      <a:pt x="87" y="107"/>
                      <a:pt x="90" y="104"/>
                    </a:cubicBezTo>
                    <a:cubicBezTo>
                      <a:pt x="91" y="104"/>
                      <a:pt x="92" y="104"/>
                      <a:pt x="94" y="104"/>
                    </a:cubicBezTo>
                    <a:cubicBezTo>
                      <a:pt x="91" y="107"/>
                      <a:pt x="89" y="111"/>
                      <a:pt x="87" y="114"/>
                    </a:cubicBezTo>
                    <a:cubicBezTo>
                      <a:pt x="87" y="115"/>
                      <a:pt x="87" y="115"/>
                      <a:pt x="87" y="115"/>
                    </a:cubicBezTo>
                    <a:cubicBezTo>
                      <a:pt x="87" y="115"/>
                      <a:pt x="87" y="115"/>
                      <a:pt x="87" y="115"/>
                    </a:cubicBezTo>
                    <a:cubicBezTo>
                      <a:pt x="83" y="115"/>
                      <a:pt x="83" y="115"/>
                      <a:pt x="83" y="115"/>
                    </a:cubicBezTo>
                    <a:moveTo>
                      <a:pt x="89" y="115"/>
                    </a:moveTo>
                    <a:cubicBezTo>
                      <a:pt x="91" y="111"/>
                      <a:pt x="93" y="107"/>
                      <a:pt x="96" y="104"/>
                    </a:cubicBezTo>
                    <a:cubicBezTo>
                      <a:pt x="98" y="104"/>
                      <a:pt x="99" y="104"/>
                      <a:pt x="101" y="104"/>
                    </a:cubicBezTo>
                    <a:cubicBezTo>
                      <a:pt x="99" y="107"/>
                      <a:pt x="96" y="111"/>
                      <a:pt x="94" y="115"/>
                    </a:cubicBezTo>
                    <a:cubicBezTo>
                      <a:pt x="89" y="115"/>
                      <a:pt x="89" y="115"/>
                      <a:pt x="89" y="115"/>
                    </a:cubicBezTo>
                    <a:moveTo>
                      <a:pt x="96" y="115"/>
                    </a:moveTo>
                    <a:cubicBezTo>
                      <a:pt x="98" y="111"/>
                      <a:pt x="101" y="108"/>
                      <a:pt x="103" y="104"/>
                    </a:cubicBezTo>
                    <a:cubicBezTo>
                      <a:pt x="104" y="104"/>
                      <a:pt x="104" y="104"/>
                      <a:pt x="104" y="104"/>
                    </a:cubicBezTo>
                    <a:cubicBezTo>
                      <a:pt x="101" y="115"/>
                      <a:pt x="101" y="115"/>
                      <a:pt x="101" y="115"/>
                    </a:cubicBezTo>
                    <a:cubicBezTo>
                      <a:pt x="96" y="115"/>
                      <a:pt x="96" y="115"/>
                      <a:pt x="96" y="115"/>
                    </a:cubicBezTo>
                    <a:moveTo>
                      <a:pt x="5" y="104"/>
                    </a:moveTo>
                    <a:cubicBezTo>
                      <a:pt x="5" y="101"/>
                      <a:pt x="5" y="101"/>
                      <a:pt x="5" y="101"/>
                    </a:cubicBezTo>
                    <a:cubicBezTo>
                      <a:pt x="5" y="101"/>
                      <a:pt x="5" y="101"/>
                      <a:pt x="5" y="101"/>
                    </a:cubicBezTo>
                    <a:cubicBezTo>
                      <a:pt x="5" y="101"/>
                      <a:pt x="5" y="102"/>
                      <a:pt x="5" y="103"/>
                    </a:cubicBezTo>
                    <a:cubicBezTo>
                      <a:pt x="5" y="104"/>
                      <a:pt x="5" y="104"/>
                      <a:pt x="5" y="104"/>
                    </a:cubicBezTo>
                    <a:moveTo>
                      <a:pt x="6" y="81"/>
                    </a:moveTo>
                    <a:cubicBezTo>
                      <a:pt x="9" y="77"/>
                      <a:pt x="9" y="77"/>
                      <a:pt x="9" y="77"/>
                    </a:cubicBezTo>
                    <a:cubicBezTo>
                      <a:pt x="9" y="77"/>
                      <a:pt x="10" y="77"/>
                      <a:pt x="11" y="77"/>
                    </a:cubicBezTo>
                    <a:cubicBezTo>
                      <a:pt x="10" y="78"/>
                      <a:pt x="9" y="79"/>
                      <a:pt x="8" y="81"/>
                    </a:cubicBezTo>
                    <a:cubicBezTo>
                      <a:pt x="8" y="81"/>
                      <a:pt x="8" y="81"/>
                      <a:pt x="8" y="81"/>
                    </a:cubicBezTo>
                    <a:cubicBezTo>
                      <a:pt x="6" y="81"/>
                      <a:pt x="6" y="81"/>
                      <a:pt x="6" y="81"/>
                    </a:cubicBezTo>
                    <a:moveTo>
                      <a:pt x="10" y="81"/>
                    </a:moveTo>
                    <a:cubicBezTo>
                      <a:pt x="11" y="80"/>
                      <a:pt x="13" y="78"/>
                      <a:pt x="14" y="76"/>
                    </a:cubicBezTo>
                    <a:cubicBezTo>
                      <a:pt x="15" y="76"/>
                      <a:pt x="16" y="76"/>
                      <a:pt x="17" y="76"/>
                    </a:cubicBezTo>
                    <a:cubicBezTo>
                      <a:pt x="16" y="78"/>
                      <a:pt x="15" y="79"/>
                      <a:pt x="14" y="81"/>
                    </a:cubicBezTo>
                    <a:cubicBezTo>
                      <a:pt x="10" y="81"/>
                      <a:pt x="10" y="81"/>
                      <a:pt x="10" y="81"/>
                    </a:cubicBezTo>
                    <a:moveTo>
                      <a:pt x="73" y="83"/>
                    </a:moveTo>
                    <a:cubicBezTo>
                      <a:pt x="74" y="80"/>
                      <a:pt x="76" y="78"/>
                      <a:pt x="77" y="76"/>
                    </a:cubicBezTo>
                    <a:cubicBezTo>
                      <a:pt x="79" y="76"/>
                      <a:pt x="80" y="76"/>
                      <a:pt x="81" y="76"/>
                    </a:cubicBezTo>
                    <a:cubicBezTo>
                      <a:pt x="81" y="76"/>
                      <a:pt x="82" y="76"/>
                      <a:pt x="83" y="76"/>
                    </a:cubicBezTo>
                    <a:cubicBezTo>
                      <a:pt x="81" y="78"/>
                      <a:pt x="80" y="80"/>
                      <a:pt x="78" y="82"/>
                    </a:cubicBezTo>
                    <a:cubicBezTo>
                      <a:pt x="78" y="83"/>
                      <a:pt x="78" y="83"/>
                      <a:pt x="78" y="83"/>
                    </a:cubicBezTo>
                    <a:cubicBezTo>
                      <a:pt x="77" y="83"/>
                      <a:pt x="75" y="83"/>
                      <a:pt x="74" y="83"/>
                    </a:cubicBezTo>
                    <a:cubicBezTo>
                      <a:pt x="73" y="83"/>
                      <a:pt x="73" y="83"/>
                      <a:pt x="73" y="83"/>
                    </a:cubicBezTo>
                    <a:moveTo>
                      <a:pt x="71" y="83"/>
                    </a:moveTo>
                    <a:cubicBezTo>
                      <a:pt x="69" y="83"/>
                      <a:pt x="68" y="83"/>
                      <a:pt x="67" y="83"/>
                    </a:cubicBezTo>
                    <a:cubicBezTo>
                      <a:pt x="67" y="83"/>
                      <a:pt x="67" y="83"/>
                      <a:pt x="67" y="83"/>
                    </a:cubicBezTo>
                    <a:cubicBezTo>
                      <a:pt x="68" y="80"/>
                      <a:pt x="70" y="78"/>
                      <a:pt x="72" y="76"/>
                    </a:cubicBezTo>
                    <a:cubicBezTo>
                      <a:pt x="72" y="76"/>
                      <a:pt x="72" y="76"/>
                      <a:pt x="72" y="76"/>
                    </a:cubicBezTo>
                    <a:cubicBezTo>
                      <a:pt x="73" y="76"/>
                      <a:pt x="74" y="76"/>
                      <a:pt x="75" y="76"/>
                    </a:cubicBezTo>
                    <a:cubicBezTo>
                      <a:pt x="74" y="78"/>
                      <a:pt x="72" y="80"/>
                      <a:pt x="71" y="82"/>
                    </a:cubicBezTo>
                    <a:cubicBezTo>
                      <a:pt x="71" y="83"/>
                      <a:pt x="71" y="83"/>
                      <a:pt x="71" y="83"/>
                    </a:cubicBezTo>
                    <a:moveTo>
                      <a:pt x="80" y="83"/>
                    </a:moveTo>
                    <a:cubicBezTo>
                      <a:pt x="82" y="80"/>
                      <a:pt x="83" y="78"/>
                      <a:pt x="85" y="76"/>
                    </a:cubicBezTo>
                    <a:cubicBezTo>
                      <a:pt x="87" y="76"/>
                      <a:pt x="89" y="76"/>
                      <a:pt x="91" y="76"/>
                    </a:cubicBezTo>
                    <a:cubicBezTo>
                      <a:pt x="89" y="78"/>
                      <a:pt x="87" y="80"/>
                      <a:pt x="85" y="82"/>
                    </a:cubicBezTo>
                    <a:cubicBezTo>
                      <a:pt x="85" y="83"/>
                      <a:pt x="85" y="83"/>
                      <a:pt x="85" y="83"/>
                    </a:cubicBezTo>
                    <a:cubicBezTo>
                      <a:pt x="83" y="83"/>
                      <a:pt x="82" y="83"/>
                      <a:pt x="80" y="83"/>
                    </a:cubicBezTo>
                    <a:moveTo>
                      <a:pt x="54" y="83"/>
                    </a:moveTo>
                    <a:cubicBezTo>
                      <a:pt x="54" y="82"/>
                      <a:pt x="54" y="82"/>
                      <a:pt x="54" y="81"/>
                    </a:cubicBezTo>
                    <a:cubicBezTo>
                      <a:pt x="55" y="79"/>
                      <a:pt x="57" y="77"/>
                      <a:pt x="58" y="76"/>
                    </a:cubicBezTo>
                    <a:cubicBezTo>
                      <a:pt x="59" y="76"/>
                      <a:pt x="61" y="76"/>
                      <a:pt x="62" y="76"/>
                    </a:cubicBezTo>
                    <a:cubicBezTo>
                      <a:pt x="61" y="77"/>
                      <a:pt x="59" y="79"/>
                      <a:pt x="59" y="81"/>
                    </a:cubicBezTo>
                    <a:cubicBezTo>
                      <a:pt x="58" y="82"/>
                      <a:pt x="59" y="82"/>
                      <a:pt x="59" y="83"/>
                    </a:cubicBezTo>
                    <a:cubicBezTo>
                      <a:pt x="59" y="83"/>
                      <a:pt x="59" y="83"/>
                      <a:pt x="59" y="83"/>
                    </a:cubicBezTo>
                    <a:cubicBezTo>
                      <a:pt x="60" y="83"/>
                      <a:pt x="60" y="82"/>
                      <a:pt x="60" y="82"/>
                    </a:cubicBezTo>
                    <a:cubicBezTo>
                      <a:pt x="61" y="80"/>
                      <a:pt x="63" y="78"/>
                      <a:pt x="64" y="76"/>
                    </a:cubicBezTo>
                    <a:cubicBezTo>
                      <a:pt x="66" y="76"/>
                      <a:pt x="68" y="76"/>
                      <a:pt x="70" y="76"/>
                    </a:cubicBezTo>
                    <a:cubicBezTo>
                      <a:pt x="68" y="77"/>
                      <a:pt x="66" y="80"/>
                      <a:pt x="65" y="82"/>
                    </a:cubicBezTo>
                    <a:cubicBezTo>
                      <a:pt x="65" y="83"/>
                      <a:pt x="65" y="83"/>
                      <a:pt x="65" y="83"/>
                    </a:cubicBezTo>
                    <a:cubicBezTo>
                      <a:pt x="65" y="83"/>
                      <a:pt x="65" y="83"/>
                      <a:pt x="64" y="83"/>
                    </a:cubicBezTo>
                    <a:cubicBezTo>
                      <a:pt x="60" y="83"/>
                      <a:pt x="57" y="83"/>
                      <a:pt x="54" y="83"/>
                    </a:cubicBezTo>
                    <a:moveTo>
                      <a:pt x="54" y="78"/>
                    </a:moveTo>
                    <a:cubicBezTo>
                      <a:pt x="54" y="77"/>
                      <a:pt x="54" y="76"/>
                      <a:pt x="54" y="76"/>
                    </a:cubicBezTo>
                    <a:cubicBezTo>
                      <a:pt x="54" y="76"/>
                      <a:pt x="55" y="76"/>
                      <a:pt x="56" y="76"/>
                    </a:cubicBezTo>
                    <a:cubicBezTo>
                      <a:pt x="55" y="76"/>
                      <a:pt x="54" y="77"/>
                      <a:pt x="54" y="78"/>
                    </a:cubicBezTo>
                    <a:moveTo>
                      <a:pt x="87" y="83"/>
                    </a:moveTo>
                    <a:cubicBezTo>
                      <a:pt x="89" y="80"/>
                      <a:pt x="92" y="78"/>
                      <a:pt x="94" y="76"/>
                    </a:cubicBezTo>
                    <a:cubicBezTo>
                      <a:pt x="97" y="76"/>
                      <a:pt x="99" y="76"/>
                      <a:pt x="102" y="75"/>
                    </a:cubicBezTo>
                    <a:cubicBezTo>
                      <a:pt x="100" y="81"/>
                      <a:pt x="100" y="81"/>
                      <a:pt x="100" y="81"/>
                    </a:cubicBezTo>
                    <a:cubicBezTo>
                      <a:pt x="99" y="82"/>
                      <a:pt x="99" y="82"/>
                      <a:pt x="99" y="82"/>
                    </a:cubicBezTo>
                    <a:cubicBezTo>
                      <a:pt x="98" y="82"/>
                      <a:pt x="96" y="83"/>
                      <a:pt x="95" y="83"/>
                    </a:cubicBezTo>
                    <a:cubicBezTo>
                      <a:pt x="96" y="81"/>
                      <a:pt x="97" y="79"/>
                      <a:pt x="98" y="78"/>
                    </a:cubicBezTo>
                    <a:cubicBezTo>
                      <a:pt x="99" y="77"/>
                      <a:pt x="99" y="77"/>
                      <a:pt x="99" y="77"/>
                    </a:cubicBezTo>
                    <a:cubicBezTo>
                      <a:pt x="100" y="77"/>
                      <a:pt x="100" y="77"/>
                      <a:pt x="100" y="76"/>
                    </a:cubicBezTo>
                    <a:cubicBezTo>
                      <a:pt x="100" y="76"/>
                      <a:pt x="100" y="76"/>
                      <a:pt x="99" y="76"/>
                    </a:cubicBezTo>
                    <a:cubicBezTo>
                      <a:pt x="99" y="76"/>
                      <a:pt x="99" y="76"/>
                      <a:pt x="99" y="76"/>
                    </a:cubicBezTo>
                    <a:cubicBezTo>
                      <a:pt x="99" y="76"/>
                      <a:pt x="98" y="76"/>
                      <a:pt x="98" y="76"/>
                    </a:cubicBezTo>
                    <a:cubicBezTo>
                      <a:pt x="97" y="76"/>
                      <a:pt x="97" y="76"/>
                      <a:pt x="97" y="76"/>
                    </a:cubicBezTo>
                    <a:cubicBezTo>
                      <a:pt x="95" y="78"/>
                      <a:pt x="94" y="80"/>
                      <a:pt x="92" y="83"/>
                    </a:cubicBezTo>
                    <a:cubicBezTo>
                      <a:pt x="92" y="83"/>
                      <a:pt x="92" y="83"/>
                      <a:pt x="92" y="83"/>
                    </a:cubicBezTo>
                    <a:cubicBezTo>
                      <a:pt x="90" y="83"/>
                      <a:pt x="88" y="83"/>
                      <a:pt x="87" y="83"/>
                    </a:cubicBezTo>
                    <a:moveTo>
                      <a:pt x="16" y="81"/>
                    </a:moveTo>
                    <a:cubicBezTo>
                      <a:pt x="17" y="79"/>
                      <a:pt x="18" y="77"/>
                      <a:pt x="19" y="75"/>
                    </a:cubicBezTo>
                    <a:cubicBezTo>
                      <a:pt x="20" y="75"/>
                      <a:pt x="21" y="75"/>
                      <a:pt x="22" y="75"/>
                    </a:cubicBezTo>
                    <a:cubicBezTo>
                      <a:pt x="22" y="77"/>
                      <a:pt x="22" y="79"/>
                      <a:pt x="21" y="81"/>
                    </a:cubicBezTo>
                    <a:cubicBezTo>
                      <a:pt x="16" y="81"/>
                      <a:pt x="16" y="81"/>
                      <a:pt x="16" y="81"/>
                    </a:cubicBezTo>
                    <a:moveTo>
                      <a:pt x="4" y="76"/>
                    </a:moveTo>
                    <a:cubicBezTo>
                      <a:pt x="4" y="68"/>
                      <a:pt x="4" y="68"/>
                      <a:pt x="4" y="68"/>
                    </a:cubicBezTo>
                    <a:cubicBezTo>
                      <a:pt x="5" y="66"/>
                      <a:pt x="5" y="66"/>
                      <a:pt x="5" y="66"/>
                    </a:cubicBezTo>
                    <a:cubicBezTo>
                      <a:pt x="5" y="67"/>
                      <a:pt x="5" y="68"/>
                      <a:pt x="5" y="69"/>
                    </a:cubicBezTo>
                    <a:cubicBezTo>
                      <a:pt x="5" y="71"/>
                      <a:pt x="5" y="73"/>
                      <a:pt x="5" y="74"/>
                    </a:cubicBezTo>
                    <a:cubicBezTo>
                      <a:pt x="4" y="76"/>
                      <a:pt x="4" y="76"/>
                      <a:pt x="4" y="76"/>
                    </a:cubicBezTo>
                    <a:moveTo>
                      <a:pt x="61" y="52"/>
                    </a:moveTo>
                    <a:cubicBezTo>
                      <a:pt x="60" y="52"/>
                      <a:pt x="60" y="52"/>
                      <a:pt x="60" y="52"/>
                    </a:cubicBezTo>
                    <a:cubicBezTo>
                      <a:pt x="61" y="50"/>
                      <a:pt x="62" y="49"/>
                      <a:pt x="62" y="48"/>
                    </a:cubicBezTo>
                    <a:cubicBezTo>
                      <a:pt x="62" y="49"/>
                      <a:pt x="62" y="50"/>
                      <a:pt x="61" y="51"/>
                    </a:cubicBezTo>
                    <a:cubicBezTo>
                      <a:pt x="61" y="52"/>
                      <a:pt x="61" y="52"/>
                      <a:pt x="61" y="52"/>
                    </a:cubicBezTo>
                    <a:moveTo>
                      <a:pt x="65" y="52"/>
                    </a:moveTo>
                    <a:cubicBezTo>
                      <a:pt x="64" y="52"/>
                      <a:pt x="64" y="52"/>
                      <a:pt x="63" y="52"/>
                    </a:cubicBezTo>
                    <a:cubicBezTo>
                      <a:pt x="64" y="49"/>
                      <a:pt x="65" y="47"/>
                      <a:pt x="67" y="44"/>
                    </a:cubicBezTo>
                    <a:cubicBezTo>
                      <a:pt x="67" y="43"/>
                      <a:pt x="67" y="43"/>
                      <a:pt x="67" y="43"/>
                    </a:cubicBezTo>
                    <a:cubicBezTo>
                      <a:pt x="68" y="42"/>
                      <a:pt x="69" y="41"/>
                      <a:pt x="71" y="40"/>
                    </a:cubicBezTo>
                    <a:cubicBezTo>
                      <a:pt x="70" y="43"/>
                      <a:pt x="69" y="46"/>
                      <a:pt x="67" y="48"/>
                    </a:cubicBezTo>
                    <a:cubicBezTo>
                      <a:pt x="67" y="48"/>
                      <a:pt x="67" y="48"/>
                      <a:pt x="67" y="48"/>
                    </a:cubicBezTo>
                    <a:cubicBezTo>
                      <a:pt x="67" y="49"/>
                      <a:pt x="66" y="50"/>
                      <a:pt x="65" y="51"/>
                    </a:cubicBezTo>
                    <a:cubicBezTo>
                      <a:pt x="65" y="52"/>
                      <a:pt x="65" y="52"/>
                      <a:pt x="65" y="52"/>
                    </a:cubicBezTo>
                    <a:cubicBezTo>
                      <a:pt x="65" y="52"/>
                      <a:pt x="65" y="52"/>
                      <a:pt x="65" y="52"/>
                    </a:cubicBezTo>
                    <a:moveTo>
                      <a:pt x="112" y="46"/>
                    </a:moveTo>
                    <a:cubicBezTo>
                      <a:pt x="112" y="46"/>
                      <a:pt x="111" y="46"/>
                      <a:pt x="111" y="45"/>
                    </a:cubicBezTo>
                    <a:cubicBezTo>
                      <a:pt x="113" y="43"/>
                      <a:pt x="115" y="41"/>
                      <a:pt x="118" y="38"/>
                    </a:cubicBezTo>
                    <a:cubicBezTo>
                      <a:pt x="118" y="39"/>
                      <a:pt x="119" y="39"/>
                      <a:pt x="119" y="40"/>
                    </a:cubicBezTo>
                    <a:cubicBezTo>
                      <a:pt x="117" y="42"/>
                      <a:pt x="114" y="44"/>
                      <a:pt x="112" y="46"/>
                    </a:cubicBezTo>
                    <a:moveTo>
                      <a:pt x="109" y="44"/>
                    </a:moveTo>
                    <a:cubicBezTo>
                      <a:pt x="108" y="44"/>
                      <a:pt x="107" y="43"/>
                      <a:pt x="106" y="43"/>
                    </a:cubicBezTo>
                    <a:cubicBezTo>
                      <a:pt x="109" y="40"/>
                      <a:pt x="110" y="38"/>
                      <a:pt x="112" y="35"/>
                    </a:cubicBezTo>
                    <a:cubicBezTo>
                      <a:pt x="113" y="36"/>
                      <a:pt x="115" y="37"/>
                      <a:pt x="116" y="37"/>
                    </a:cubicBezTo>
                    <a:cubicBezTo>
                      <a:pt x="114" y="40"/>
                      <a:pt x="112" y="42"/>
                      <a:pt x="109" y="44"/>
                    </a:cubicBezTo>
                    <a:moveTo>
                      <a:pt x="71" y="45"/>
                    </a:moveTo>
                    <a:cubicBezTo>
                      <a:pt x="72" y="43"/>
                      <a:pt x="73" y="41"/>
                      <a:pt x="73" y="38"/>
                    </a:cubicBezTo>
                    <a:cubicBezTo>
                      <a:pt x="73" y="38"/>
                      <a:pt x="73" y="38"/>
                      <a:pt x="73" y="38"/>
                    </a:cubicBezTo>
                    <a:cubicBezTo>
                      <a:pt x="75" y="37"/>
                      <a:pt x="77" y="36"/>
                      <a:pt x="79" y="35"/>
                    </a:cubicBezTo>
                    <a:cubicBezTo>
                      <a:pt x="77" y="38"/>
                      <a:pt x="76" y="40"/>
                      <a:pt x="75" y="43"/>
                    </a:cubicBezTo>
                    <a:cubicBezTo>
                      <a:pt x="74" y="43"/>
                      <a:pt x="72" y="44"/>
                      <a:pt x="71" y="45"/>
                    </a:cubicBezTo>
                    <a:moveTo>
                      <a:pt x="105" y="42"/>
                    </a:moveTo>
                    <a:cubicBezTo>
                      <a:pt x="103" y="41"/>
                      <a:pt x="102" y="41"/>
                      <a:pt x="100" y="40"/>
                    </a:cubicBezTo>
                    <a:cubicBezTo>
                      <a:pt x="102" y="38"/>
                      <a:pt x="104" y="35"/>
                      <a:pt x="105" y="33"/>
                    </a:cubicBezTo>
                    <a:cubicBezTo>
                      <a:pt x="107" y="33"/>
                      <a:pt x="109" y="34"/>
                      <a:pt x="110" y="35"/>
                    </a:cubicBezTo>
                    <a:cubicBezTo>
                      <a:pt x="109" y="37"/>
                      <a:pt x="107" y="40"/>
                      <a:pt x="105" y="42"/>
                    </a:cubicBezTo>
                    <a:moveTo>
                      <a:pt x="78" y="41"/>
                    </a:moveTo>
                    <a:cubicBezTo>
                      <a:pt x="79" y="39"/>
                      <a:pt x="80" y="37"/>
                      <a:pt x="81" y="35"/>
                    </a:cubicBezTo>
                    <a:cubicBezTo>
                      <a:pt x="81" y="34"/>
                      <a:pt x="81" y="34"/>
                      <a:pt x="81" y="34"/>
                    </a:cubicBezTo>
                    <a:cubicBezTo>
                      <a:pt x="83" y="34"/>
                      <a:pt x="84" y="33"/>
                      <a:pt x="85" y="33"/>
                    </a:cubicBezTo>
                    <a:cubicBezTo>
                      <a:pt x="86" y="33"/>
                      <a:pt x="87" y="33"/>
                      <a:pt x="87" y="33"/>
                    </a:cubicBezTo>
                    <a:cubicBezTo>
                      <a:pt x="86" y="35"/>
                      <a:pt x="85" y="37"/>
                      <a:pt x="83" y="40"/>
                    </a:cubicBezTo>
                    <a:cubicBezTo>
                      <a:pt x="81" y="40"/>
                      <a:pt x="79" y="41"/>
                      <a:pt x="78" y="41"/>
                    </a:cubicBezTo>
                    <a:moveTo>
                      <a:pt x="98" y="40"/>
                    </a:moveTo>
                    <a:cubicBezTo>
                      <a:pt x="97" y="39"/>
                      <a:pt x="95" y="39"/>
                      <a:pt x="94" y="39"/>
                    </a:cubicBezTo>
                    <a:cubicBezTo>
                      <a:pt x="95" y="37"/>
                      <a:pt x="97" y="35"/>
                      <a:pt x="99" y="32"/>
                    </a:cubicBezTo>
                    <a:cubicBezTo>
                      <a:pt x="99" y="32"/>
                      <a:pt x="99" y="32"/>
                      <a:pt x="99" y="32"/>
                    </a:cubicBezTo>
                    <a:cubicBezTo>
                      <a:pt x="100" y="32"/>
                      <a:pt x="102" y="32"/>
                      <a:pt x="103" y="33"/>
                    </a:cubicBezTo>
                    <a:cubicBezTo>
                      <a:pt x="102" y="35"/>
                      <a:pt x="100" y="38"/>
                      <a:pt x="98" y="40"/>
                    </a:cubicBezTo>
                    <a:moveTo>
                      <a:pt x="86" y="39"/>
                    </a:moveTo>
                    <a:cubicBezTo>
                      <a:pt x="87" y="37"/>
                      <a:pt x="89" y="35"/>
                      <a:pt x="90" y="32"/>
                    </a:cubicBezTo>
                    <a:cubicBezTo>
                      <a:pt x="92" y="32"/>
                      <a:pt x="94" y="32"/>
                      <a:pt x="96" y="32"/>
                    </a:cubicBezTo>
                    <a:cubicBezTo>
                      <a:pt x="96" y="32"/>
                      <a:pt x="96" y="32"/>
                      <a:pt x="96" y="32"/>
                    </a:cubicBezTo>
                    <a:cubicBezTo>
                      <a:pt x="95" y="34"/>
                      <a:pt x="93" y="37"/>
                      <a:pt x="91" y="39"/>
                    </a:cubicBezTo>
                    <a:cubicBezTo>
                      <a:pt x="90" y="39"/>
                      <a:pt x="90" y="39"/>
                      <a:pt x="90" y="39"/>
                    </a:cubicBezTo>
                    <a:cubicBezTo>
                      <a:pt x="90" y="39"/>
                      <a:pt x="89" y="39"/>
                      <a:pt x="88" y="39"/>
                    </a:cubicBezTo>
                    <a:cubicBezTo>
                      <a:pt x="87" y="39"/>
                      <a:pt x="86" y="39"/>
                      <a:pt x="86" y="39"/>
                    </a:cubicBezTo>
                    <a:moveTo>
                      <a:pt x="27" y="56"/>
                    </a:moveTo>
                    <a:cubicBezTo>
                      <a:pt x="28" y="56"/>
                      <a:pt x="28" y="55"/>
                      <a:pt x="29" y="54"/>
                    </a:cubicBezTo>
                    <a:cubicBezTo>
                      <a:pt x="33" y="40"/>
                      <a:pt x="43" y="21"/>
                      <a:pt x="68" y="9"/>
                    </a:cubicBezTo>
                    <a:cubicBezTo>
                      <a:pt x="76" y="5"/>
                      <a:pt x="84" y="4"/>
                      <a:pt x="93" y="4"/>
                    </a:cubicBezTo>
                    <a:cubicBezTo>
                      <a:pt x="93" y="4"/>
                      <a:pt x="93" y="4"/>
                      <a:pt x="93" y="4"/>
                    </a:cubicBezTo>
                    <a:cubicBezTo>
                      <a:pt x="103" y="4"/>
                      <a:pt x="112" y="6"/>
                      <a:pt x="121" y="10"/>
                    </a:cubicBezTo>
                    <a:cubicBezTo>
                      <a:pt x="120" y="15"/>
                      <a:pt x="120" y="19"/>
                      <a:pt x="120" y="24"/>
                    </a:cubicBezTo>
                    <a:cubicBezTo>
                      <a:pt x="120" y="28"/>
                      <a:pt x="120" y="32"/>
                      <a:pt x="120" y="35"/>
                    </a:cubicBezTo>
                    <a:cubicBezTo>
                      <a:pt x="113" y="30"/>
                      <a:pt x="104" y="28"/>
                      <a:pt x="96" y="28"/>
                    </a:cubicBezTo>
                    <a:cubicBezTo>
                      <a:pt x="92" y="28"/>
                      <a:pt x="88" y="28"/>
                      <a:pt x="84" y="29"/>
                    </a:cubicBezTo>
                    <a:cubicBezTo>
                      <a:pt x="72" y="32"/>
                      <a:pt x="61" y="41"/>
                      <a:pt x="55" y="53"/>
                    </a:cubicBezTo>
                    <a:cubicBezTo>
                      <a:pt x="55" y="54"/>
                      <a:pt x="55" y="55"/>
                      <a:pt x="56" y="55"/>
                    </a:cubicBezTo>
                    <a:cubicBezTo>
                      <a:pt x="56" y="55"/>
                      <a:pt x="56" y="55"/>
                      <a:pt x="56" y="55"/>
                    </a:cubicBezTo>
                    <a:cubicBezTo>
                      <a:pt x="57" y="55"/>
                      <a:pt x="57" y="55"/>
                      <a:pt x="57" y="55"/>
                    </a:cubicBezTo>
                    <a:cubicBezTo>
                      <a:pt x="63" y="56"/>
                      <a:pt x="69" y="56"/>
                      <a:pt x="75" y="56"/>
                    </a:cubicBezTo>
                    <a:cubicBezTo>
                      <a:pt x="83" y="57"/>
                      <a:pt x="89" y="57"/>
                      <a:pt x="102" y="57"/>
                    </a:cubicBezTo>
                    <a:cubicBezTo>
                      <a:pt x="103" y="61"/>
                      <a:pt x="103" y="67"/>
                      <a:pt x="103" y="72"/>
                    </a:cubicBezTo>
                    <a:cubicBezTo>
                      <a:pt x="95" y="72"/>
                      <a:pt x="88" y="72"/>
                      <a:pt x="81" y="72"/>
                    </a:cubicBezTo>
                    <a:cubicBezTo>
                      <a:pt x="71" y="72"/>
                      <a:pt x="62" y="72"/>
                      <a:pt x="52" y="72"/>
                    </a:cubicBezTo>
                    <a:cubicBezTo>
                      <a:pt x="52" y="72"/>
                      <a:pt x="52" y="72"/>
                      <a:pt x="52" y="72"/>
                    </a:cubicBezTo>
                    <a:cubicBezTo>
                      <a:pt x="51" y="72"/>
                      <a:pt x="51" y="72"/>
                      <a:pt x="51" y="72"/>
                    </a:cubicBezTo>
                    <a:cubicBezTo>
                      <a:pt x="51" y="72"/>
                      <a:pt x="51" y="72"/>
                      <a:pt x="51" y="72"/>
                    </a:cubicBezTo>
                    <a:cubicBezTo>
                      <a:pt x="51" y="72"/>
                      <a:pt x="51" y="72"/>
                      <a:pt x="51" y="72"/>
                    </a:cubicBezTo>
                    <a:cubicBezTo>
                      <a:pt x="51" y="72"/>
                      <a:pt x="51" y="72"/>
                      <a:pt x="51" y="72"/>
                    </a:cubicBezTo>
                    <a:cubicBezTo>
                      <a:pt x="50" y="73"/>
                      <a:pt x="50" y="73"/>
                      <a:pt x="50" y="73"/>
                    </a:cubicBezTo>
                    <a:cubicBezTo>
                      <a:pt x="50" y="73"/>
                      <a:pt x="50" y="73"/>
                      <a:pt x="50" y="73"/>
                    </a:cubicBezTo>
                    <a:cubicBezTo>
                      <a:pt x="50" y="74"/>
                      <a:pt x="50" y="74"/>
                      <a:pt x="50" y="74"/>
                    </a:cubicBezTo>
                    <a:cubicBezTo>
                      <a:pt x="50" y="75"/>
                      <a:pt x="50" y="77"/>
                      <a:pt x="50" y="79"/>
                    </a:cubicBezTo>
                    <a:cubicBezTo>
                      <a:pt x="50" y="81"/>
                      <a:pt x="50" y="83"/>
                      <a:pt x="50" y="85"/>
                    </a:cubicBezTo>
                    <a:cubicBezTo>
                      <a:pt x="50" y="85"/>
                      <a:pt x="50" y="85"/>
                      <a:pt x="50" y="85"/>
                    </a:cubicBezTo>
                    <a:cubicBezTo>
                      <a:pt x="50" y="85"/>
                      <a:pt x="50" y="85"/>
                      <a:pt x="50" y="85"/>
                    </a:cubicBezTo>
                    <a:cubicBezTo>
                      <a:pt x="50" y="86"/>
                      <a:pt x="51" y="87"/>
                      <a:pt x="52" y="87"/>
                    </a:cubicBezTo>
                    <a:cubicBezTo>
                      <a:pt x="52" y="87"/>
                      <a:pt x="52" y="87"/>
                      <a:pt x="52" y="87"/>
                    </a:cubicBezTo>
                    <a:cubicBezTo>
                      <a:pt x="55" y="87"/>
                      <a:pt x="59" y="87"/>
                      <a:pt x="64" y="87"/>
                    </a:cubicBezTo>
                    <a:cubicBezTo>
                      <a:pt x="67" y="87"/>
                      <a:pt x="70" y="87"/>
                      <a:pt x="74" y="87"/>
                    </a:cubicBezTo>
                    <a:cubicBezTo>
                      <a:pt x="80" y="87"/>
                      <a:pt x="87" y="87"/>
                      <a:pt x="92" y="87"/>
                    </a:cubicBezTo>
                    <a:cubicBezTo>
                      <a:pt x="97" y="86"/>
                      <a:pt x="100" y="86"/>
                      <a:pt x="103" y="86"/>
                    </a:cubicBezTo>
                    <a:cubicBezTo>
                      <a:pt x="104" y="90"/>
                      <a:pt x="104" y="95"/>
                      <a:pt x="105" y="100"/>
                    </a:cubicBezTo>
                    <a:cubicBezTo>
                      <a:pt x="94" y="100"/>
                      <a:pt x="86" y="100"/>
                      <a:pt x="78" y="100"/>
                    </a:cubicBezTo>
                    <a:cubicBezTo>
                      <a:pt x="72" y="100"/>
                      <a:pt x="65" y="100"/>
                      <a:pt x="57" y="100"/>
                    </a:cubicBezTo>
                    <a:cubicBezTo>
                      <a:pt x="57" y="100"/>
                      <a:pt x="57" y="100"/>
                      <a:pt x="57" y="100"/>
                    </a:cubicBezTo>
                    <a:cubicBezTo>
                      <a:pt x="55" y="101"/>
                      <a:pt x="55" y="101"/>
                      <a:pt x="55" y="101"/>
                    </a:cubicBezTo>
                    <a:cubicBezTo>
                      <a:pt x="55" y="101"/>
                      <a:pt x="54" y="101"/>
                      <a:pt x="54" y="102"/>
                    </a:cubicBezTo>
                    <a:cubicBezTo>
                      <a:pt x="54" y="102"/>
                      <a:pt x="54" y="103"/>
                      <a:pt x="54" y="103"/>
                    </a:cubicBezTo>
                    <a:cubicBezTo>
                      <a:pt x="55" y="108"/>
                      <a:pt x="57" y="112"/>
                      <a:pt x="60" y="116"/>
                    </a:cubicBezTo>
                    <a:cubicBezTo>
                      <a:pt x="60" y="117"/>
                      <a:pt x="60" y="117"/>
                      <a:pt x="60" y="117"/>
                    </a:cubicBezTo>
                    <a:cubicBezTo>
                      <a:pt x="60" y="118"/>
                      <a:pt x="61" y="118"/>
                      <a:pt x="62" y="118"/>
                    </a:cubicBezTo>
                    <a:cubicBezTo>
                      <a:pt x="64" y="121"/>
                      <a:pt x="66" y="124"/>
                      <a:pt x="69" y="127"/>
                    </a:cubicBezTo>
                    <a:cubicBezTo>
                      <a:pt x="75" y="133"/>
                      <a:pt x="84" y="136"/>
                      <a:pt x="94" y="136"/>
                    </a:cubicBezTo>
                    <a:cubicBezTo>
                      <a:pt x="94" y="136"/>
                      <a:pt x="94" y="136"/>
                      <a:pt x="94" y="136"/>
                    </a:cubicBezTo>
                    <a:cubicBezTo>
                      <a:pt x="100" y="136"/>
                      <a:pt x="106" y="135"/>
                      <a:pt x="111" y="134"/>
                    </a:cubicBezTo>
                    <a:cubicBezTo>
                      <a:pt x="115" y="132"/>
                      <a:pt x="118" y="130"/>
                      <a:pt x="121" y="127"/>
                    </a:cubicBezTo>
                    <a:cubicBezTo>
                      <a:pt x="121" y="135"/>
                      <a:pt x="121" y="143"/>
                      <a:pt x="122" y="151"/>
                    </a:cubicBezTo>
                    <a:cubicBezTo>
                      <a:pt x="115" y="154"/>
                      <a:pt x="106" y="156"/>
                      <a:pt x="97" y="156"/>
                    </a:cubicBezTo>
                    <a:cubicBezTo>
                      <a:pt x="97" y="156"/>
                      <a:pt x="97" y="156"/>
                      <a:pt x="97" y="156"/>
                    </a:cubicBezTo>
                    <a:cubicBezTo>
                      <a:pt x="80" y="156"/>
                      <a:pt x="62" y="150"/>
                      <a:pt x="53" y="143"/>
                    </a:cubicBezTo>
                    <a:cubicBezTo>
                      <a:pt x="40" y="133"/>
                      <a:pt x="31" y="118"/>
                      <a:pt x="27" y="102"/>
                    </a:cubicBezTo>
                    <a:cubicBezTo>
                      <a:pt x="27" y="102"/>
                      <a:pt x="27" y="102"/>
                      <a:pt x="27" y="102"/>
                    </a:cubicBezTo>
                    <a:cubicBezTo>
                      <a:pt x="28" y="101"/>
                      <a:pt x="27" y="100"/>
                      <a:pt x="26" y="100"/>
                    </a:cubicBezTo>
                    <a:cubicBezTo>
                      <a:pt x="26" y="100"/>
                      <a:pt x="26" y="100"/>
                      <a:pt x="26" y="100"/>
                    </a:cubicBezTo>
                    <a:cubicBezTo>
                      <a:pt x="25" y="100"/>
                      <a:pt x="25" y="100"/>
                      <a:pt x="25" y="100"/>
                    </a:cubicBezTo>
                    <a:cubicBezTo>
                      <a:pt x="22" y="100"/>
                      <a:pt x="16" y="101"/>
                      <a:pt x="10" y="101"/>
                    </a:cubicBezTo>
                    <a:cubicBezTo>
                      <a:pt x="10" y="101"/>
                      <a:pt x="10" y="101"/>
                      <a:pt x="10" y="101"/>
                    </a:cubicBezTo>
                    <a:cubicBezTo>
                      <a:pt x="10" y="101"/>
                      <a:pt x="10" y="101"/>
                      <a:pt x="10" y="101"/>
                    </a:cubicBezTo>
                    <a:cubicBezTo>
                      <a:pt x="10" y="101"/>
                      <a:pt x="10" y="101"/>
                      <a:pt x="9" y="101"/>
                    </a:cubicBezTo>
                    <a:cubicBezTo>
                      <a:pt x="9" y="100"/>
                      <a:pt x="9" y="99"/>
                      <a:pt x="9" y="98"/>
                    </a:cubicBezTo>
                    <a:cubicBezTo>
                      <a:pt x="9" y="95"/>
                      <a:pt x="9" y="93"/>
                      <a:pt x="10" y="90"/>
                    </a:cubicBezTo>
                    <a:cubicBezTo>
                      <a:pt x="14" y="89"/>
                      <a:pt x="18" y="89"/>
                      <a:pt x="23" y="88"/>
                    </a:cubicBezTo>
                    <a:cubicBezTo>
                      <a:pt x="23" y="88"/>
                      <a:pt x="23" y="88"/>
                      <a:pt x="23" y="88"/>
                    </a:cubicBezTo>
                    <a:cubicBezTo>
                      <a:pt x="24" y="88"/>
                      <a:pt x="25" y="88"/>
                      <a:pt x="25" y="86"/>
                    </a:cubicBezTo>
                    <a:cubicBezTo>
                      <a:pt x="25" y="86"/>
                      <a:pt x="25" y="85"/>
                      <a:pt x="25" y="84"/>
                    </a:cubicBezTo>
                    <a:cubicBezTo>
                      <a:pt x="25" y="83"/>
                      <a:pt x="25" y="83"/>
                      <a:pt x="25" y="83"/>
                    </a:cubicBezTo>
                    <a:cubicBezTo>
                      <a:pt x="25" y="83"/>
                      <a:pt x="25" y="83"/>
                      <a:pt x="25" y="83"/>
                    </a:cubicBezTo>
                    <a:cubicBezTo>
                      <a:pt x="25" y="82"/>
                      <a:pt x="25" y="82"/>
                      <a:pt x="25" y="82"/>
                    </a:cubicBezTo>
                    <a:cubicBezTo>
                      <a:pt x="25" y="79"/>
                      <a:pt x="25" y="76"/>
                      <a:pt x="26" y="73"/>
                    </a:cubicBezTo>
                    <a:cubicBezTo>
                      <a:pt x="26" y="72"/>
                      <a:pt x="25" y="71"/>
                      <a:pt x="24" y="71"/>
                    </a:cubicBezTo>
                    <a:cubicBezTo>
                      <a:pt x="24" y="71"/>
                      <a:pt x="24" y="71"/>
                      <a:pt x="24" y="71"/>
                    </a:cubicBezTo>
                    <a:cubicBezTo>
                      <a:pt x="23" y="71"/>
                      <a:pt x="23" y="71"/>
                      <a:pt x="23" y="71"/>
                    </a:cubicBezTo>
                    <a:cubicBezTo>
                      <a:pt x="23" y="71"/>
                      <a:pt x="23" y="71"/>
                      <a:pt x="23" y="71"/>
                    </a:cubicBezTo>
                    <a:cubicBezTo>
                      <a:pt x="18" y="71"/>
                      <a:pt x="13" y="72"/>
                      <a:pt x="9" y="73"/>
                    </a:cubicBezTo>
                    <a:cubicBezTo>
                      <a:pt x="9" y="72"/>
                      <a:pt x="9" y="70"/>
                      <a:pt x="9" y="69"/>
                    </a:cubicBezTo>
                    <a:cubicBezTo>
                      <a:pt x="9" y="65"/>
                      <a:pt x="9" y="60"/>
                      <a:pt x="10" y="57"/>
                    </a:cubicBezTo>
                    <a:cubicBezTo>
                      <a:pt x="16" y="56"/>
                      <a:pt x="21" y="56"/>
                      <a:pt x="26" y="56"/>
                    </a:cubicBezTo>
                    <a:cubicBezTo>
                      <a:pt x="27" y="56"/>
                      <a:pt x="27" y="56"/>
                      <a:pt x="27" y="56"/>
                    </a:cubicBezTo>
                    <a:cubicBezTo>
                      <a:pt x="27" y="56"/>
                      <a:pt x="27" y="56"/>
                      <a:pt x="27" y="56"/>
                    </a:cubicBezTo>
                    <a:moveTo>
                      <a:pt x="93" y="0"/>
                    </a:moveTo>
                    <a:cubicBezTo>
                      <a:pt x="84" y="0"/>
                      <a:pt x="75" y="2"/>
                      <a:pt x="66" y="6"/>
                    </a:cubicBezTo>
                    <a:cubicBezTo>
                      <a:pt x="41" y="18"/>
                      <a:pt x="30" y="37"/>
                      <a:pt x="25" y="52"/>
                    </a:cubicBezTo>
                    <a:cubicBezTo>
                      <a:pt x="20" y="52"/>
                      <a:pt x="14" y="53"/>
                      <a:pt x="8" y="53"/>
                    </a:cubicBezTo>
                    <a:cubicBezTo>
                      <a:pt x="7" y="53"/>
                      <a:pt x="7" y="53"/>
                      <a:pt x="7" y="53"/>
                    </a:cubicBezTo>
                    <a:cubicBezTo>
                      <a:pt x="7" y="53"/>
                      <a:pt x="7" y="53"/>
                      <a:pt x="7" y="53"/>
                    </a:cubicBezTo>
                    <a:cubicBezTo>
                      <a:pt x="7" y="53"/>
                      <a:pt x="7" y="53"/>
                      <a:pt x="7" y="53"/>
                    </a:cubicBezTo>
                    <a:cubicBezTo>
                      <a:pt x="7" y="53"/>
                      <a:pt x="7" y="53"/>
                      <a:pt x="7" y="53"/>
                    </a:cubicBezTo>
                    <a:cubicBezTo>
                      <a:pt x="6" y="54"/>
                      <a:pt x="6" y="54"/>
                      <a:pt x="6" y="54"/>
                    </a:cubicBezTo>
                    <a:cubicBezTo>
                      <a:pt x="6" y="54"/>
                      <a:pt x="6" y="54"/>
                      <a:pt x="6" y="54"/>
                    </a:cubicBezTo>
                    <a:cubicBezTo>
                      <a:pt x="1" y="67"/>
                      <a:pt x="1" y="67"/>
                      <a:pt x="1" y="67"/>
                    </a:cubicBezTo>
                    <a:cubicBezTo>
                      <a:pt x="1" y="68"/>
                      <a:pt x="1" y="68"/>
                      <a:pt x="1" y="68"/>
                    </a:cubicBezTo>
                    <a:cubicBezTo>
                      <a:pt x="0" y="83"/>
                      <a:pt x="0" y="83"/>
                      <a:pt x="0" y="83"/>
                    </a:cubicBezTo>
                    <a:cubicBezTo>
                      <a:pt x="0" y="83"/>
                      <a:pt x="0" y="83"/>
                      <a:pt x="0" y="83"/>
                    </a:cubicBezTo>
                    <a:cubicBezTo>
                      <a:pt x="0" y="84"/>
                      <a:pt x="0" y="84"/>
                      <a:pt x="0" y="84"/>
                    </a:cubicBezTo>
                    <a:cubicBezTo>
                      <a:pt x="0" y="84"/>
                      <a:pt x="0" y="84"/>
                      <a:pt x="0" y="84"/>
                    </a:cubicBezTo>
                    <a:cubicBezTo>
                      <a:pt x="0" y="84"/>
                      <a:pt x="0" y="84"/>
                      <a:pt x="0" y="84"/>
                    </a:cubicBezTo>
                    <a:cubicBezTo>
                      <a:pt x="0" y="85"/>
                      <a:pt x="0" y="85"/>
                      <a:pt x="0" y="85"/>
                    </a:cubicBezTo>
                    <a:cubicBezTo>
                      <a:pt x="1" y="85"/>
                      <a:pt x="1" y="85"/>
                      <a:pt x="1" y="85"/>
                    </a:cubicBezTo>
                    <a:cubicBezTo>
                      <a:pt x="1" y="85"/>
                      <a:pt x="1" y="85"/>
                      <a:pt x="1" y="85"/>
                    </a:cubicBezTo>
                    <a:cubicBezTo>
                      <a:pt x="2" y="85"/>
                      <a:pt x="2" y="85"/>
                      <a:pt x="2" y="85"/>
                    </a:cubicBezTo>
                    <a:cubicBezTo>
                      <a:pt x="2" y="85"/>
                      <a:pt x="2" y="85"/>
                      <a:pt x="2" y="85"/>
                    </a:cubicBezTo>
                    <a:cubicBezTo>
                      <a:pt x="2" y="85"/>
                      <a:pt x="2" y="85"/>
                      <a:pt x="2" y="85"/>
                    </a:cubicBezTo>
                    <a:cubicBezTo>
                      <a:pt x="21" y="85"/>
                      <a:pt x="21" y="85"/>
                      <a:pt x="21" y="85"/>
                    </a:cubicBezTo>
                    <a:cubicBezTo>
                      <a:pt x="21" y="85"/>
                      <a:pt x="21" y="85"/>
                      <a:pt x="21" y="85"/>
                    </a:cubicBezTo>
                    <a:cubicBezTo>
                      <a:pt x="17" y="85"/>
                      <a:pt x="12" y="86"/>
                      <a:pt x="8" y="86"/>
                    </a:cubicBezTo>
                    <a:cubicBezTo>
                      <a:pt x="8" y="86"/>
                      <a:pt x="8" y="86"/>
                      <a:pt x="8" y="86"/>
                    </a:cubicBezTo>
                    <a:cubicBezTo>
                      <a:pt x="7" y="87"/>
                      <a:pt x="7" y="87"/>
                      <a:pt x="7" y="87"/>
                    </a:cubicBezTo>
                    <a:cubicBezTo>
                      <a:pt x="7" y="87"/>
                      <a:pt x="7" y="87"/>
                      <a:pt x="7" y="87"/>
                    </a:cubicBezTo>
                    <a:cubicBezTo>
                      <a:pt x="6" y="87"/>
                      <a:pt x="6" y="87"/>
                      <a:pt x="6" y="87"/>
                    </a:cubicBezTo>
                    <a:cubicBezTo>
                      <a:pt x="2" y="100"/>
                      <a:pt x="2" y="100"/>
                      <a:pt x="2" y="100"/>
                    </a:cubicBezTo>
                    <a:cubicBezTo>
                      <a:pt x="1" y="100"/>
                      <a:pt x="1" y="100"/>
                      <a:pt x="1" y="100"/>
                    </a:cubicBezTo>
                    <a:cubicBezTo>
                      <a:pt x="1" y="121"/>
                      <a:pt x="1" y="121"/>
                      <a:pt x="1" y="121"/>
                    </a:cubicBezTo>
                    <a:cubicBezTo>
                      <a:pt x="1" y="122"/>
                      <a:pt x="1" y="122"/>
                      <a:pt x="1" y="122"/>
                    </a:cubicBezTo>
                    <a:cubicBezTo>
                      <a:pt x="2" y="122"/>
                      <a:pt x="2" y="122"/>
                      <a:pt x="2" y="122"/>
                    </a:cubicBezTo>
                    <a:cubicBezTo>
                      <a:pt x="2" y="122"/>
                      <a:pt x="2" y="122"/>
                      <a:pt x="2" y="122"/>
                    </a:cubicBezTo>
                    <a:cubicBezTo>
                      <a:pt x="2" y="123"/>
                      <a:pt x="2" y="123"/>
                      <a:pt x="2" y="123"/>
                    </a:cubicBezTo>
                    <a:cubicBezTo>
                      <a:pt x="2" y="123"/>
                      <a:pt x="2" y="123"/>
                      <a:pt x="2" y="123"/>
                    </a:cubicBezTo>
                    <a:cubicBezTo>
                      <a:pt x="2" y="123"/>
                      <a:pt x="3" y="123"/>
                      <a:pt x="3" y="123"/>
                    </a:cubicBezTo>
                    <a:cubicBezTo>
                      <a:pt x="3" y="123"/>
                      <a:pt x="3" y="123"/>
                      <a:pt x="3" y="123"/>
                    </a:cubicBezTo>
                    <a:cubicBezTo>
                      <a:pt x="3" y="123"/>
                      <a:pt x="3" y="123"/>
                      <a:pt x="3" y="123"/>
                    </a:cubicBezTo>
                    <a:cubicBezTo>
                      <a:pt x="6" y="123"/>
                      <a:pt x="6" y="123"/>
                      <a:pt x="6" y="123"/>
                    </a:cubicBezTo>
                    <a:cubicBezTo>
                      <a:pt x="6" y="124"/>
                      <a:pt x="6" y="124"/>
                      <a:pt x="6" y="124"/>
                    </a:cubicBezTo>
                    <a:cubicBezTo>
                      <a:pt x="6" y="124"/>
                      <a:pt x="6" y="124"/>
                      <a:pt x="6" y="124"/>
                    </a:cubicBezTo>
                    <a:cubicBezTo>
                      <a:pt x="7" y="124"/>
                      <a:pt x="7" y="124"/>
                      <a:pt x="7" y="123"/>
                    </a:cubicBezTo>
                    <a:cubicBezTo>
                      <a:pt x="8" y="123"/>
                      <a:pt x="8" y="123"/>
                      <a:pt x="8" y="123"/>
                    </a:cubicBezTo>
                    <a:cubicBezTo>
                      <a:pt x="21" y="122"/>
                      <a:pt x="21" y="122"/>
                      <a:pt x="21" y="122"/>
                    </a:cubicBezTo>
                    <a:cubicBezTo>
                      <a:pt x="24" y="129"/>
                      <a:pt x="29" y="142"/>
                      <a:pt x="40" y="153"/>
                    </a:cubicBezTo>
                    <a:cubicBezTo>
                      <a:pt x="53" y="165"/>
                      <a:pt x="72" y="176"/>
                      <a:pt x="102" y="176"/>
                    </a:cubicBezTo>
                    <a:cubicBezTo>
                      <a:pt x="102" y="176"/>
                      <a:pt x="102" y="176"/>
                      <a:pt x="102" y="176"/>
                    </a:cubicBezTo>
                    <a:cubicBezTo>
                      <a:pt x="108" y="176"/>
                      <a:pt x="115" y="175"/>
                      <a:pt x="122" y="174"/>
                    </a:cubicBezTo>
                    <a:cubicBezTo>
                      <a:pt x="122" y="174"/>
                      <a:pt x="122" y="174"/>
                      <a:pt x="122" y="174"/>
                    </a:cubicBezTo>
                    <a:cubicBezTo>
                      <a:pt x="122" y="174"/>
                      <a:pt x="122" y="174"/>
                      <a:pt x="122" y="174"/>
                    </a:cubicBezTo>
                    <a:cubicBezTo>
                      <a:pt x="122" y="174"/>
                      <a:pt x="122" y="174"/>
                      <a:pt x="122" y="174"/>
                    </a:cubicBezTo>
                    <a:cubicBezTo>
                      <a:pt x="123" y="174"/>
                      <a:pt x="123" y="174"/>
                      <a:pt x="123" y="174"/>
                    </a:cubicBezTo>
                    <a:cubicBezTo>
                      <a:pt x="123" y="174"/>
                      <a:pt x="123" y="174"/>
                      <a:pt x="123" y="174"/>
                    </a:cubicBezTo>
                    <a:cubicBezTo>
                      <a:pt x="123" y="174"/>
                      <a:pt x="123" y="174"/>
                      <a:pt x="123" y="174"/>
                    </a:cubicBezTo>
                    <a:cubicBezTo>
                      <a:pt x="124" y="173"/>
                      <a:pt x="124" y="173"/>
                      <a:pt x="124" y="173"/>
                    </a:cubicBezTo>
                    <a:cubicBezTo>
                      <a:pt x="124" y="173"/>
                      <a:pt x="124" y="173"/>
                      <a:pt x="124" y="173"/>
                    </a:cubicBezTo>
                    <a:cubicBezTo>
                      <a:pt x="124" y="173"/>
                      <a:pt x="124" y="173"/>
                      <a:pt x="124" y="173"/>
                    </a:cubicBezTo>
                    <a:cubicBezTo>
                      <a:pt x="124" y="172"/>
                      <a:pt x="124" y="172"/>
                      <a:pt x="124" y="172"/>
                    </a:cubicBezTo>
                    <a:cubicBezTo>
                      <a:pt x="124" y="172"/>
                      <a:pt x="124" y="172"/>
                      <a:pt x="124" y="172"/>
                    </a:cubicBezTo>
                    <a:cubicBezTo>
                      <a:pt x="124" y="171"/>
                      <a:pt x="124" y="169"/>
                      <a:pt x="124" y="168"/>
                    </a:cubicBezTo>
                    <a:cubicBezTo>
                      <a:pt x="124" y="163"/>
                      <a:pt x="125" y="158"/>
                      <a:pt x="125" y="153"/>
                    </a:cubicBezTo>
                    <a:cubicBezTo>
                      <a:pt x="125" y="153"/>
                      <a:pt x="126" y="152"/>
                      <a:pt x="126" y="152"/>
                    </a:cubicBezTo>
                    <a:cubicBezTo>
                      <a:pt x="125" y="142"/>
                      <a:pt x="125" y="133"/>
                      <a:pt x="125" y="123"/>
                    </a:cubicBezTo>
                    <a:cubicBezTo>
                      <a:pt x="125" y="122"/>
                      <a:pt x="125" y="122"/>
                      <a:pt x="125" y="122"/>
                    </a:cubicBezTo>
                    <a:cubicBezTo>
                      <a:pt x="125" y="121"/>
                      <a:pt x="124" y="121"/>
                      <a:pt x="124" y="120"/>
                    </a:cubicBezTo>
                    <a:cubicBezTo>
                      <a:pt x="123" y="120"/>
                      <a:pt x="123" y="120"/>
                      <a:pt x="123" y="120"/>
                    </a:cubicBezTo>
                    <a:cubicBezTo>
                      <a:pt x="122" y="120"/>
                      <a:pt x="122" y="121"/>
                      <a:pt x="121" y="121"/>
                    </a:cubicBezTo>
                    <a:cubicBezTo>
                      <a:pt x="119" y="125"/>
                      <a:pt x="115" y="128"/>
                      <a:pt x="110" y="130"/>
                    </a:cubicBezTo>
                    <a:cubicBezTo>
                      <a:pt x="105" y="132"/>
                      <a:pt x="100" y="132"/>
                      <a:pt x="94" y="132"/>
                    </a:cubicBezTo>
                    <a:cubicBezTo>
                      <a:pt x="94" y="132"/>
                      <a:pt x="94" y="132"/>
                      <a:pt x="94" y="132"/>
                    </a:cubicBezTo>
                    <a:cubicBezTo>
                      <a:pt x="85" y="132"/>
                      <a:pt x="77" y="129"/>
                      <a:pt x="71" y="124"/>
                    </a:cubicBezTo>
                    <a:cubicBezTo>
                      <a:pt x="69" y="122"/>
                      <a:pt x="68" y="120"/>
                      <a:pt x="66" y="118"/>
                    </a:cubicBezTo>
                    <a:cubicBezTo>
                      <a:pt x="102" y="118"/>
                      <a:pt x="102" y="118"/>
                      <a:pt x="102" y="118"/>
                    </a:cubicBezTo>
                    <a:cubicBezTo>
                      <a:pt x="103" y="118"/>
                      <a:pt x="104" y="118"/>
                      <a:pt x="104" y="117"/>
                    </a:cubicBezTo>
                    <a:cubicBezTo>
                      <a:pt x="108" y="102"/>
                      <a:pt x="108" y="102"/>
                      <a:pt x="108" y="102"/>
                    </a:cubicBezTo>
                    <a:cubicBezTo>
                      <a:pt x="108" y="102"/>
                      <a:pt x="108" y="102"/>
                      <a:pt x="108" y="102"/>
                    </a:cubicBezTo>
                    <a:cubicBezTo>
                      <a:pt x="108" y="102"/>
                      <a:pt x="108" y="102"/>
                      <a:pt x="108" y="102"/>
                    </a:cubicBezTo>
                    <a:cubicBezTo>
                      <a:pt x="108" y="95"/>
                      <a:pt x="108" y="89"/>
                      <a:pt x="106" y="83"/>
                    </a:cubicBezTo>
                    <a:cubicBezTo>
                      <a:pt x="106" y="83"/>
                      <a:pt x="105" y="82"/>
                      <a:pt x="104" y="82"/>
                    </a:cubicBezTo>
                    <a:cubicBezTo>
                      <a:pt x="104" y="82"/>
                      <a:pt x="104" y="82"/>
                      <a:pt x="104" y="82"/>
                    </a:cubicBezTo>
                    <a:cubicBezTo>
                      <a:pt x="103" y="82"/>
                      <a:pt x="103" y="82"/>
                      <a:pt x="103" y="82"/>
                    </a:cubicBezTo>
                    <a:cubicBezTo>
                      <a:pt x="107" y="74"/>
                      <a:pt x="107" y="74"/>
                      <a:pt x="107" y="74"/>
                    </a:cubicBezTo>
                    <a:cubicBezTo>
                      <a:pt x="107" y="74"/>
                      <a:pt x="107" y="74"/>
                      <a:pt x="107" y="74"/>
                    </a:cubicBezTo>
                    <a:cubicBezTo>
                      <a:pt x="107" y="74"/>
                      <a:pt x="107" y="74"/>
                      <a:pt x="107" y="74"/>
                    </a:cubicBezTo>
                    <a:cubicBezTo>
                      <a:pt x="107" y="73"/>
                      <a:pt x="107" y="73"/>
                      <a:pt x="107" y="73"/>
                    </a:cubicBezTo>
                    <a:cubicBezTo>
                      <a:pt x="107" y="73"/>
                      <a:pt x="107" y="73"/>
                      <a:pt x="107" y="73"/>
                    </a:cubicBezTo>
                    <a:cubicBezTo>
                      <a:pt x="107" y="68"/>
                      <a:pt x="107" y="60"/>
                      <a:pt x="105" y="54"/>
                    </a:cubicBezTo>
                    <a:cubicBezTo>
                      <a:pt x="105" y="53"/>
                      <a:pt x="104" y="53"/>
                      <a:pt x="103" y="53"/>
                    </a:cubicBezTo>
                    <a:cubicBezTo>
                      <a:pt x="90" y="53"/>
                      <a:pt x="83" y="53"/>
                      <a:pt x="76" y="52"/>
                    </a:cubicBezTo>
                    <a:cubicBezTo>
                      <a:pt x="73" y="52"/>
                      <a:pt x="71" y="52"/>
                      <a:pt x="69" y="52"/>
                    </a:cubicBezTo>
                    <a:cubicBezTo>
                      <a:pt x="74" y="47"/>
                      <a:pt x="81" y="43"/>
                      <a:pt x="88" y="43"/>
                    </a:cubicBezTo>
                    <a:cubicBezTo>
                      <a:pt x="89" y="43"/>
                      <a:pt x="90" y="43"/>
                      <a:pt x="90" y="43"/>
                    </a:cubicBezTo>
                    <a:cubicBezTo>
                      <a:pt x="90" y="43"/>
                      <a:pt x="90" y="43"/>
                      <a:pt x="90" y="43"/>
                    </a:cubicBezTo>
                    <a:cubicBezTo>
                      <a:pt x="98" y="43"/>
                      <a:pt x="106" y="45"/>
                      <a:pt x="111" y="50"/>
                    </a:cubicBezTo>
                    <a:cubicBezTo>
                      <a:pt x="111" y="51"/>
                      <a:pt x="112" y="51"/>
                      <a:pt x="112" y="51"/>
                    </a:cubicBezTo>
                    <a:cubicBezTo>
                      <a:pt x="112" y="51"/>
                      <a:pt x="113" y="51"/>
                      <a:pt x="113" y="50"/>
                    </a:cubicBezTo>
                    <a:cubicBezTo>
                      <a:pt x="117" y="47"/>
                      <a:pt x="120" y="45"/>
                      <a:pt x="123" y="42"/>
                    </a:cubicBezTo>
                    <a:cubicBezTo>
                      <a:pt x="123" y="41"/>
                      <a:pt x="123" y="41"/>
                      <a:pt x="123" y="41"/>
                    </a:cubicBezTo>
                    <a:cubicBezTo>
                      <a:pt x="124" y="41"/>
                      <a:pt x="124" y="40"/>
                      <a:pt x="124" y="39"/>
                    </a:cubicBezTo>
                    <a:cubicBezTo>
                      <a:pt x="124" y="34"/>
                      <a:pt x="124" y="29"/>
                      <a:pt x="124" y="24"/>
                    </a:cubicBezTo>
                    <a:cubicBezTo>
                      <a:pt x="124" y="19"/>
                      <a:pt x="124" y="14"/>
                      <a:pt x="125" y="9"/>
                    </a:cubicBezTo>
                    <a:cubicBezTo>
                      <a:pt x="125" y="8"/>
                      <a:pt x="124" y="8"/>
                      <a:pt x="124" y="7"/>
                    </a:cubicBezTo>
                    <a:cubicBezTo>
                      <a:pt x="114" y="2"/>
                      <a:pt x="104" y="0"/>
                      <a:pt x="9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877"/>
              <p:cNvSpPr>
                <a:spLocks noEditPoints="1"/>
              </p:cNvSpPr>
              <p:nvPr/>
            </p:nvSpPr>
            <p:spPr bwMode="auto">
              <a:xfrm>
                <a:off x="3565" y="707"/>
                <a:ext cx="609" cy="253"/>
              </a:xfrm>
              <a:custGeom>
                <a:avLst/>
                <a:gdLst>
                  <a:gd name="T0" fmla="*/ 16 w 257"/>
                  <a:gd name="T1" fmla="*/ 100 h 107"/>
                  <a:gd name="T2" fmla="*/ 181 w 257"/>
                  <a:gd name="T3" fmla="*/ 95 h 107"/>
                  <a:gd name="T4" fmla="*/ 9 w 257"/>
                  <a:gd name="T5" fmla="*/ 94 h 107"/>
                  <a:gd name="T6" fmla="*/ 19 w 257"/>
                  <a:gd name="T7" fmla="*/ 95 h 107"/>
                  <a:gd name="T8" fmla="*/ 4 w 257"/>
                  <a:gd name="T9" fmla="*/ 90 h 107"/>
                  <a:gd name="T10" fmla="*/ 8 w 257"/>
                  <a:gd name="T11" fmla="*/ 93 h 107"/>
                  <a:gd name="T12" fmla="*/ 169 w 257"/>
                  <a:gd name="T13" fmla="*/ 87 h 107"/>
                  <a:gd name="T14" fmla="*/ 6 w 257"/>
                  <a:gd name="T15" fmla="*/ 86 h 107"/>
                  <a:gd name="T16" fmla="*/ 181 w 257"/>
                  <a:gd name="T17" fmla="*/ 86 h 107"/>
                  <a:gd name="T18" fmla="*/ 177 w 257"/>
                  <a:gd name="T19" fmla="*/ 81 h 107"/>
                  <a:gd name="T20" fmla="*/ 241 w 257"/>
                  <a:gd name="T21" fmla="*/ 76 h 107"/>
                  <a:gd name="T22" fmla="*/ 168 w 257"/>
                  <a:gd name="T23" fmla="*/ 76 h 107"/>
                  <a:gd name="T24" fmla="*/ 180 w 257"/>
                  <a:gd name="T25" fmla="*/ 79 h 107"/>
                  <a:gd name="T26" fmla="*/ 179 w 257"/>
                  <a:gd name="T27" fmla="*/ 66 h 107"/>
                  <a:gd name="T28" fmla="*/ 156 w 257"/>
                  <a:gd name="T29" fmla="*/ 67 h 107"/>
                  <a:gd name="T30" fmla="*/ 59 w 257"/>
                  <a:gd name="T31" fmla="*/ 65 h 107"/>
                  <a:gd name="T32" fmla="*/ 25 w 257"/>
                  <a:gd name="T33" fmla="*/ 94 h 107"/>
                  <a:gd name="T34" fmla="*/ 25 w 257"/>
                  <a:gd name="T35" fmla="*/ 93 h 107"/>
                  <a:gd name="T36" fmla="*/ 166 w 257"/>
                  <a:gd name="T37" fmla="*/ 60 h 107"/>
                  <a:gd name="T38" fmla="*/ 153 w 257"/>
                  <a:gd name="T39" fmla="*/ 66 h 107"/>
                  <a:gd name="T40" fmla="*/ 164 w 257"/>
                  <a:gd name="T41" fmla="*/ 58 h 107"/>
                  <a:gd name="T42" fmla="*/ 142 w 257"/>
                  <a:gd name="T43" fmla="*/ 61 h 107"/>
                  <a:gd name="T44" fmla="*/ 141 w 257"/>
                  <a:gd name="T45" fmla="*/ 61 h 107"/>
                  <a:gd name="T46" fmla="*/ 67 w 257"/>
                  <a:gd name="T47" fmla="*/ 67 h 107"/>
                  <a:gd name="T48" fmla="*/ 116 w 257"/>
                  <a:gd name="T49" fmla="*/ 57 h 107"/>
                  <a:gd name="T50" fmla="*/ 76 w 257"/>
                  <a:gd name="T51" fmla="*/ 63 h 107"/>
                  <a:gd name="T52" fmla="*/ 88 w 257"/>
                  <a:gd name="T53" fmla="*/ 60 h 107"/>
                  <a:gd name="T54" fmla="*/ 87 w 257"/>
                  <a:gd name="T55" fmla="*/ 60 h 107"/>
                  <a:gd name="T56" fmla="*/ 118 w 257"/>
                  <a:gd name="T57" fmla="*/ 50 h 107"/>
                  <a:gd name="T58" fmla="*/ 179 w 257"/>
                  <a:gd name="T59" fmla="*/ 25 h 107"/>
                  <a:gd name="T60" fmla="*/ 179 w 257"/>
                  <a:gd name="T61" fmla="*/ 25 h 107"/>
                  <a:gd name="T62" fmla="*/ 172 w 257"/>
                  <a:gd name="T63" fmla="*/ 13 h 107"/>
                  <a:gd name="T64" fmla="*/ 181 w 257"/>
                  <a:gd name="T65" fmla="*/ 29 h 107"/>
                  <a:gd name="T66" fmla="*/ 185 w 257"/>
                  <a:gd name="T67" fmla="*/ 94 h 107"/>
                  <a:gd name="T68" fmla="*/ 182 w 257"/>
                  <a:gd name="T69" fmla="*/ 63 h 107"/>
                  <a:gd name="T70" fmla="*/ 58 w 257"/>
                  <a:gd name="T71" fmla="*/ 61 h 107"/>
                  <a:gd name="T72" fmla="*/ 11 w 257"/>
                  <a:gd name="T73" fmla="*/ 81 h 107"/>
                  <a:gd name="T74" fmla="*/ 129 w 257"/>
                  <a:gd name="T75" fmla="*/ 18 h 107"/>
                  <a:gd name="T76" fmla="*/ 180 w 257"/>
                  <a:gd name="T77" fmla="*/ 29 h 107"/>
                  <a:gd name="T78" fmla="*/ 181 w 257"/>
                  <a:gd name="T79" fmla="*/ 5 h 107"/>
                  <a:gd name="T80" fmla="*/ 168 w 257"/>
                  <a:gd name="T81" fmla="*/ 9 h 107"/>
                  <a:gd name="T82" fmla="*/ 52 w 257"/>
                  <a:gd name="T83" fmla="*/ 37 h 107"/>
                  <a:gd name="T84" fmla="*/ 0 w 257"/>
                  <a:gd name="T85" fmla="*/ 89 h 107"/>
                  <a:gd name="T86" fmla="*/ 17 w 257"/>
                  <a:gd name="T87" fmla="*/ 104 h 107"/>
                  <a:gd name="T88" fmla="*/ 111 w 257"/>
                  <a:gd name="T89" fmla="*/ 61 h 107"/>
                  <a:gd name="T90" fmla="*/ 166 w 257"/>
                  <a:gd name="T91" fmla="*/ 105 h 107"/>
                  <a:gd name="T92" fmla="*/ 167 w 257"/>
                  <a:gd name="T93" fmla="*/ 106 h 107"/>
                  <a:gd name="T94" fmla="*/ 168 w 257"/>
                  <a:gd name="T95" fmla="*/ 107 h 107"/>
                  <a:gd name="T96" fmla="*/ 169 w 257"/>
                  <a:gd name="T97" fmla="*/ 107 h 107"/>
                  <a:gd name="T98" fmla="*/ 235 w 257"/>
                  <a:gd name="T99" fmla="*/ 84 h 107"/>
                  <a:gd name="T100" fmla="*/ 257 w 257"/>
                  <a:gd name="T101"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7" h="107">
                    <a:moveTo>
                      <a:pt x="16" y="100"/>
                    </a:moveTo>
                    <a:cubicBezTo>
                      <a:pt x="16" y="100"/>
                      <a:pt x="15" y="99"/>
                      <a:pt x="14" y="98"/>
                    </a:cubicBezTo>
                    <a:cubicBezTo>
                      <a:pt x="15" y="98"/>
                      <a:pt x="17" y="98"/>
                      <a:pt x="18" y="97"/>
                    </a:cubicBezTo>
                    <a:cubicBezTo>
                      <a:pt x="17" y="98"/>
                      <a:pt x="17" y="99"/>
                      <a:pt x="16" y="100"/>
                    </a:cubicBezTo>
                    <a:moveTo>
                      <a:pt x="170" y="102"/>
                    </a:moveTo>
                    <a:cubicBezTo>
                      <a:pt x="170" y="100"/>
                      <a:pt x="169" y="97"/>
                      <a:pt x="169" y="95"/>
                    </a:cubicBezTo>
                    <a:cubicBezTo>
                      <a:pt x="173" y="95"/>
                      <a:pt x="177" y="95"/>
                      <a:pt x="181" y="95"/>
                    </a:cubicBezTo>
                    <a:cubicBezTo>
                      <a:pt x="181" y="95"/>
                      <a:pt x="181" y="95"/>
                      <a:pt x="181" y="95"/>
                    </a:cubicBezTo>
                    <a:cubicBezTo>
                      <a:pt x="178" y="97"/>
                      <a:pt x="173" y="100"/>
                      <a:pt x="170" y="102"/>
                    </a:cubicBezTo>
                    <a:moveTo>
                      <a:pt x="13" y="97"/>
                    </a:moveTo>
                    <a:cubicBezTo>
                      <a:pt x="12" y="96"/>
                      <a:pt x="11" y="95"/>
                      <a:pt x="10" y="95"/>
                    </a:cubicBezTo>
                    <a:cubicBezTo>
                      <a:pt x="9" y="94"/>
                      <a:pt x="9" y="94"/>
                      <a:pt x="9" y="94"/>
                    </a:cubicBezTo>
                    <a:cubicBezTo>
                      <a:pt x="12" y="94"/>
                      <a:pt x="14" y="93"/>
                      <a:pt x="16" y="91"/>
                    </a:cubicBezTo>
                    <a:cubicBezTo>
                      <a:pt x="17" y="92"/>
                      <a:pt x="18" y="92"/>
                      <a:pt x="19" y="93"/>
                    </a:cubicBezTo>
                    <a:cubicBezTo>
                      <a:pt x="19" y="93"/>
                      <a:pt x="20" y="93"/>
                      <a:pt x="20" y="94"/>
                    </a:cubicBezTo>
                    <a:cubicBezTo>
                      <a:pt x="20" y="94"/>
                      <a:pt x="20" y="95"/>
                      <a:pt x="19" y="95"/>
                    </a:cubicBezTo>
                    <a:cubicBezTo>
                      <a:pt x="17" y="96"/>
                      <a:pt x="15" y="96"/>
                      <a:pt x="13" y="97"/>
                    </a:cubicBezTo>
                    <a:cubicBezTo>
                      <a:pt x="13" y="97"/>
                      <a:pt x="13" y="97"/>
                      <a:pt x="13" y="97"/>
                    </a:cubicBezTo>
                    <a:moveTo>
                      <a:pt x="8" y="93"/>
                    </a:moveTo>
                    <a:cubicBezTo>
                      <a:pt x="6" y="92"/>
                      <a:pt x="5" y="91"/>
                      <a:pt x="4" y="90"/>
                    </a:cubicBezTo>
                    <a:cubicBezTo>
                      <a:pt x="7" y="89"/>
                      <a:pt x="9" y="88"/>
                      <a:pt x="12" y="87"/>
                    </a:cubicBezTo>
                    <a:cubicBezTo>
                      <a:pt x="12" y="88"/>
                      <a:pt x="13" y="89"/>
                      <a:pt x="14" y="90"/>
                    </a:cubicBezTo>
                    <a:cubicBezTo>
                      <a:pt x="15" y="90"/>
                      <a:pt x="15" y="90"/>
                      <a:pt x="15" y="90"/>
                    </a:cubicBezTo>
                    <a:cubicBezTo>
                      <a:pt x="13" y="91"/>
                      <a:pt x="10" y="92"/>
                      <a:pt x="8" y="93"/>
                    </a:cubicBezTo>
                    <a:cubicBezTo>
                      <a:pt x="8" y="93"/>
                      <a:pt x="8" y="93"/>
                      <a:pt x="8" y="93"/>
                    </a:cubicBezTo>
                    <a:moveTo>
                      <a:pt x="181" y="93"/>
                    </a:moveTo>
                    <a:cubicBezTo>
                      <a:pt x="177" y="93"/>
                      <a:pt x="173" y="93"/>
                      <a:pt x="169" y="93"/>
                    </a:cubicBezTo>
                    <a:cubicBezTo>
                      <a:pt x="169" y="91"/>
                      <a:pt x="169" y="89"/>
                      <a:pt x="169" y="87"/>
                    </a:cubicBezTo>
                    <a:cubicBezTo>
                      <a:pt x="173" y="87"/>
                      <a:pt x="177" y="87"/>
                      <a:pt x="181" y="88"/>
                    </a:cubicBezTo>
                    <a:cubicBezTo>
                      <a:pt x="181" y="89"/>
                      <a:pt x="181" y="91"/>
                      <a:pt x="181" y="93"/>
                    </a:cubicBezTo>
                    <a:moveTo>
                      <a:pt x="5" y="88"/>
                    </a:moveTo>
                    <a:cubicBezTo>
                      <a:pt x="5" y="87"/>
                      <a:pt x="5" y="87"/>
                      <a:pt x="6" y="86"/>
                    </a:cubicBezTo>
                    <a:cubicBezTo>
                      <a:pt x="6" y="85"/>
                      <a:pt x="7" y="84"/>
                      <a:pt x="8" y="83"/>
                    </a:cubicBezTo>
                    <a:cubicBezTo>
                      <a:pt x="8" y="84"/>
                      <a:pt x="9" y="85"/>
                      <a:pt x="10" y="86"/>
                    </a:cubicBezTo>
                    <a:cubicBezTo>
                      <a:pt x="8" y="87"/>
                      <a:pt x="6" y="87"/>
                      <a:pt x="5" y="88"/>
                    </a:cubicBezTo>
                    <a:moveTo>
                      <a:pt x="181" y="86"/>
                    </a:moveTo>
                    <a:cubicBezTo>
                      <a:pt x="177" y="85"/>
                      <a:pt x="173" y="85"/>
                      <a:pt x="170" y="85"/>
                    </a:cubicBezTo>
                    <a:cubicBezTo>
                      <a:pt x="169" y="85"/>
                      <a:pt x="169" y="85"/>
                      <a:pt x="169" y="85"/>
                    </a:cubicBezTo>
                    <a:cubicBezTo>
                      <a:pt x="169" y="84"/>
                      <a:pt x="168" y="83"/>
                      <a:pt x="168" y="82"/>
                    </a:cubicBezTo>
                    <a:cubicBezTo>
                      <a:pt x="171" y="81"/>
                      <a:pt x="174" y="81"/>
                      <a:pt x="177" y="81"/>
                    </a:cubicBezTo>
                    <a:cubicBezTo>
                      <a:pt x="178" y="81"/>
                      <a:pt x="179" y="81"/>
                      <a:pt x="180" y="81"/>
                    </a:cubicBezTo>
                    <a:cubicBezTo>
                      <a:pt x="181" y="82"/>
                      <a:pt x="181" y="84"/>
                      <a:pt x="181" y="86"/>
                    </a:cubicBezTo>
                    <a:moveTo>
                      <a:pt x="214" y="86"/>
                    </a:moveTo>
                    <a:cubicBezTo>
                      <a:pt x="223" y="82"/>
                      <a:pt x="233" y="79"/>
                      <a:pt x="241" y="76"/>
                    </a:cubicBezTo>
                    <a:cubicBezTo>
                      <a:pt x="239" y="78"/>
                      <a:pt x="236" y="79"/>
                      <a:pt x="234" y="81"/>
                    </a:cubicBezTo>
                    <a:cubicBezTo>
                      <a:pt x="227" y="82"/>
                      <a:pt x="220" y="84"/>
                      <a:pt x="214" y="86"/>
                    </a:cubicBezTo>
                    <a:moveTo>
                      <a:pt x="168" y="80"/>
                    </a:moveTo>
                    <a:cubicBezTo>
                      <a:pt x="168" y="79"/>
                      <a:pt x="168" y="78"/>
                      <a:pt x="168" y="76"/>
                    </a:cubicBezTo>
                    <a:cubicBezTo>
                      <a:pt x="168" y="76"/>
                      <a:pt x="168" y="75"/>
                      <a:pt x="168" y="75"/>
                    </a:cubicBezTo>
                    <a:cubicBezTo>
                      <a:pt x="172" y="75"/>
                      <a:pt x="176" y="74"/>
                      <a:pt x="180" y="74"/>
                    </a:cubicBezTo>
                    <a:cubicBezTo>
                      <a:pt x="180" y="75"/>
                      <a:pt x="180" y="76"/>
                      <a:pt x="180" y="77"/>
                    </a:cubicBezTo>
                    <a:cubicBezTo>
                      <a:pt x="180" y="78"/>
                      <a:pt x="180" y="79"/>
                      <a:pt x="180" y="79"/>
                    </a:cubicBezTo>
                    <a:cubicBezTo>
                      <a:pt x="179" y="79"/>
                      <a:pt x="178" y="79"/>
                      <a:pt x="177" y="79"/>
                    </a:cubicBezTo>
                    <a:cubicBezTo>
                      <a:pt x="174" y="79"/>
                      <a:pt x="171" y="79"/>
                      <a:pt x="168" y="80"/>
                    </a:cubicBezTo>
                    <a:moveTo>
                      <a:pt x="168" y="73"/>
                    </a:moveTo>
                    <a:cubicBezTo>
                      <a:pt x="172" y="71"/>
                      <a:pt x="176" y="68"/>
                      <a:pt x="179" y="66"/>
                    </a:cubicBezTo>
                    <a:cubicBezTo>
                      <a:pt x="179" y="68"/>
                      <a:pt x="180" y="70"/>
                      <a:pt x="180" y="72"/>
                    </a:cubicBezTo>
                    <a:cubicBezTo>
                      <a:pt x="176" y="72"/>
                      <a:pt x="172" y="73"/>
                      <a:pt x="168" y="73"/>
                    </a:cubicBezTo>
                    <a:moveTo>
                      <a:pt x="165" y="71"/>
                    </a:moveTo>
                    <a:cubicBezTo>
                      <a:pt x="162" y="69"/>
                      <a:pt x="159" y="68"/>
                      <a:pt x="156" y="67"/>
                    </a:cubicBezTo>
                    <a:cubicBezTo>
                      <a:pt x="162" y="66"/>
                      <a:pt x="168" y="65"/>
                      <a:pt x="174" y="65"/>
                    </a:cubicBezTo>
                    <a:cubicBezTo>
                      <a:pt x="171" y="67"/>
                      <a:pt x="168" y="69"/>
                      <a:pt x="165" y="71"/>
                    </a:cubicBezTo>
                    <a:moveTo>
                      <a:pt x="25" y="93"/>
                    </a:moveTo>
                    <a:cubicBezTo>
                      <a:pt x="32" y="84"/>
                      <a:pt x="43" y="73"/>
                      <a:pt x="59" y="65"/>
                    </a:cubicBezTo>
                    <a:cubicBezTo>
                      <a:pt x="60" y="64"/>
                      <a:pt x="61" y="64"/>
                      <a:pt x="62" y="63"/>
                    </a:cubicBezTo>
                    <a:cubicBezTo>
                      <a:pt x="54" y="70"/>
                      <a:pt x="45" y="77"/>
                      <a:pt x="39" y="84"/>
                    </a:cubicBezTo>
                    <a:cubicBezTo>
                      <a:pt x="34" y="87"/>
                      <a:pt x="29" y="91"/>
                      <a:pt x="24" y="94"/>
                    </a:cubicBezTo>
                    <a:cubicBezTo>
                      <a:pt x="25" y="94"/>
                      <a:pt x="25" y="94"/>
                      <a:pt x="25" y="94"/>
                    </a:cubicBezTo>
                    <a:cubicBezTo>
                      <a:pt x="25" y="93"/>
                      <a:pt x="25" y="93"/>
                      <a:pt x="25" y="93"/>
                    </a:cubicBezTo>
                    <a:cubicBezTo>
                      <a:pt x="25" y="93"/>
                      <a:pt x="25" y="93"/>
                      <a:pt x="25" y="93"/>
                    </a:cubicBezTo>
                    <a:cubicBezTo>
                      <a:pt x="25" y="93"/>
                      <a:pt x="25" y="93"/>
                      <a:pt x="25" y="93"/>
                    </a:cubicBezTo>
                    <a:cubicBezTo>
                      <a:pt x="25" y="93"/>
                      <a:pt x="25" y="93"/>
                      <a:pt x="25" y="93"/>
                    </a:cubicBezTo>
                    <a:moveTo>
                      <a:pt x="153" y="66"/>
                    </a:moveTo>
                    <a:cubicBezTo>
                      <a:pt x="151" y="65"/>
                      <a:pt x="148" y="64"/>
                      <a:pt x="145" y="63"/>
                    </a:cubicBezTo>
                    <a:cubicBezTo>
                      <a:pt x="149" y="63"/>
                      <a:pt x="152" y="62"/>
                      <a:pt x="155" y="62"/>
                    </a:cubicBezTo>
                    <a:cubicBezTo>
                      <a:pt x="158" y="61"/>
                      <a:pt x="162" y="60"/>
                      <a:pt x="166" y="60"/>
                    </a:cubicBezTo>
                    <a:cubicBezTo>
                      <a:pt x="167" y="59"/>
                      <a:pt x="167" y="59"/>
                      <a:pt x="167" y="59"/>
                    </a:cubicBezTo>
                    <a:cubicBezTo>
                      <a:pt x="170" y="61"/>
                      <a:pt x="173" y="62"/>
                      <a:pt x="176" y="63"/>
                    </a:cubicBezTo>
                    <a:cubicBezTo>
                      <a:pt x="168" y="63"/>
                      <a:pt x="161" y="64"/>
                      <a:pt x="154" y="65"/>
                    </a:cubicBezTo>
                    <a:cubicBezTo>
                      <a:pt x="153" y="66"/>
                      <a:pt x="153" y="66"/>
                      <a:pt x="153" y="66"/>
                    </a:cubicBezTo>
                    <a:moveTo>
                      <a:pt x="141" y="61"/>
                    </a:moveTo>
                    <a:cubicBezTo>
                      <a:pt x="138" y="61"/>
                      <a:pt x="135" y="60"/>
                      <a:pt x="132" y="59"/>
                    </a:cubicBezTo>
                    <a:cubicBezTo>
                      <a:pt x="139" y="58"/>
                      <a:pt x="145" y="56"/>
                      <a:pt x="152" y="54"/>
                    </a:cubicBezTo>
                    <a:cubicBezTo>
                      <a:pt x="156" y="55"/>
                      <a:pt x="160" y="57"/>
                      <a:pt x="164" y="58"/>
                    </a:cubicBezTo>
                    <a:cubicBezTo>
                      <a:pt x="161" y="59"/>
                      <a:pt x="157" y="59"/>
                      <a:pt x="154" y="60"/>
                    </a:cubicBezTo>
                    <a:cubicBezTo>
                      <a:pt x="151" y="60"/>
                      <a:pt x="147" y="61"/>
                      <a:pt x="144" y="61"/>
                    </a:cubicBezTo>
                    <a:cubicBezTo>
                      <a:pt x="143" y="61"/>
                      <a:pt x="143" y="61"/>
                      <a:pt x="142" y="61"/>
                    </a:cubicBezTo>
                    <a:cubicBezTo>
                      <a:pt x="142" y="61"/>
                      <a:pt x="142" y="61"/>
                      <a:pt x="142" y="61"/>
                    </a:cubicBezTo>
                    <a:cubicBezTo>
                      <a:pt x="142" y="61"/>
                      <a:pt x="142" y="61"/>
                      <a:pt x="142" y="61"/>
                    </a:cubicBezTo>
                    <a:cubicBezTo>
                      <a:pt x="142" y="61"/>
                      <a:pt x="142" y="61"/>
                      <a:pt x="141" y="61"/>
                    </a:cubicBezTo>
                    <a:cubicBezTo>
                      <a:pt x="141" y="61"/>
                      <a:pt x="141" y="61"/>
                      <a:pt x="141" y="61"/>
                    </a:cubicBezTo>
                    <a:cubicBezTo>
                      <a:pt x="141" y="61"/>
                      <a:pt x="141" y="61"/>
                      <a:pt x="141" y="61"/>
                    </a:cubicBezTo>
                    <a:moveTo>
                      <a:pt x="50" y="76"/>
                    </a:moveTo>
                    <a:cubicBezTo>
                      <a:pt x="56" y="70"/>
                      <a:pt x="64" y="64"/>
                      <a:pt x="70" y="60"/>
                    </a:cubicBezTo>
                    <a:cubicBezTo>
                      <a:pt x="76" y="57"/>
                      <a:pt x="82" y="55"/>
                      <a:pt x="89" y="53"/>
                    </a:cubicBezTo>
                    <a:cubicBezTo>
                      <a:pt x="82" y="58"/>
                      <a:pt x="74" y="63"/>
                      <a:pt x="67" y="67"/>
                    </a:cubicBezTo>
                    <a:cubicBezTo>
                      <a:pt x="67" y="67"/>
                      <a:pt x="67" y="67"/>
                      <a:pt x="67" y="67"/>
                    </a:cubicBezTo>
                    <a:cubicBezTo>
                      <a:pt x="61" y="70"/>
                      <a:pt x="55" y="73"/>
                      <a:pt x="50" y="76"/>
                    </a:cubicBezTo>
                    <a:moveTo>
                      <a:pt x="128" y="59"/>
                    </a:moveTo>
                    <a:cubicBezTo>
                      <a:pt x="124" y="58"/>
                      <a:pt x="120" y="58"/>
                      <a:pt x="116" y="57"/>
                    </a:cubicBezTo>
                    <a:cubicBezTo>
                      <a:pt x="122" y="55"/>
                      <a:pt x="127" y="53"/>
                      <a:pt x="133" y="51"/>
                    </a:cubicBezTo>
                    <a:cubicBezTo>
                      <a:pt x="138" y="51"/>
                      <a:pt x="143" y="52"/>
                      <a:pt x="148" y="53"/>
                    </a:cubicBezTo>
                    <a:cubicBezTo>
                      <a:pt x="141" y="55"/>
                      <a:pt x="135" y="57"/>
                      <a:pt x="128" y="59"/>
                    </a:cubicBezTo>
                    <a:moveTo>
                      <a:pt x="76" y="63"/>
                    </a:moveTo>
                    <a:cubicBezTo>
                      <a:pt x="83" y="60"/>
                      <a:pt x="89" y="55"/>
                      <a:pt x="95" y="52"/>
                    </a:cubicBezTo>
                    <a:cubicBezTo>
                      <a:pt x="100" y="51"/>
                      <a:pt x="105" y="50"/>
                      <a:pt x="111" y="50"/>
                    </a:cubicBezTo>
                    <a:cubicBezTo>
                      <a:pt x="103" y="53"/>
                      <a:pt x="96" y="56"/>
                      <a:pt x="89" y="59"/>
                    </a:cubicBezTo>
                    <a:cubicBezTo>
                      <a:pt x="88" y="60"/>
                      <a:pt x="88" y="60"/>
                      <a:pt x="88" y="60"/>
                    </a:cubicBezTo>
                    <a:cubicBezTo>
                      <a:pt x="88" y="60"/>
                      <a:pt x="88" y="60"/>
                      <a:pt x="88" y="60"/>
                    </a:cubicBezTo>
                    <a:cubicBezTo>
                      <a:pt x="88" y="60"/>
                      <a:pt x="88" y="60"/>
                      <a:pt x="88" y="60"/>
                    </a:cubicBezTo>
                    <a:cubicBezTo>
                      <a:pt x="87" y="60"/>
                      <a:pt x="87" y="60"/>
                      <a:pt x="87" y="60"/>
                    </a:cubicBezTo>
                    <a:cubicBezTo>
                      <a:pt x="87" y="60"/>
                      <a:pt x="87" y="60"/>
                      <a:pt x="87" y="60"/>
                    </a:cubicBezTo>
                    <a:cubicBezTo>
                      <a:pt x="83" y="61"/>
                      <a:pt x="80" y="62"/>
                      <a:pt x="76" y="63"/>
                    </a:cubicBezTo>
                    <a:moveTo>
                      <a:pt x="95" y="59"/>
                    </a:moveTo>
                    <a:cubicBezTo>
                      <a:pt x="102" y="56"/>
                      <a:pt x="109" y="53"/>
                      <a:pt x="116" y="50"/>
                    </a:cubicBezTo>
                    <a:cubicBezTo>
                      <a:pt x="117" y="50"/>
                      <a:pt x="117" y="50"/>
                      <a:pt x="118" y="50"/>
                    </a:cubicBezTo>
                    <a:cubicBezTo>
                      <a:pt x="122" y="50"/>
                      <a:pt x="125" y="50"/>
                      <a:pt x="129" y="50"/>
                    </a:cubicBezTo>
                    <a:cubicBezTo>
                      <a:pt x="123" y="53"/>
                      <a:pt x="117" y="55"/>
                      <a:pt x="111" y="57"/>
                    </a:cubicBezTo>
                    <a:cubicBezTo>
                      <a:pt x="106" y="57"/>
                      <a:pt x="100" y="58"/>
                      <a:pt x="95" y="59"/>
                    </a:cubicBezTo>
                    <a:moveTo>
                      <a:pt x="179" y="25"/>
                    </a:moveTo>
                    <a:cubicBezTo>
                      <a:pt x="176" y="24"/>
                      <a:pt x="173" y="22"/>
                      <a:pt x="170" y="21"/>
                    </a:cubicBezTo>
                    <a:cubicBezTo>
                      <a:pt x="170" y="20"/>
                      <a:pt x="170" y="19"/>
                      <a:pt x="170" y="18"/>
                    </a:cubicBezTo>
                    <a:cubicBezTo>
                      <a:pt x="173" y="19"/>
                      <a:pt x="176" y="20"/>
                      <a:pt x="180" y="20"/>
                    </a:cubicBezTo>
                    <a:cubicBezTo>
                      <a:pt x="179" y="22"/>
                      <a:pt x="179" y="23"/>
                      <a:pt x="179" y="25"/>
                    </a:cubicBezTo>
                    <a:moveTo>
                      <a:pt x="180" y="18"/>
                    </a:moveTo>
                    <a:cubicBezTo>
                      <a:pt x="177" y="18"/>
                      <a:pt x="174" y="18"/>
                      <a:pt x="171" y="17"/>
                    </a:cubicBezTo>
                    <a:cubicBezTo>
                      <a:pt x="171" y="15"/>
                      <a:pt x="171" y="14"/>
                      <a:pt x="171" y="13"/>
                    </a:cubicBezTo>
                    <a:cubicBezTo>
                      <a:pt x="172" y="13"/>
                      <a:pt x="172" y="13"/>
                      <a:pt x="172" y="13"/>
                    </a:cubicBezTo>
                    <a:cubicBezTo>
                      <a:pt x="175" y="13"/>
                      <a:pt x="178" y="13"/>
                      <a:pt x="180" y="14"/>
                    </a:cubicBezTo>
                    <a:cubicBezTo>
                      <a:pt x="180" y="15"/>
                      <a:pt x="180" y="17"/>
                      <a:pt x="180" y="18"/>
                    </a:cubicBezTo>
                    <a:moveTo>
                      <a:pt x="181" y="29"/>
                    </a:moveTo>
                    <a:cubicBezTo>
                      <a:pt x="181" y="29"/>
                      <a:pt x="181" y="29"/>
                      <a:pt x="181" y="29"/>
                    </a:cubicBezTo>
                    <a:cubicBezTo>
                      <a:pt x="182" y="29"/>
                      <a:pt x="182" y="28"/>
                      <a:pt x="182" y="28"/>
                    </a:cubicBezTo>
                    <a:cubicBezTo>
                      <a:pt x="183" y="19"/>
                      <a:pt x="184" y="14"/>
                      <a:pt x="185" y="6"/>
                    </a:cubicBezTo>
                    <a:cubicBezTo>
                      <a:pt x="208" y="24"/>
                      <a:pt x="232" y="52"/>
                      <a:pt x="252" y="69"/>
                    </a:cubicBezTo>
                    <a:cubicBezTo>
                      <a:pt x="234" y="74"/>
                      <a:pt x="207" y="83"/>
                      <a:pt x="185" y="94"/>
                    </a:cubicBezTo>
                    <a:cubicBezTo>
                      <a:pt x="184" y="86"/>
                      <a:pt x="184" y="79"/>
                      <a:pt x="184" y="74"/>
                    </a:cubicBezTo>
                    <a:cubicBezTo>
                      <a:pt x="183" y="71"/>
                      <a:pt x="183" y="68"/>
                      <a:pt x="183" y="66"/>
                    </a:cubicBezTo>
                    <a:cubicBezTo>
                      <a:pt x="183" y="65"/>
                      <a:pt x="183" y="64"/>
                      <a:pt x="182" y="64"/>
                    </a:cubicBezTo>
                    <a:cubicBezTo>
                      <a:pt x="182" y="63"/>
                      <a:pt x="182" y="63"/>
                      <a:pt x="182" y="63"/>
                    </a:cubicBezTo>
                    <a:cubicBezTo>
                      <a:pt x="182" y="62"/>
                      <a:pt x="181" y="62"/>
                      <a:pt x="181" y="62"/>
                    </a:cubicBezTo>
                    <a:cubicBezTo>
                      <a:pt x="159" y="50"/>
                      <a:pt x="137" y="46"/>
                      <a:pt x="118" y="46"/>
                    </a:cubicBezTo>
                    <a:cubicBezTo>
                      <a:pt x="118" y="46"/>
                      <a:pt x="118" y="46"/>
                      <a:pt x="118" y="46"/>
                    </a:cubicBezTo>
                    <a:cubicBezTo>
                      <a:pt x="95" y="46"/>
                      <a:pt x="74" y="53"/>
                      <a:pt x="58" y="61"/>
                    </a:cubicBezTo>
                    <a:cubicBezTo>
                      <a:pt x="42" y="70"/>
                      <a:pt x="29" y="81"/>
                      <a:pt x="23" y="91"/>
                    </a:cubicBezTo>
                    <a:cubicBezTo>
                      <a:pt x="22" y="90"/>
                      <a:pt x="22" y="90"/>
                      <a:pt x="22" y="90"/>
                    </a:cubicBezTo>
                    <a:cubicBezTo>
                      <a:pt x="20" y="90"/>
                      <a:pt x="17" y="87"/>
                      <a:pt x="14" y="85"/>
                    </a:cubicBezTo>
                    <a:cubicBezTo>
                      <a:pt x="13" y="84"/>
                      <a:pt x="11" y="82"/>
                      <a:pt x="11" y="81"/>
                    </a:cubicBezTo>
                    <a:cubicBezTo>
                      <a:pt x="10" y="81"/>
                      <a:pt x="10" y="80"/>
                      <a:pt x="10" y="80"/>
                    </a:cubicBezTo>
                    <a:cubicBezTo>
                      <a:pt x="10" y="80"/>
                      <a:pt x="10" y="80"/>
                      <a:pt x="10" y="80"/>
                    </a:cubicBezTo>
                    <a:cubicBezTo>
                      <a:pt x="17" y="68"/>
                      <a:pt x="33" y="52"/>
                      <a:pt x="53" y="40"/>
                    </a:cubicBezTo>
                    <a:cubicBezTo>
                      <a:pt x="74" y="27"/>
                      <a:pt x="101" y="18"/>
                      <a:pt x="129" y="18"/>
                    </a:cubicBezTo>
                    <a:cubicBezTo>
                      <a:pt x="141" y="18"/>
                      <a:pt x="154" y="20"/>
                      <a:pt x="167" y="24"/>
                    </a:cubicBezTo>
                    <a:cubicBezTo>
                      <a:pt x="168" y="25"/>
                      <a:pt x="168" y="25"/>
                      <a:pt x="168" y="25"/>
                    </a:cubicBezTo>
                    <a:cubicBezTo>
                      <a:pt x="168" y="25"/>
                      <a:pt x="168" y="25"/>
                      <a:pt x="168" y="25"/>
                    </a:cubicBezTo>
                    <a:cubicBezTo>
                      <a:pt x="172" y="26"/>
                      <a:pt x="176" y="27"/>
                      <a:pt x="180" y="29"/>
                    </a:cubicBezTo>
                    <a:cubicBezTo>
                      <a:pt x="180" y="29"/>
                      <a:pt x="180" y="29"/>
                      <a:pt x="181" y="29"/>
                    </a:cubicBezTo>
                    <a:moveTo>
                      <a:pt x="181" y="12"/>
                    </a:moveTo>
                    <a:cubicBezTo>
                      <a:pt x="178" y="11"/>
                      <a:pt x="175" y="11"/>
                      <a:pt x="172" y="11"/>
                    </a:cubicBezTo>
                    <a:cubicBezTo>
                      <a:pt x="175" y="9"/>
                      <a:pt x="178" y="7"/>
                      <a:pt x="181" y="5"/>
                    </a:cubicBezTo>
                    <a:cubicBezTo>
                      <a:pt x="181" y="8"/>
                      <a:pt x="181" y="10"/>
                      <a:pt x="181" y="12"/>
                    </a:cubicBezTo>
                    <a:moveTo>
                      <a:pt x="184" y="0"/>
                    </a:moveTo>
                    <a:cubicBezTo>
                      <a:pt x="183" y="0"/>
                      <a:pt x="183" y="0"/>
                      <a:pt x="183" y="0"/>
                    </a:cubicBezTo>
                    <a:cubicBezTo>
                      <a:pt x="178" y="3"/>
                      <a:pt x="173" y="6"/>
                      <a:pt x="168" y="9"/>
                    </a:cubicBezTo>
                    <a:cubicBezTo>
                      <a:pt x="168" y="9"/>
                      <a:pt x="168" y="10"/>
                      <a:pt x="167" y="10"/>
                    </a:cubicBezTo>
                    <a:cubicBezTo>
                      <a:pt x="167" y="14"/>
                      <a:pt x="167" y="17"/>
                      <a:pt x="167" y="20"/>
                    </a:cubicBezTo>
                    <a:cubicBezTo>
                      <a:pt x="154" y="16"/>
                      <a:pt x="141" y="14"/>
                      <a:pt x="129" y="14"/>
                    </a:cubicBezTo>
                    <a:cubicBezTo>
                      <a:pt x="100" y="14"/>
                      <a:pt x="73" y="24"/>
                      <a:pt x="52" y="37"/>
                    </a:cubicBezTo>
                    <a:cubicBezTo>
                      <a:pt x="30" y="49"/>
                      <a:pt x="14" y="65"/>
                      <a:pt x="6" y="78"/>
                    </a:cubicBezTo>
                    <a:cubicBezTo>
                      <a:pt x="6" y="78"/>
                      <a:pt x="6" y="78"/>
                      <a:pt x="6" y="78"/>
                    </a:cubicBezTo>
                    <a:cubicBezTo>
                      <a:pt x="5" y="81"/>
                      <a:pt x="3" y="83"/>
                      <a:pt x="3" y="84"/>
                    </a:cubicBezTo>
                    <a:cubicBezTo>
                      <a:pt x="2" y="86"/>
                      <a:pt x="1" y="87"/>
                      <a:pt x="0" y="89"/>
                    </a:cubicBezTo>
                    <a:cubicBezTo>
                      <a:pt x="0" y="90"/>
                      <a:pt x="0" y="90"/>
                      <a:pt x="1" y="91"/>
                    </a:cubicBezTo>
                    <a:cubicBezTo>
                      <a:pt x="2" y="92"/>
                      <a:pt x="4" y="95"/>
                      <a:pt x="7" y="97"/>
                    </a:cubicBezTo>
                    <a:cubicBezTo>
                      <a:pt x="10" y="100"/>
                      <a:pt x="13" y="103"/>
                      <a:pt x="16" y="104"/>
                    </a:cubicBezTo>
                    <a:cubicBezTo>
                      <a:pt x="16" y="104"/>
                      <a:pt x="16" y="104"/>
                      <a:pt x="17" y="104"/>
                    </a:cubicBezTo>
                    <a:cubicBezTo>
                      <a:pt x="17" y="104"/>
                      <a:pt x="18" y="104"/>
                      <a:pt x="18" y="104"/>
                    </a:cubicBezTo>
                    <a:cubicBezTo>
                      <a:pt x="18" y="104"/>
                      <a:pt x="18" y="104"/>
                      <a:pt x="18" y="104"/>
                    </a:cubicBezTo>
                    <a:cubicBezTo>
                      <a:pt x="41" y="86"/>
                      <a:pt x="71" y="61"/>
                      <a:pt x="111" y="61"/>
                    </a:cubicBezTo>
                    <a:cubicBezTo>
                      <a:pt x="111" y="61"/>
                      <a:pt x="111" y="61"/>
                      <a:pt x="111" y="61"/>
                    </a:cubicBezTo>
                    <a:cubicBezTo>
                      <a:pt x="127" y="61"/>
                      <a:pt x="144" y="65"/>
                      <a:pt x="164" y="74"/>
                    </a:cubicBezTo>
                    <a:cubicBezTo>
                      <a:pt x="164" y="74"/>
                      <a:pt x="164" y="75"/>
                      <a:pt x="164" y="75"/>
                    </a:cubicBezTo>
                    <a:cubicBezTo>
                      <a:pt x="165" y="81"/>
                      <a:pt x="166" y="97"/>
                      <a:pt x="166" y="105"/>
                    </a:cubicBezTo>
                    <a:cubicBezTo>
                      <a:pt x="166" y="105"/>
                      <a:pt x="166" y="105"/>
                      <a:pt x="166" y="105"/>
                    </a:cubicBezTo>
                    <a:cubicBezTo>
                      <a:pt x="166" y="106"/>
                      <a:pt x="166" y="106"/>
                      <a:pt x="166" y="106"/>
                    </a:cubicBezTo>
                    <a:cubicBezTo>
                      <a:pt x="167" y="106"/>
                      <a:pt x="167" y="106"/>
                      <a:pt x="167" y="106"/>
                    </a:cubicBezTo>
                    <a:cubicBezTo>
                      <a:pt x="167" y="106"/>
                      <a:pt x="167" y="106"/>
                      <a:pt x="167" y="106"/>
                    </a:cubicBezTo>
                    <a:cubicBezTo>
                      <a:pt x="167" y="106"/>
                      <a:pt x="167" y="106"/>
                      <a:pt x="167" y="106"/>
                    </a:cubicBezTo>
                    <a:cubicBezTo>
                      <a:pt x="167" y="106"/>
                      <a:pt x="167" y="106"/>
                      <a:pt x="167" y="106"/>
                    </a:cubicBezTo>
                    <a:cubicBezTo>
                      <a:pt x="167" y="107"/>
                      <a:pt x="167" y="107"/>
                      <a:pt x="167" y="107"/>
                    </a:cubicBezTo>
                    <a:cubicBezTo>
                      <a:pt x="168" y="107"/>
                      <a:pt x="168" y="107"/>
                      <a:pt x="168" y="107"/>
                    </a:cubicBezTo>
                    <a:cubicBezTo>
                      <a:pt x="168" y="107"/>
                      <a:pt x="168" y="107"/>
                      <a:pt x="168" y="107"/>
                    </a:cubicBezTo>
                    <a:cubicBezTo>
                      <a:pt x="168" y="107"/>
                      <a:pt x="168" y="107"/>
                      <a:pt x="168" y="107"/>
                    </a:cubicBezTo>
                    <a:cubicBezTo>
                      <a:pt x="168" y="107"/>
                      <a:pt x="168" y="107"/>
                      <a:pt x="168" y="107"/>
                    </a:cubicBezTo>
                    <a:cubicBezTo>
                      <a:pt x="169" y="107"/>
                      <a:pt x="169" y="107"/>
                      <a:pt x="169" y="107"/>
                    </a:cubicBezTo>
                    <a:cubicBezTo>
                      <a:pt x="169" y="107"/>
                      <a:pt x="169" y="107"/>
                      <a:pt x="169" y="107"/>
                    </a:cubicBezTo>
                    <a:cubicBezTo>
                      <a:pt x="169" y="107"/>
                      <a:pt x="169" y="107"/>
                      <a:pt x="169" y="107"/>
                    </a:cubicBezTo>
                    <a:cubicBezTo>
                      <a:pt x="169" y="106"/>
                      <a:pt x="170" y="106"/>
                      <a:pt x="170" y="106"/>
                    </a:cubicBezTo>
                    <a:cubicBezTo>
                      <a:pt x="191" y="96"/>
                      <a:pt x="214" y="88"/>
                      <a:pt x="235" y="85"/>
                    </a:cubicBezTo>
                    <a:cubicBezTo>
                      <a:pt x="235" y="84"/>
                      <a:pt x="235" y="84"/>
                      <a:pt x="235" y="84"/>
                    </a:cubicBezTo>
                    <a:cubicBezTo>
                      <a:pt x="241" y="80"/>
                      <a:pt x="248" y="76"/>
                      <a:pt x="254" y="73"/>
                    </a:cubicBezTo>
                    <a:cubicBezTo>
                      <a:pt x="254" y="72"/>
                      <a:pt x="255" y="72"/>
                      <a:pt x="256" y="72"/>
                    </a:cubicBezTo>
                    <a:cubicBezTo>
                      <a:pt x="256" y="72"/>
                      <a:pt x="257" y="71"/>
                      <a:pt x="257" y="71"/>
                    </a:cubicBezTo>
                    <a:cubicBezTo>
                      <a:pt x="257" y="70"/>
                      <a:pt x="257" y="69"/>
                      <a:pt x="257" y="69"/>
                    </a:cubicBezTo>
                    <a:cubicBezTo>
                      <a:pt x="237" y="51"/>
                      <a:pt x="211" y="21"/>
                      <a:pt x="186" y="2"/>
                    </a:cubicBezTo>
                    <a:cubicBezTo>
                      <a:pt x="185" y="1"/>
                      <a:pt x="185" y="1"/>
                      <a:pt x="185" y="1"/>
                    </a:cubicBezTo>
                    <a:cubicBezTo>
                      <a:pt x="185" y="0"/>
                      <a:pt x="184" y="0"/>
                      <a:pt x="184"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878"/>
              <p:cNvSpPr>
                <a:spLocks noEditPoints="1"/>
              </p:cNvSpPr>
              <p:nvPr/>
            </p:nvSpPr>
            <p:spPr bwMode="auto">
              <a:xfrm>
                <a:off x="2372" y="3078"/>
                <a:ext cx="545" cy="564"/>
              </a:xfrm>
              <a:custGeom>
                <a:avLst/>
                <a:gdLst>
                  <a:gd name="T0" fmla="*/ 216 w 230"/>
                  <a:gd name="T1" fmla="*/ 232 h 238"/>
                  <a:gd name="T2" fmla="*/ 216 w 230"/>
                  <a:gd name="T3" fmla="*/ 232 h 238"/>
                  <a:gd name="T4" fmla="*/ 217 w 230"/>
                  <a:gd name="T5" fmla="*/ 220 h 238"/>
                  <a:gd name="T6" fmla="*/ 225 w 230"/>
                  <a:gd name="T7" fmla="*/ 222 h 238"/>
                  <a:gd name="T8" fmla="*/ 218 w 230"/>
                  <a:gd name="T9" fmla="*/ 212 h 238"/>
                  <a:gd name="T10" fmla="*/ 226 w 230"/>
                  <a:gd name="T11" fmla="*/ 214 h 238"/>
                  <a:gd name="T12" fmla="*/ 226 w 230"/>
                  <a:gd name="T13" fmla="*/ 214 h 238"/>
                  <a:gd name="T14" fmla="*/ 214 w 230"/>
                  <a:gd name="T15" fmla="*/ 207 h 238"/>
                  <a:gd name="T16" fmla="*/ 212 w 230"/>
                  <a:gd name="T17" fmla="*/ 207 h 238"/>
                  <a:gd name="T18" fmla="*/ 146 w 230"/>
                  <a:gd name="T19" fmla="*/ 190 h 238"/>
                  <a:gd name="T20" fmla="*/ 155 w 230"/>
                  <a:gd name="T21" fmla="*/ 187 h 238"/>
                  <a:gd name="T22" fmla="*/ 104 w 230"/>
                  <a:gd name="T23" fmla="*/ 158 h 238"/>
                  <a:gd name="T24" fmla="*/ 133 w 230"/>
                  <a:gd name="T25" fmla="*/ 173 h 238"/>
                  <a:gd name="T26" fmla="*/ 100 w 230"/>
                  <a:gd name="T27" fmla="*/ 153 h 238"/>
                  <a:gd name="T28" fmla="*/ 19 w 230"/>
                  <a:gd name="T29" fmla="*/ 128 h 238"/>
                  <a:gd name="T30" fmla="*/ 108 w 230"/>
                  <a:gd name="T31" fmla="*/ 147 h 238"/>
                  <a:gd name="T32" fmla="*/ 108 w 230"/>
                  <a:gd name="T33" fmla="*/ 147 h 238"/>
                  <a:gd name="T34" fmla="*/ 27 w 230"/>
                  <a:gd name="T35" fmla="*/ 126 h 238"/>
                  <a:gd name="T36" fmla="*/ 28 w 230"/>
                  <a:gd name="T37" fmla="*/ 111 h 238"/>
                  <a:gd name="T38" fmla="*/ 77 w 230"/>
                  <a:gd name="T39" fmla="*/ 115 h 238"/>
                  <a:gd name="T40" fmla="*/ 92 w 230"/>
                  <a:gd name="T41" fmla="*/ 119 h 238"/>
                  <a:gd name="T42" fmla="*/ 97 w 230"/>
                  <a:gd name="T43" fmla="*/ 130 h 238"/>
                  <a:gd name="T44" fmla="*/ 86 w 230"/>
                  <a:gd name="T45" fmla="*/ 101 h 238"/>
                  <a:gd name="T46" fmla="*/ 71 w 230"/>
                  <a:gd name="T47" fmla="*/ 96 h 238"/>
                  <a:gd name="T48" fmla="*/ 90 w 230"/>
                  <a:gd name="T49" fmla="*/ 114 h 238"/>
                  <a:gd name="T50" fmla="*/ 83 w 230"/>
                  <a:gd name="T51" fmla="*/ 84 h 238"/>
                  <a:gd name="T52" fmla="*/ 80 w 230"/>
                  <a:gd name="T53" fmla="*/ 68 h 238"/>
                  <a:gd name="T54" fmla="*/ 91 w 230"/>
                  <a:gd name="T55" fmla="*/ 77 h 238"/>
                  <a:gd name="T56" fmla="*/ 93 w 230"/>
                  <a:gd name="T57" fmla="*/ 74 h 238"/>
                  <a:gd name="T58" fmla="*/ 87 w 230"/>
                  <a:gd name="T59" fmla="*/ 61 h 238"/>
                  <a:gd name="T60" fmla="*/ 103 w 230"/>
                  <a:gd name="T61" fmla="*/ 67 h 238"/>
                  <a:gd name="T62" fmla="*/ 103 w 230"/>
                  <a:gd name="T63" fmla="*/ 67 h 238"/>
                  <a:gd name="T64" fmla="*/ 60 w 230"/>
                  <a:gd name="T65" fmla="*/ 31 h 238"/>
                  <a:gd name="T66" fmla="*/ 90 w 230"/>
                  <a:gd name="T67" fmla="*/ 52 h 238"/>
                  <a:gd name="T68" fmla="*/ 62 w 230"/>
                  <a:gd name="T69" fmla="*/ 79 h 238"/>
                  <a:gd name="T70" fmla="*/ 209 w 230"/>
                  <a:gd name="T71" fmla="*/ 212 h 238"/>
                  <a:gd name="T72" fmla="*/ 212 w 230"/>
                  <a:gd name="T73" fmla="*/ 230 h 238"/>
                  <a:gd name="T74" fmla="*/ 199 w 230"/>
                  <a:gd name="T75" fmla="*/ 233 h 238"/>
                  <a:gd name="T76" fmla="*/ 32 w 230"/>
                  <a:gd name="T77" fmla="*/ 107 h 238"/>
                  <a:gd name="T78" fmla="*/ 5 w 230"/>
                  <a:gd name="T79" fmla="*/ 120 h 238"/>
                  <a:gd name="T80" fmla="*/ 0 w 230"/>
                  <a:gd name="T81" fmla="*/ 118 h 238"/>
                  <a:gd name="T82" fmla="*/ 21 w 230"/>
                  <a:gd name="T83" fmla="*/ 134 h 238"/>
                  <a:gd name="T84" fmla="*/ 103 w 230"/>
                  <a:gd name="T85" fmla="*/ 208 h 238"/>
                  <a:gd name="T86" fmla="*/ 221 w 230"/>
                  <a:gd name="T87" fmla="*/ 236 h 238"/>
                  <a:gd name="T88" fmla="*/ 230 w 230"/>
                  <a:gd name="T89" fmla="*/ 213 h 238"/>
                  <a:gd name="T90" fmla="*/ 227 w 230"/>
                  <a:gd name="T91" fmla="*/ 206 h 238"/>
                  <a:gd name="T92" fmla="*/ 101 w 230"/>
                  <a:gd name="T93" fmla="*/ 75 h 238"/>
                  <a:gd name="T94" fmla="*/ 116 w 230"/>
                  <a:gd name="T95" fmla="*/ 61 h 238"/>
                  <a:gd name="T96" fmla="*/ 116 w 230"/>
                  <a:gd name="T97" fmla="*/ 60 h 238"/>
                  <a:gd name="T98" fmla="*/ 115 w 230"/>
                  <a:gd name="T99" fmla="*/ 58 h 238"/>
                  <a:gd name="T100" fmla="*/ 113 w 230"/>
                  <a:gd name="T101" fmla="*/ 57 h 238"/>
                  <a:gd name="T102" fmla="*/ 15 w 230"/>
                  <a:gd name="T103" fmla="*/ 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0" h="238">
                    <a:moveTo>
                      <a:pt x="211" y="233"/>
                    </a:moveTo>
                    <a:cubicBezTo>
                      <a:pt x="211" y="233"/>
                      <a:pt x="211" y="233"/>
                      <a:pt x="211" y="233"/>
                    </a:cubicBezTo>
                    <a:cubicBezTo>
                      <a:pt x="211" y="233"/>
                      <a:pt x="211" y="233"/>
                      <a:pt x="211" y="233"/>
                    </a:cubicBezTo>
                    <a:moveTo>
                      <a:pt x="216" y="232"/>
                    </a:moveTo>
                    <a:cubicBezTo>
                      <a:pt x="216" y="231"/>
                      <a:pt x="217" y="229"/>
                      <a:pt x="217" y="227"/>
                    </a:cubicBezTo>
                    <a:cubicBezTo>
                      <a:pt x="219" y="229"/>
                      <a:pt x="221" y="230"/>
                      <a:pt x="223" y="231"/>
                    </a:cubicBezTo>
                    <a:cubicBezTo>
                      <a:pt x="222" y="231"/>
                      <a:pt x="221" y="232"/>
                      <a:pt x="220" y="232"/>
                    </a:cubicBezTo>
                    <a:cubicBezTo>
                      <a:pt x="219" y="232"/>
                      <a:pt x="218" y="232"/>
                      <a:pt x="216" y="232"/>
                    </a:cubicBezTo>
                    <a:moveTo>
                      <a:pt x="225" y="230"/>
                    </a:moveTo>
                    <a:cubicBezTo>
                      <a:pt x="222" y="228"/>
                      <a:pt x="220" y="227"/>
                      <a:pt x="217" y="225"/>
                    </a:cubicBezTo>
                    <a:cubicBezTo>
                      <a:pt x="217" y="223"/>
                      <a:pt x="217" y="222"/>
                      <a:pt x="217" y="221"/>
                    </a:cubicBezTo>
                    <a:cubicBezTo>
                      <a:pt x="217" y="220"/>
                      <a:pt x="217" y="220"/>
                      <a:pt x="217" y="220"/>
                    </a:cubicBezTo>
                    <a:cubicBezTo>
                      <a:pt x="220" y="221"/>
                      <a:pt x="223" y="222"/>
                      <a:pt x="225" y="224"/>
                    </a:cubicBezTo>
                    <a:cubicBezTo>
                      <a:pt x="225" y="225"/>
                      <a:pt x="225" y="225"/>
                      <a:pt x="225" y="225"/>
                    </a:cubicBezTo>
                    <a:cubicBezTo>
                      <a:pt x="225" y="227"/>
                      <a:pt x="225" y="228"/>
                      <a:pt x="225" y="230"/>
                    </a:cubicBezTo>
                    <a:moveTo>
                      <a:pt x="225" y="222"/>
                    </a:moveTo>
                    <a:cubicBezTo>
                      <a:pt x="223" y="220"/>
                      <a:pt x="220" y="218"/>
                      <a:pt x="217" y="217"/>
                    </a:cubicBezTo>
                    <a:cubicBezTo>
                      <a:pt x="217" y="216"/>
                      <a:pt x="217" y="214"/>
                      <a:pt x="217" y="212"/>
                    </a:cubicBezTo>
                    <a:cubicBezTo>
                      <a:pt x="216" y="212"/>
                      <a:pt x="216" y="212"/>
                      <a:pt x="216" y="212"/>
                    </a:cubicBezTo>
                    <a:cubicBezTo>
                      <a:pt x="217" y="212"/>
                      <a:pt x="218" y="212"/>
                      <a:pt x="218" y="212"/>
                    </a:cubicBezTo>
                    <a:cubicBezTo>
                      <a:pt x="220" y="213"/>
                      <a:pt x="223" y="215"/>
                      <a:pt x="225" y="216"/>
                    </a:cubicBezTo>
                    <a:cubicBezTo>
                      <a:pt x="225" y="216"/>
                      <a:pt x="225" y="216"/>
                      <a:pt x="225" y="216"/>
                    </a:cubicBezTo>
                    <a:cubicBezTo>
                      <a:pt x="225" y="218"/>
                      <a:pt x="225" y="220"/>
                      <a:pt x="225" y="222"/>
                    </a:cubicBezTo>
                    <a:moveTo>
                      <a:pt x="226" y="214"/>
                    </a:moveTo>
                    <a:cubicBezTo>
                      <a:pt x="224" y="213"/>
                      <a:pt x="223" y="212"/>
                      <a:pt x="222" y="211"/>
                    </a:cubicBezTo>
                    <a:cubicBezTo>
                      <a:pt x="223" y="211"/>
                      <a:pt x="224" y="211"/>
                      <a:pt x="226" y="211"/>
                    </a:cubicBezTo>
                    <a:cubicBezTo>
                      <a:pt x="226" y="211"/>
                      <a:pt x="226" y="212"/>
                      <a:pt x="226" y="213"/>
                    </a:cubicBezTo>
                    <a:cubicBezTo>
                      <a:pt x="226" y="214"/>
                      <a:pt x="226" y="214"/>
                      <a:pt x="226" y="214"/>
                    </a:cubicBezTo>
                    <a:moveTo>
                      <a:pt x="209" y="207"/>
                    </a:moveTo>
                    <a:cubicBezTo>
                      <a:pt x="194" y="207"/>
                      <a:pt x="175" y="204"/>
                      <a:pt x="155" y="194"/>
                    </a:cubicBezTo>
                    <a:cubicBezTo>
                      <a:pt x="167" y="197"/>
                      <a:pt x="181" y="200"/>
                      <a:pt x="192" y="202"/>
                    </a:cubicBezTo>
                    <a:cubicBezTo>
                      <a:pt x="200" y="204"/>
                      <a:pt x="207" y="206"/>
                      <a:pt x="214" y="207"/>
                    </a:cubicBezTo>
                    <a:cubicBezTo>
                      <a:pt x="213" y="207"/>
                      <a:pt x="213" y="207"/>
                      <a:pt x="213" y="207"/>
                    </a:cubicBezTo>
                    <a:cubicBezTo>
                      <a:pt x="212" y="207"/>
                      <a:pt x="212" y="207"/>
                      <a:pt x="212" y="207"/>
                    </a:cubicBezTo>
                    <a:cubicBezTo>
                      <a:pt x="212" y="207"/>
                      <a:pt x="212" y="207"/>
                      <a:pt x="212" y="207"/>
                    </a:cubicBezTo>
                    <a:cubicBezTo>
                      <a:pt x="212" y="207"/>
                      <a:pt x="212" y="207"/>
                      <a:pt x="212" y="207"/>
                    </a:cubicBezTo>
                    <a:cubicBezTo>
                      <a:pt x="211" y="207"/>
                      <a:pt x="210" y="207"/>
                      <a:pt x="209" y="207"/>
                    </a:cubicBezTo>
                    <a:cubicBezTo>
                      <a:pt x="209" y="207"/>
                      <a:pt x="209" y="207"/>
                      <a:pt x="209" y="207"/>
                    </a:cubicBezTo>
                    <a:moveTo>
                      <a:pt x="177" y="197"/>
                    </a:moveTo>
                    <a:cubicBezTo>
                      <a:pt x="166" y="195"/>
                      <a:pt x="154" y="192"/>
                      <a:pt x="146" y="190"/>
                    </a:cubicBezTo>
                    <a:cubicBezTo>
                      <a:pt x="140" y="187"/>
                      <a:pt x="135" y="184"/>
                      <a:pt x="130" y="180"/>
                    </a:cubicBezTo>
                    <a:cubicBezTo>
                      <a:pt x="128" y="179"/>
                      <a:pt x="126" y="178"/>
                      <a:pt x="124" y="176"/>
                    </a:cubicBezTo>
                    <a:cubicBezTo>
                      <a:pt x="134" y="180"/>
                      <a:pt x="145" y="183"/>
                      <a:pt x="154" y="187"/>
                    </a:cubicBezTo>
                    <a:cubicBezTo>
                      <a:pt x="155" y="187"/>
                      <a:pt x="155" y="187"/>
                      <a:pt x="155" y="187"/>
                    </a:cubicBezTo>
                    <a:cubicBezTo>
                      <a:pt x="162" y="191"/>
                      <a:pt x="170" y="194"/>
                      <a:pt x="177" y="197"/>
                    </a:cubicBezTo>
                    <a:moveTo>
                      <a:pt x="144" y="181"/>
                    </a:moveTo>
                    <a:cubicBezTo>
                      <a:pt x="135" y="178"/>
                      <a:pt x="126" y="175"/>
                      <a:pt x="119" y="172"/>
                    </a:cubicBezTo>
                    <a:cubicBezTo>
                      <a:pt x="114" y="167"/>
                      <a:pt x="109" y="163"/>
                      <a:pt x="104" y="158"/>
                    </a:cubicBezTo>
                    <a:cubicBezTo>
                      <a:pt x="113" y="162"/>
                      <a:pt x="122" y="167"/>
                      <a:pt x="131" y="172"/>
                    </a:cubicBezTo>
                    <a:cubicBezTo>
                      <a:pt x="132" y="172"/>
                      <a:pt x="132" y="172"/>
                      <a:pt x="132" y="172"/>
                    </a:cubicBezTo>
                    <a:cubicBezTo>
                      <a:pt x="132" y="173"/>
                      <a:pt x="132" y="173"/>
                      <a:pt x="132" y="173"/>
                    </a:cubicBezTo>
                    <a:cubicBezTo>
                      <a:pt x="132" y="173"/>
                      <a:pt x="133" y="173"/>
                      <a:pt x="133" y="173"/>
                    </a:cubicBezTo>
                    <a:cubicBezTo>
                      <a:pt x="133" y="173"/>
                      <a:pt x="133" y="173"/>
                      <a:pt x="133" y="173"/>
                    </a:cubicBezTo>
                    <a:cubicBezTo>
                      <a:pt x="137" y="176"/>
                      <a:pt x="140" y="178"/>
                      <a:pt x="144" y="181"/>
                    </a:cubicBezTo>
                    <a:moveTo>
                      <a:pt x="125" y="166"/>
                    </a:moveTo>
                    <a:cubicBezTo>
                      <a:pt x="117" y="162"/>
                      <a:pt x="108" y="157"/>
                      <a:pt x="100" y="153"/>
                    </a:cubicBezTo>
                    <a:cubicBezTo>
                      <a:pt x="97" y="149"/>
                      <a:pt x="94" y="144"/>
                      <a:pt x="91" y="140"/>
                    </a:cubicBezTo>
                    <a:cubicBezTo>
                      <a:pt x="98" y="143"/>
                      <a:pt x="105" y="148"/>
                      <a:pt x="111" y="152"/>
                    </a:cubicBezTo>
                    <a:cubicBezTo>
                      <a:pt x="116" y="157"/>
                      <a:pt x="120" y="162"/>
                      <a:pt x="125" y="166"/>
                    </a:cubicBezTo>
                    <a:moveTo>
                      <a:pt x="19" y="128"/>
                    </a:moveTo>
                    <a:cubicBezTo>
                      <a:pt x="15" y="127"/>
                      <a:pt x="11" y="125"/>
                      <a:pt x="7" y="124"/>
                    </a:cubicBezTo>
                    <a:cubicBezTo>
                      <a:pt x="10" y="122"/>
                      <a:pt x="12" y="121"/>
                      <a:pt x="14" y="119"/>
                    </a:cubicBezTo>
                    <a:cubicBezTo>
                      <a:pt x="16" y="122"/>
                      <a:pt x="17" y="125"/>
                      <a:pt x="19" y="128"/>
                    </a:cubicBezTo>
                    <a:moveTo>
                      <a:pt x="108" y="147"/>
                    </a:moveTo>
                    <a:cubicBezTo>
                      <a:pt x="101" y="143"/>
                      <a:pt x="95" y="139"/>
                      <a:pt x="88" y="136"/>
                    </a:cubicBezTo>
                    <a:cubicBezTo>
                      <a:pt x="85" y="131"/>
                      <a:pt x="82" y="125"/>
                      <a:pt x="79" y="119"/>
                    </a:cubicBezTo>
                    <a:cubicBezTo>
                      <a:pt x="86" y="124"/>
                      <a:pt x="93" y="129"/>
                      <a:pt x="100" y="134"/>
                    </a:cubicBezTo>
                    <a:cubicBezTo>
                      <a:pt x="102" y="139"/>
                      <a:pt x="105" y="143"/>
                      <a:pt x="108" y="147"/>
                    </a:cubicBezTo>
                    <a:moveTo>
                      <a:pt x="22" y="128"/>
                    </a:moveTo>
                    <a:cubicBezTo>
                      <a:pt x="20" y="125"/>
                      <a:pt x="18" y="122"/>
                      <a:pt x="16" y="118"/>
                    </a:cubicBezTo>
                    <a:cubicBezTo>
                      <a:pt x="18" y="117"/>
                      <a:pt x="20" y="116"/>
                      <a:pt x="21" y="115"/>
                    </a:cubicBezTo>
                    <a:cubicBezTo>
                      <a:pt x="23" y="118"/>
                      <a:pt x="25" y="122"/>
                      <a:pt x="27" y="126"/>
                    </a:cubicBezTo>
                    <a:cubicBezTo>
                      <a:pt x="25" y="127"/>
                      <a:pt x="24" y="127"/>
                      <a:pt x="22" y="128"/>
                    </a:cubicBezTo>
                    <a:moveTo>
                      <a:pt x="28" y="124"/>
                    </a:moveTo>
                    <a:cubicBezTo>
                      <a:pt x="27" y="121"/>
                      <a:pt x="25" y="117"/>
                      <a:pt x="23" y="114"/>
                    </a:cubicBezTo>
                    <a:cubicBezTo>
                      <a:pt x="25" y="113"/>
                      <a:pt x="26" y="112"/>
                      <a:pt x="28" y="111"/>
                    </a:cubicBezTo>
                    <a:cubicBezTo>
                      <a:pt x="29" y="115"/>
                      <a:pt x="30" y="118"/>
                      <a:pt x="31" y="122"/>
                    </a:cubicBezTo>
                    <a:cubicBezTo>
                      <a:pt x="30" y="123"/>
                      <a:pt x="29" y="123"/>
                      <a:pt x="28" y="124"/>
                    </a:cubicBezTo>
                    <a:moveTo>
                      <a:pt x="97" y="130"/>
                    </a:moveTo>
                    <a:cubicBezTo>
                      <a:pt x="91" y="125"/>
                      <a:pt x="84" y="120"/>
                      <a:pt x="77" y="115"/>
                    </a:cubicBezTo>
                    <a:cubicBezTo>
                      <a:pt x="75" y="110"/>
                      <a:pt x="74" y="105"/>
                      <a:pt x="72" y="100"/>
                    </a:cubicBezTo>
                    <a:cubicBezTo>
                      <a:pt x="75" y="103"/>
                      <a:pt x="78" y="106"/>
                      <a:pt x="81" y="108"/>
                    </a:cubicBezTo>
                    <a:cubicBezTo>
                      <a:pt x="84" y="111"/>
                      <a:pt x="87" y="114"/>
                      <a:pt x="90" y="117"/>
                    </a:cubicBezTo>
                    <a:cubicBezTo>
                      <a:pt x="90" y="118"/>
                      <a:pt x="91" y="118"/>
                      <a:pt x="92" y="119"/>
                    </a:cubicBezTo>
                    <a:cubicBezTo>
                      <a:pt x="92" y="119"/>
                      <a:pt x="92" y="119"/>
                      <a:pt x="92" y="119"/>
                    </a:cubicBezTo>
                    <a:cubicBezTo>
                      <a:pt x="91" y="119"/>
                      <a:pt x="92" y="120"/>
                      <a:pt x="92" y="120"/>
                    </a:cubicBezTo>
                    <a:cubicBezTo>
                      <a:pt x="93" y="120"/>
                      <a:pt x="93" y="120"/>
                      <a:pt x="93" y="120"/>
                    </a:cubicBezTo>
                    <a:cubicBezTo>
                      <a:pt x="94" y="124"/>
                      <a:pt x="96" y="127"/>
                      <a:pt x="97" y="130"/>
                    </a:cubicBezTo>
                    <a:moveTo>
                      <a:pt x="86" y="101"/>
                    </a:moveTo>
                    <a:cubicBezTo>
                      <a:pt x="81" y="96"/>
                      <a:pt x="76" y="91"/>
                      <a:pt x="71" y="85"/>
                    </a:cubicBezTo>
                    <a:cubicBezTo>
                      <a:pt x="75" y="86"/>
                      <a:pt x="79" y="88"/>
                      <a:pt x="83" y="89"/>
                    </a:cubicBezTo>
                    <a:cubicBezTo>
                      <a:pt x="84" y="93"/>
                      <a:pt x="85" y="97"/>
                      <a:pt x="86" y="101"/>
                    </a:cubicBezTo>
                    <a:moveTo>
                      <a:pt x="90" y="114"/>
                    </a:moveTo>
                    <a:cubicBezTo>
                      <a:pt x="88" y="112"/>
                      <a:pt x="85" y="109"/>
                      <a:pt x="82" y="107"/>
                    </a:cubicBezTo>
                    <a:cubicBezTo>
                      <a:pt x="79" y="103"/>
                      <a:pt x="75" y="100"/>
                      <a:pt x="71" y="97"/>
                    </a:cubicBezTo>
                    <a:cubicBezTo>
                      <a:pt x="71" y="96"/>
                      <a:pt x="71" y="96"/>
                      <a:pt x="71" y="96"/>
                    </a:cubicBezTo>
                    <a:cubicBezTo>
                      <a:pt x="70" y="93"/>
                      <a:pt x="69" y="89"/>
                      <a:pt x="68" y="85"/>
                    </a:cubicBezTo>
                    <a:cubicBezTo>
                      <a:pt x="73" y="92"/>
                      <a:pt x="79" y="98"/>
                      <a:pt x="86" y="104"/>
                    </a:cubicBezTo>
                    <a:cubicBezTo>
                      <a:pt x="87" y="105"/>
                      <a:pt x="87" y="105"/>
                      <a:pt x="87" y="105"/>
                    </a:cubicBezTo>
                    <a:cubicBezTo>
                      <a:pt x="88" y="108"/>
                      <a:pt x="89" y="111"/>
                      <a:pt x="90" y="114"/>
                    </a:cubicBezTo>
                    <a:moveTo>
                      <a:pt x="83" y="84"/>
                    </a:moveTo>
                    <a:cubicBezTo>
                      <a:pt x="78" y="83"/>
                      <a:pt x="73" y="81"/>
                      <a:pt x="68" y="79"/>
                    </a:cubicBezTo>
                    <a:cubicBezTo>
                      <a:pt x="69" y="78"/>
                      <a:pt x="71" y="76"/>
                      <a:pt x="73" y="74"/>
                    </a:cubicBezTo>
                    <a:cubicBezTo>
                      <a:pt x="76" y="77"/>
                      <a:pt x="80" y="81"/>
                      <a:pt x="83" y="84"/>
                    </a:cubicBezTo>
                    <a:moveTo>
                      <a:pt x="85" y="83"/>
                    </a:moveTo>
                    <a:cubicBezTo>
                      <a:pt x="82" y="80"/>
                      <a:pt x="78" y="76"/>
                      <a:pt x="75" y="72"/>
                    </a:cubicBezTo>
                    <a:cubicBezTo>
                      <a:pt x="76" y="72"/>
                      <a:pt x="77" y="71"/>
                      <a:pt x="78" y="70"/>
                    </a:cubicBezTo>
                    <a:cubicBezTo>
                      <a:pt x="78" y="69"/>
                      <a:pt x="79" y="69"/>
                      <a:pt x="80" y="68"/>
                    </a:cubicBezTo>
                    <a:cubicBezTo>
                      <a:pt x="82" y="72"/>
                      <a:pt x="86" y="76"/>
                      <a:pt x="90" y="79"/>
                    </a:cubicBezTo>
                    <a:cubicBezTo>
                      <a:pt x="89" y="80"/>
                      <a:pt x="88" y="81"/>
                      <a:pt x="87" y="82"/>
                    </a:cubicBezTo>
                    <a:cubicBezTo>
                      <a:pt x="86" y="83"/>
                      <a:pt x="86" y="83"/>
                      <a:pt x="85" y="83"/>
                    </a:cubicBezTo>
                    <a:moveTo>
                      <a:pt x="91" y="77"/>
                    </a:moveTo>
                    <a:cubicBezTo>
                      <a:pt x="87" y="74"/>
                      <a:pt x="84" y="71"/>
                      <a:pt x="81" y="67"/>
                    </a:cubicBezTo>
                    <a:cubicBezTo>
                      <a:pt x="83" y="65"/>
                      <a:pt x="84" y="64"/>
                      <a:pt x="86" y="63"/>
                    </a:cubicBezTo>
                    <a:cubicBezTo>
                      <a:pt x="88" y="66"/>
                      <a:pt x="91" y="70"/>
                      <a:pt x="93" y="74"/>
                    </a:cubicBezTo>
                    <a:cubicBezTo>
                      <a:pt x="93" y="74"/>
                      <a:pt x="93" y="74"/>
                      <a:pt x="93" y="74"/>
                    </a:cubicBezTo>
                    <a:cubicBezTo>
                      <a:pt x="93" y="74"/>
                      <a:pt x="93" y="75"/>
                      <a:pt x="94" y="75"/>
                    </a:cubicBezTo>
                    <a:cubicBezTo>
                      <a:pt x="93" y="76"/>
                      <a:pt x="92" y="77"/>
                      <a:pt x="91" y="77"/>
                    </a:cubicBezTo>
                    <a:moveTo>
                      <a:pt x="96" y="73"/>
                    </a:moveTo>
                    <a:cubicBezTo>
                      <a:pt x="93" y="69"/>
                      <a:pt x="90" y="65"/>
                      <a:pt x="87" y="61"/>
                    </a:cubicBezTo>
                    <a:cubicBezTo>
                      <a:pt x="89" y="60"/>
                      <a:pt x="91" y="58"/>
                      <a:pt x="93" y="56"/>
                    </a:cubicBezTo>
                    <a:cubicBezTo>
                      <a:pt x="96" y="60"/>
                      <a:pt x="98" y="64"/>
                      <a:pt x="101" y="68"/>
                    </a:cubicBezTo>
                    <a:cubicBezTo>
                      <a:pt x="100" y="70"/>
                      <a:pt x="98" y="72"/>
                      <a:pt x="96" y="73"/>
                    </a:cubicBezTo>
                    <a:moveTo>
                      <a:pt x="103" y="67"/>
                    </a:moveTo>
                    <a:cubicBezTo>
                      <a:pt x="100" y="63"/>
                      <a:pt x="97" y="59"/>
                      <a:pt x="94" y="55"/>
                    </a:cubicBezTo>
                    <a:cubicBezTo>
                      <a:pt x="94" y="55"/>
                      <a:pt x="94" y="55"/>
                      <a:pt x="94" y="55"/>
                    </a:cubicBezTo>
                    <a:cubicBezTo>
                      <a:pt x="99" y="56"/>
                      <a:pt x="105" y="59"/>
                      <a:pt x="110" y="61"/>
                    </a:cubicBezTo>
                    <a:cubicBezTo>
                      <a:pt x="108" y="63"/>
                      <a:pt x="105" y="65"/>
                      <a:pt x="103" y="67"/>
                    </a:cubicBezTo>
                    <a:moveTo>
                      <a:pt x="60" y="31"/>
                    </a:moveTo>
                    <a:cubicBezTo>
                      <a:pt x="49" y="25"/>
                      <a:pt x="39" y="18"/>
                      <a:pt x="30" y="12"/>
                    </a:cubicBezTo>
                    <a:cubicBezTo>
                      <a:pt x="34" y="13"/>
                      <a:pt x="37" y="14"/>
                      <a:pt x="41" y="15"/>
                    </a:cubicBezTo>
                    <a:cubicBezTo>
                      <a:pt x="47" y="21"/>
                      <a:pt x="53" y="26"/>
                      <a:pt x="60" y="31"/>
                    </a:cubicBezTo>
                    <a:moveTo>
                      <a:pt x="5" y="120"/>
                    </a:moveTo>
                    <a:cubicBezTo>
                      <a:pt x="5" y="119"/>
                      <a:pt x="5" y="119"/>
                      <a:pt x="5" y="118"/>
                    </a:cubicBezTo>
                    <a:cubicBezTo>
                      <a:pt x="5" y="82"/>
                      <a:pt x="13" y="39"/>
                      <a:pt x="15" y="7"/>
                    </a:cubicBezTo>
                    <a:cubicBezTo>
                      <a:pt x="34" y="20"/>
                      <a:pt x="62" y="40"/>
                      <a:pt x="90" y="52"/>
                    </a:cubicBezTo>
                    <a:cubicBezTo>
                      <a:pt x="83" y="59"/>
                      <a:pt x="77" y="64"/>
                      <a:pt x="72" y="69"/>
                    </a:cubicBezTo>
                    <a:cubicBezTo>
                      <a:pt x="69" y="71"/>
                      <a:pt x="67" y="74"/>
                      <a:pt x="65" y="75"/>
                    </a:cubicBezTo>
                    <a:cubicBezTo>
                      <a:pt x="64" y="76"/>
                      <a:pt x="64" y="77"/>
                      <a:pt x="63" y="78"/>
                    </a:cubicBezTo>
                    <a:cubicBezTo>
                      <a:pt x="63" y="78"/>
                      <a:pt x="63" y="79"/>
                      <a:pt x="62" y="79"/>
                    </a:cubicBezTo>
                    <a:cubicBezTo>
                      <a:pt x="62" y="79"/>
                      <a:pt x="62" y="80"/>
                      <a:pt x="62" y="81"/>
                    </a:cubicBezTo>
                    <a:cubicBezTo>
                      <a:pt x="62" y="81"/>
                      <a:pt x="62" y="81"/>
                      <a:pt x="62" y="81"/>
                    </a:cubicBezTo>
                    <a:cubicBezTo>
                      <a:pt x="73" y="131"/>
                      <a:pt x="99" y="164"/>
                      <a:pt x="128" y="184"/>
                    </a:cubicBezTo>
                    <a:cubicBezTo>
                      <a:pt x="156" y="204"/>
                      <a:pt x="188" y="212"/>
                      <a:pt x="209" y="212"/>
                    </a:cubicBezTo>
                    <a:cubicBezTo>
                      <a:pt x="210" y="212"/>
                      <a:pt x="211" y="212"/>
                      <a:pt x="212" y="212"/>
                    </a:cubicBezTo>
                    <a:cubicBezTo>
                      <a:pt x="212" y="212"/>
                      <a:pt x="212" y="212"/>
                      <a:pt x="212" y="212"/>
                    </a:cubicBezTo>
                    <a:cubicBezTo>
                      <a:pt x="212" y="214"/>
                      <a:pt x="213" y="217"/>
                      <a:pt x="213" y="221"/>
                    </a:cubicBezTo>
                    <a:cubicBezTo>
                      <a:pt x="213" y="224"/>
                      <a:pt x="212" y="227"/>
                      <a:pt x="212" y="230"/>
                    </a:cubicBezTo>
                    <a:cubicBezTo>
                      <a:pt x="212" y="231"/>
                      <a:pt x="211" y="232"/>
                      <a:pt x="211" y="232"/>
                    </a:cubicBezTo>
                    <a:cubicBezTo>
                      <a:pt x="211" y="233"/>
                      <a:pt x="211" y="233"/>
                      <a:pt x="211" y="233"/>
                    </a:cubicBezTo>
                    <a:cubicBezTo>
                      <a:pt x="208" y="233"/>
                      <a:pt x="204" y="233"/>
                      <a:pt x="200" y="233"/>
                    </a:cubicBezTo>
                    <a:cubicBezTo>
                      <a:pt x="200" y="233"/>
                      <a:pt x="200" y="233"/>
                      <a:pt x="199" y="233"/>
                    </a:cubicBezTo>
                    <a:cubicBezTo>
                      <a:pt x="174" y="233"/>
                      <a:pt x="138" y="225"/>
                      <a:pt x="105" y="204"/>
                    </a:cubicBezTo>
                    <a:cubicBezTo>
                      <a:pt x="76" y="187"/>
                      <a:pt x="50" y="160"/>
                      <a:pt x="36" y="123"/>
                    </a:cubicBezTo>
                    <a:cubicBezTo>
                      <a:pt x="36" y="122"/>
                      <a:pt x="36" y="122"/>
                      <a:pt x="36" y="122"/>
                    </a:cubicBezTo>
                    <a:cubicBezTo>
                      <a:pt x="34" y="117"/>
                      <a:pt x="33" y="112"/>
                      <a:pt x="32" y="107"/>
                    </a:cubicBezTo>
                    <a:cubicBezTo>
                      <a:pt x="31" y="106"/>
                      <a:pt x="31" y="106"/>
                      <a:pt x="30" y="106"/>
                    </a:cubicBezTo>
                    <a:cubicBezTo>
                      <a:pt x="30" y="105"/>
                      <a:pt x="30" y="105"/>
                      <a:pt x="29" y="105"/>
                    </a:cubicBezTo>
                    <a:cubicBezTo>
                      <a:pt x="29" y="105"/>
                      <a:pt x="29" y="105"/>
                      <a:pt x="28" y="106"/>
                    </a:cubicBezTo>
                    <a:cubicBezTo>
                      <a:pt x="19" y="111"/>
                      <a:pt x="13" y="115"/>
                      <a:pt x="5" y="120"/>
                    </a:cubicBezTo>
                    <a:moveTo>
                      <a:pt x="13" y="0"/>
                    </a:moveTo>
                    <a:cubicBezTo>
                      <a:pt x="13" y="0"/>
                      <a:pt x="13" y="0"/>
                      <a:pt x="12" y="0"/>
                    </a:cubicBezTo>
                    <a:cubicBezTo>
                      <a:pt x="12" y="1"/>
                      <a:pt x="11" y="2"/>
                      <a:pt x="11" y="2"/>
                    </a:cubicBezTo>
                    <a:cubicBezTo>
                      <a:pt x="9" y="34"/>
                      <a:pt x="0" y="80"/>
                      <a:pt x="0" y="118"/>
                    </a:cubicBezTo>
                    <a:cubicBezTo>
                      <a:pt x="0" y="120"/>
                      <a:pt x="0" y="121"/>
                      <a:pt x="0" y="123"/>
                    </a:cubicBezTo>
                    <a:cubicBezTo>
                      <a:pt x="0" y="123"/>
                      <a:pt x="0" y="123"/>
                      <a:pt x="0" y="123"/>
                    </a:cubicBezTo>
                    <a:cubicBezTo>
                      <a:pt x="0" y="124"/>
                      <a:pt x="0" y="126"/>
                      <a:pt x="1" y="126"/>
                    </a:cubicBezTo>
                    <a:cubicBezTo>
                      <a:pt x="8" y="129"/>
                      <a:pt x="14" y="131"/>
                      <a:pt x="21" y="134"/>
                    </a:cubicBezTo>
                    <a:cubicBezTo>
                      <a:pt x="21" y="134"/>
                      <a:pt x="22" y="134"/>
                      <a:pt x="22" y="134"/>
                    </a:cubicBezTo>
                    <a:cubicBezTo>
                      <a:pt x="22" y="134"/>
                      <a:pt x="23" y="134"/>
                      <a:pt x="23" y="133"/>
                    </a:cubicBezTo>
                    <a:cubicBezTo>
                      <a:pt x="27" y="131"/>
                      <a:pt x="30" y="129"/>
                      <a:pt x="33" y="126"/>
                    </a:cubicBezTo>
                    <a:cubicBezTo>
                      <a:pt x="47" y="164"/>
                      <a:pt x="74" y="190"/>
                      <a:pt x="103" y="208"/>
                    </a:cubicBezTo>
                    <a:cubicBezTo>
                      <a:pt x="136" y="229"/>
                      <a:pt x="173" y="238"/>
                      <a:pt x="200" y="238"/>
                    </a:cubicBezTo>
                    <a:cubicBezTo>
                      <a:pt x="204" y="238"/>
                      <a:pt x="208" y="238"/>
                      <a:pt x="212" y="237"/>
                    </a:cubicBezTo>
                    <a:cubicBezTo>
                      <a:pt x="212" y="237"/>
                      <a:pt x="212" y="237"/>
                      <a:pt x="212" y="237"/>
                    </a:cubicBezTo>
                    <a:cubicBezTo>
                      <a:pt x="216" y="237"/>
                      <a:pt x="219" y="236"/>
                      <a:pt x="221" y="236"/>
                    </a:cubicBezTo>
                    <a:cubicBezTo>
                      <a:pt x="223" y="236"/>
                      <a:pt x="225" y="235"/>
                      <a:pt x="227" y="235"/>
                    </a:cubicBezTo>
                    <a:cubicBezTo>
                      <a:pt x="228" y="234"/>
                      <a:pt x="229" y="234"/>
                      <a:pt x="229" y="233"/>
                    </a:cubicBezTo>
                    <a:cubicBezTo>
                      <a:pt x="229" y="231"/>
                      <a:pt x="229" y="228"/>
                      <a:pt x="230" y="225"/>
                    </a:cubicBezTo>
                    <a:cubicBezTo>
                      <a:pt x="230" y="221"/>
                      <a:pt x="230" y="217"/>
                      <a:pt x="230" y="213"/>
                    </a:cubicBezTo>
                    <a:cubicBezTo>
                      <a:pt x="230" y="211"/>
                      <a:pt x="230" y="209"/>
                      <a:pt x="230" y="208"/>
                    </a:cubicBezTo>
                    <a:cubicBezTo>
                      <a:pt x="230" y="207"/>
                      <a:pt x="229" y="206"/>
                      <a:pt x="228" y="206"/>
                    </a:cubicBezTo>
                    <a:cubicBezTo>
                      <a:pt x="228" y="206"/>
                      <a:pt x="228" y="206"/>
                      <a:pt x="227" y="206"/>
                    </a:cubicBezTo>
                    <a:cubicBezTo>
                      <a:pt x="227" y="206"/>
                      <a:pt x="227" y="206"/>
                      <a:pt x="227" y="206"/>
                    </a:cubicBezTo>
                    <a:cubicBezTo>
                      <a:pt x="203" y="200"/>
                      <a:pt x="173" y="194"/>
                      <a:pt x="147" y="177"/>
                    </a:cubicBezTo>
                    <a:cubicBezTo>
                      <a:pt x="121" y="161"/>
                      <a:pt x="98" y="134"/>
                      <a:pt x="87" y="88"/>
                    </a:cubicBezTo>
                    <a:cubicBezTo>
                      <a:pt x="87" y="88"/>
                      <a:pt x="88" y="87"/>
                      <a:pt x="88" y="87"/>
                    </a:cubicBezTo>
                    <a:cubicBezTo>
                      <a:pt x="90" y="85"/>
                      <a:pt x="95" y="80"/>
                      <a:pt x="101" y="75"/>
                    </a:cubicBezTo>
                    <a:cubicBezTo>
                      <a:pt x="106" y="70"/>
                      <a:pt x="112" y="65"/>
                      <a:pt x="115" y="62"/>
                    </a:cubicBezTo>
                    <a:cubicBezTo>
                      <a:pt x="115" y="62"/>
                      <a:pt x="115" y="62"/>
                      <a:pt x="115" y="62"/>
                    </a:cubicBezTo>
                    <a:cubicBezTo>
                      <a:pt x="116" y="61"/>
                      <a:pt x="116" y="61"/>
                      <a:pt x="116" y="61"/>
                    </a:cubicBezTo>
                    <a:cubicBezTo>
                      <a:pt x="116" y="61"/>
                      <a:pt x="116" y="61"/>
                      <a:pt x="116" y="61"/>
                    </a:cubicBezTo>
                    <a:cubicBezTo>
                      <a:pt x="116" y="61"/>
                      <a:pt x="116" y="61"/>
                      <a:pt x="116" y="61"/>
                    </a:cubicBezTo>
                    <a:cubicBezTo>
                      <a:pt x="116" y="60"/>
                      <a:pt x="116" y="60"/>
                      <a:pt x="116" y="60"/>
                    </a:cubicBezTo>
                    <a:cubicBezTo>
                      <a:pt x="116" y="60"/>
                      <a:pt x="116" y="60"/>
                      <a:pt x="116" y="60"/>
                    </a:cubicBezTo>
                    <a:cubicBezTo>
                      <a:pt x="116" y="60"/>
                      <a:pt x="116" y="60"/>
                      <a:pt x="116" y="60"/>
                    </a:cubicBezTo>
                    <a:cubicBezTo>
                      <a:pt x="116" y="59"/>
                      <a:pt x="116" y="59"/>
                      <a:pt x="116" y="59"/>
                    </a:cubicBezTo>
                    <a:cubicBezTo>
                      <a:pt x="116" y="59"/>
                      <a:pt x="116" y="59"/>
                      <a:pt x="116" y="59"/>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5" y="58"/>
                      <a:pt x="115" y="58"/>
                      <a:pt x="115" y="58"/>
                    </a:cubicBezTo>
                    <a:cubicBezTo>
                      <a:pt x="114" y="58"/>
                      <a:pt x="114" y="58"/>
                      <a:pt x="113" y="57"/>
                    </a:cubicBezTo>
                    <a:cubicBezTo>
                      <a:pt x="87" y="45"/>
                      <a:pt x="62" y="29"/>
                      <a:pt x="43" y="11"/>
                    </a:cubicBezTo>
                    <a:cubicBezTo>
                      <a:pt x="42" y="11"/>
                      <a:pt x="42" y="11"/>
                      <a:pt x="42" y="11"/>
                    </a:cubicBezTo>
                    <a:cubicBezTo>
                      <a:pt x="34" y="8"/>
                      <a:pt x="25" y="5"/>
                      <a:pt x="17" y="2"/>
                    </a:cubicBezTo>
                    <a:cubicBezTo>
                      <a:pt x="16" y="2"/>
                      <a:pt x="15" y="1"/>
                      <a:pt x="15" y="1"/>
                    </a:cubicBezTo>
                    <a:cubicBezTo>
                      <a:pt x="14" y="0"/>
                      <a:pt x="14" y="0"/>
                      <a:pt x="13"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879"/>
              <p:cNvSpPr>
                <a:spLocks noEditPoints="1"/>
              </p:cNvSpPr>
              <p:nvPr/>
            </p:nvSpPr>
            <p:spPr bwMode="auto">
              <a:xfrm>
                <a:off x="4044" y="1022"/>
                <a:ext cx="236" cy="239"/>
              </a:xfrm>
              <a:custGeom>
                <a:avLst/>
                <a:gdLst>
                  <a:gd name="T0" fmla="*/ 37 w 100"/>
                  <a:gd name="T1" fmla="*/ 97 h 101"/>
                  <a:gd name="T2" fmla="*/ 7 w 100"/>
                  <a:gd name="T3" fmla="*/ 88 h 101"/>
                  <a:gd name="T4" fmla="*/ 4 w 100"/>
                  <a:gd name="T5" fmla="*/ 67 h 101"/>
                  <a:gd name="T6" fmla="*/ 6 w 100"/>
                  <a:gd name="T7" fmla="*/ 33 h 101"/>
                  <a:gd name="T8" fmla="*/ 13 w 100"/>
                  <a:gd name="T9" fmla="*/ 20 h 101"/>
                  <a:gd name="T10" fmla="*/ 45 w 100"/>
                  <a:gd name="T11" fmla="*/ 16 h 101"/>
                  <a:gd name="T12" fmla="*/ 75 w 100"/>
                  <a:gd name="T13" fmla="*/ 19 h 101"/>
                  <a:gd name="T14" fmla="*/ 40 w 100"/>
                  <a:gd name="T15" fmla="*/ 48 h 101"/>
                  <a:gd name="T16" fmla="*/ 31 w 100"/>
                  <a:gd name="T17" fmla="*/ 31 h 101"/>
                  <a:gd name="T18" fmla="*/ 20 w 100"/>
                  <a:gd name="T19" fmla="*/ 43 h 101"/>
                  <a:gd name="T20" fmla="*/ 20 w 100"/>
                  <a:gd name="T21" fmla="*/ 46 h 101"/>
                  <a:gd name="T22" fmla="*/ 45 w 100"/>
                  <a:gd name="T23" fmla="*/ 83 h 101"/>
                  <a:gd name="T24" fmla="*/ 87 w 100"/>
                  <a:gd name="T25" fmla="*/ 27 h 101"/>
                  <a:gd name="T26" fmla="*/ 89 w 100"/>
                  <a:gd name="T27" fmla="*/ 48 h 101"/>
                  <a:gd name="T28" fmla="*/ 85 w 100"/>
                  <a:gd name="T29" fmla="*/ 83 h 101"/>
                  <a:gd name="T30" fmla="*/ 66 w 100"/>
                  <a:gd name="T31" fmla="*/ 96 h 101"/>
                  <a:gd name="T32" fmla="*/ 46 w 100"/>
                  <a:gd name="T33" fmla="*/ 66 h 101"/>
                  <a:gd name="T34" fmla="*/ 88 w 100"/>
                  <a:gd name="T35" fmla="*/ 7 h 101"/>
                  <a:gd name="T36" fmla="*/ 94 w 100"/>
                  <a:gd name="T37" fmla="*/ 15 h 101"/>
                  <a:gd name="T38" fmla="*/ 24 w 100"/>
                  <a:gd name="T39" fmla="*/ 45 h 101"/>
                  <a:gd name="T40" fmla="*/ 37 w 100"/>
                  <a:gd name="T41" fmla="*/ 49 h 101"/>
                  <a:gd name="T42" fmla="*/ 46 w 100"/>
                  <a:gd name="T43" fmla="*/ 66 h 101"/>
                  <a:gd name="T44" fmla="*/ 87 w 100"/>
                  <a:gd name="T45" fmla="*/ 3 h 101"/>
                  <a:gd name="T46" fmla="*/ 56 w 100"/>
                  <a:gd name="T47" fmla="*/ 12 h 101"/>
                  <a:gd name="T48" fmla="*/ 22 w 100"/>
                  <a:gd name="T49" fmla="*/ 14 h 101"/>
                  <a:gd name="T50" fmla="*/ 4 w 100"/>
                  <a:gd name="T51" fmla="*/ 23 h 101"/>
                  <a:gd name="T52" fmla="*/ 0 w 100"/>
                  <a:gd name="T53" fmla="*/ 67 h 101"/>
                  <a:gd name="T54" fmla="*/ 4 w 100"/>
                  <a:gd name="T55" fmla="*/ 90 h 101"/>
                  <a:gd name="T56" fmla="*/ 37 w 100"/>
                  <a:gd name="T57" fmla="*/ 101 h 101"/>
                  <a:gd name="T58" fmla="*/ 67 w 100"/>
                  <a:gd name="T59" fmla="*/ 100 h 101"/>
                  <a:gd name="T60" fmla="*/ 88 w 100"/>
                  <a:gd name="T61" fmla="*/ 85 h 101"/>
                  <a:gd name="T62" fmla="*/ 93 w 100"/>
                  <a:gd name="T63" fmla="*/ 48 h 101"/>
                  <a:gd name="T64" fmla="*/ 93 w 100"/>
                  <a:gd name="T65" fmla="*/ 32 h 101"/>
                  <a:gd name="T66" fmla="*/ 90 w 100"/>
                  <a:gd name="T67" fmla="*/ 25 h 101"/>
                  <a:gd name="T68" fmla="*/ 100 w 100"/>
                  <a:gd name="T69" fmla="*/ 14 h 101"/>
                  <a:gd name="T70" fmla="*/ 93 w 100"/>
                  <a:gd name="T71" fmla="*/ 9 h 101"/>
                  <a:gd name="T72" fmla="*/ 89 w 100"/>
                  <a:gd name="T7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101">
                    <a:moveTo>
                      <a:pt x="50" y="97"/>
                    </a:moveTo>
                    <a:cubicBezTo>
                      <a:pt x="46" y="97"/>
                      <a:pt x="41" y="97"/>
                      <a:pt x="37" y="97"/>
                    </a:cubicBezTo>
                    <a:cubicBezTo>
                      <a:pt x="32" y="97"/>
                      <a:pt x="25" y="97"/>
                      <a:pt x="20" y="95"/>
                    </a:cubicBezTo>
                    <a:cubicBezTo>
                      <a:pt x="15" y="94"/>
                      <a:pt x="10" y="92"/>
                      <a:pt x="7" y="88"/>
                    </a:cubicBezTo>
                    <a:cubicBezTo>
                      <a:pt x="4" y="84"/>
                      <a:pt x="3" y="79"/>
                      <a:pt x="3" y="73"/>
                    </a:cubicBezTo>
                    <a:cubicBezTo>
                      <a:pt x="3" y="71"/>
                      <a:pt x="4" y="69"/>
                      <a:pt x="4" y="67"/>
                    </a:cubicBezTo>
                    <a:cubicBezTo>
                      <a:pt x="4" y="62"/>
                      <a:pt x="4" y="53"/>
                      <a:pt x="5" y="45"/>
                    </a:cubicBezTo>
                    <a:cubicBezTo>
                      <a:pt x="5" y="40"/>
                      <a:pt x="5" y="36"/>
                      <a:pt x="6" y="33"/>
                    </a:cubicBezTo>
                    <a:cubicBezTo>
                      <a:pt x="6" y="29"/>
                      <a:pt x="7" y="27"/>
                      <a:pt x="8" y="25"/>
                    </a:cubicBezTo>
                    <a:cubicBezTo>
                      <a:pt x="9" y="23"/>
                      <a:pt x="10" y="22"/>
                      <a:pt x="13" y="20"/>
                    </a:cubicBezTo>
                    <a:cubicBezTo>
                      <a:pt x="17" y="19"/>
                      <a:pt x="22" y="17"/>
                      <a:pt x="28" y="17"/>
                    </a:cubicBezTo>
                    <a:cubicBezTo>
                      <a:pt x="33" y="16"/>
                      <a:pt x="39" y="16"/>
                      <a:pt x="45" y="16"/>
                    </a:cubicBezTo>
                    <a:cubicBezTo>
                      <a:pt x="50" y="16"/>
                      <a:pt x="54" y="16"/>
                      <a:pt x="56" y="16"/>
                    </a:cubicBezTo>
                    <a:cubicBezTo>
                      <a:pt x="66" y="16"/>
                      <a:pt x="70" y="17"/>
                      <a:pt x="75" y="19"/>
                    </a:cubicBezTo>
                    <a:cubicBezTo>
                      <a:pt x="66" y="30"/>
                      <a:pt x="57" y="43"/>
                      <a:pt x="46" y="60"/>
                    </a:cubicBezTo>
                    <a:cubicBezTo>
                      <a:pt x="44" y="56"/>
                      <a:pt x="42" y="52"/>
                      <a:pt x="40" y="48"/>
                    </a:cubicBezTo>
                    <a:cubicBezTo>
                      <a:pt x="37" y="42"/>
                      <a:pt x="35" y="36"/>
                      <a:pt x="33" y="33"/>
                    </a:cubicBezTo>
                    <a:cubicBezTo>
                      <a:pt x="31" y="31"/>
                      <a:pt x="31" y="31"/>
                      <a:pt x="31" y="31"/>
                    </a:cubicBezTo>
                    <a:cubicBezTo>
                      <a:pt x="30" y="33"/>
                      <a:pt x="30" y="33"/>
                      <a:pt x="30" y="33"/>
                    </a:cubicBezTo>
                    <a:cubicBezTo>
                      <a:pt x="27" y="37"/>
                      <a:pt x="24" y="40"/>
                      <a:pt x="20" y="43"/>
                    </a:cubicBezTo>
                    <a:cubicBezTo>
                      <a:pt x="19" y="45"/>
                      <a:pt x="19" y="45"/>
                      <a:pt x="19" y="45"/>
                    </a:cubicBezTo>
                    <a:cubicBezTo>
                      <a:pt x="20" y="46"/>
                      <a:pt x="20" y="46"/>
                      <a:pt x="20" y="46"/>
                    </a:cubicBezTo>
                    <a:cubicBezTo>
                      <a:pt x="25" y="52"/>
                      <a:pt x="39" y="69"/>
                      <a:pt x="44" y="80"/>
                    </a:cubicBezTo>
                    <a:cubicBezTo>
                      <a:pt x="45" y="83"/>
                      <a:pt x="45" y="83"/>
                      <a:pt x="45" y="83"/>
                    </a:cubicBezTo>
                    <a:cubicBezTo>
                      <a:pt x="47" y="80"/>
                      <a:pt x="47" y="80"/>
                      <a:pt x="47" y="80"/>
                    </a:cubicBezTo>
                    <a:cubicBezTo>
                      <a:pt x="59" y="62"/>
                      <a:pt x="73" y="44"/>
                      <a:pt x="87" y="27"/>
                    </a:cubicBezTo>
                    <a:cubicBezTo>
                      <a:pt x="88" y="28"/>
                      <a:pt x="89" y="29"/>
                      <a:pt x="89" y="32"/>
                    </a:cubicBezTo>
                    <a:cubicBezTo>
                      <a:pt x="89" y="38"/>
                      <a:pt x="89" y="43"/>
                      <a:pt x="89" y="48"/>
                    </a:cubicBezTo>
                    <a:cubicBezTo>
                      <a:pt x="89" y="56"/>
                      <a:pt x="89" y="64"/>
                      <a:pt x="88" y="74"/>
                    </a:cubicBezTo>
                    <a:cubicBezTo>
                      <a:pt x="87" y="78"/>
                      <a:pt x="86" y="81"/>
                      <a:pt x="85" y="83"/>
                    </a:cubicBezTo>
                    <a:cubicBezTo>
                      <a:pt x="84" y="85"/>
                      <a:pt x="82" y="88"/>
                      <a:pt x="79" y="90"/>
                    </a:cubicBezTo>
                    <a:cubicBezTo>
                      <a:pt x="76" y="93"/>
                      <a:pt x="71" y="95"/>
                      <a:pt x="66" y="96"/>
                    </a:cubicBezTo>
                    <a:cubicBezTo>
                      <a:pt x="61" y="97"/>
                      <a:pt x="56" y="97"/>
                      <a:pt x="50" y="97"/>
                    </a:cubicBezTo>
                    <a:moveTo>
                      <a:pt x="46" y="66"/>
                    </a:moveTo>
                    <a:cubicBezTo>
                      <a:pt x="48" y="64"/>
                      <a:pt x="48" y="64"/>
                      <a:pt x="48" y="64"/>
                    </a:cubicBezTo>
                    <a:cubicBezTo>
                      <a:pt x="64" y="40"/>
                      <a:pt x="74" y="24"/>
                      <a:pt x="88" y="7"/>
                    </a:cubicBezTo>
                    <a:cubicBezTo>
                      <a:pt x="89" y="9"/>
                      <a:pt x="89" y="10"/>
                      <a:pt x="90" y="11"/>
                    </a:cubicBezTo>
                    <a:cubicBezTo>
                      <a:pt x="91" y="12"/>
                      <a:pt x="93" y="13"/>
                      <a:pt x="94" y="15"/>
                    </a:cubicBezTo>
                    <a:cubicBezTo>
                      <a:pt x="76" y="34"/>
                      <a:pt x="60" y="54"/>
                      <a:pt x="46" y="76"/>
                    </a:cubicBezTo>
                    <a:cubicBezTo>
                      <a:pt x="40" y="65"/>
                      <a:pt x="29" y="51"/>
                      <a:pt x="24" y="45"/>
                    </a:cubicBezTo>
                    <a:cubicBezTo>
                      <a:pt x="26" y="42"/>
                      <a:pt x="29" y="40"/>
                      <a:pt x="31" y="37"/>
                    </a:cubicBezTo>
                    <a:cubicBezTo>
                      <a:pt x="33" y="40"/>
                      <a:pt x="35" y="45"/>
                      <a:pt x="37" y="49"/>
                    </a:cubicBezTo>
                    <a:cubicBezTo>
                      <a:pt x="40" y="55"/>
                      <a:pt x="42" y="60"/>
                      <a:pt x="45" y="64"/>
                    </a:cubicBezTo>
                    <a:cubicBezTo>
                      <a:pt x="46" y="66"/>
                      <a:pt x="46" y="66"/>
                      <a:pt x="46" y="66"/>
                    </a:cubicBezTo>
                    <a:moveTo>
                      <a:pt x="89" y="0"/>
                    </a:moveTo>
                    <a:cubicBezTo>
                      <a:pt x="87" y="3"/>
                      <a:pt x="87" y="3"/>
                      <a:pt x="87" y="3"/>
                    </a:cubicBezTo>
                    <a:cubicBezTo>
                      <a:pt x="83" y="7"/>
                      <a:pt x="80" y="11"/>
                      <a:pt x="77" y="16"/>
                    </a:cubicBezTo>
                    <a:cubicBezTo>
                      <a:pt x="72" y="14"/>
                      <a:pt x="67" y="13"/>
                      <a:pt x="56" y="12"/>
                    </a:cubicBezTo>
                    <a:cubicBezTo>
                      <a:pt x="54" y="12"/>
                      <a:pt x="50" y="12"/>
                      <a:pt x="45" y="12"/>
                    </a:cubicBezTo>
                    <a:cubicBezTo>
                      <a:pt x="38" y="12"/>
                      <a:pt x="29" y="12"/>
                      <a:pt x="22" y="14"/>
                    </a:cubicBezTo>
                    <a:cubicBezTo>
                      <a:pt x="18" y="15"/>
                      <a:pt x="14" y="16"/>
                      <a:pt x="11" y="17"/>
                    </a:cubicBezTo>
                    <a:cubicBezTo>
                      <a:pt x="8" y="19"/>
                      <a:pt x="6" y="21"/>
                      <a:pt x="4" y="23"/>
                    </a:cubicBezTo>
                    <a:cubicBezTo>
                      <a:pt x="3" y="26"/>
                      <a:pt x="3" y="29"/>
                      <a:pt x="2" y="32"/>
                    </a:cubicBezTo>
                    <a:cubicBezTo>
                      <a:pt x="1" y="43"/>
                      <a:pt x="1" y="60"/>
                      <a:pt x="0" y="67"/>
                    </a:cubicBezTo>
                    <a:cubicBezTo>
                      <a:pt x="0" y="69"/>
                      <a:pt x="0" y="71"/>
                      <a:pt x="0" y="73"/>
                    </a:cubicBezTo>
                    <a:cubicBezTo>
                      <a:pt x="0" y="79"/>
                      <a:pt x="1" y="85"/>
                      <a:pt x="4" y="90"/>
                    </a:cubicBezTo>
                    <a:cubicBezTo>
                      <a:pt x="8" y="95"/>
                      <a:pt x="13" y="97"/>
                      <a:pt x="19" y="99"/>
                    </a:cubicBezTo>
                    <a:cubicBezTo>
                      <a:pt x="25" y="100"/>
                      <a:pt x="31" y="101"/>
                      <a:pt x="37" y="101"/>
                    </a:cubicBezTo>
                    <a:cubicBezTo>
                      <a:pt x="41" y="101"/>
                      <a:pt x="46" y="101"/>
                      <a:pt x="50" y="101"/>
                    </a:cubicBezTo>
                    <a:cubicBezTo>
                      <a:pt x="56" y="101"/>
                      <a:pt x="62" y="101"/>
                      <a:pt x="67" y="100"/>
                    </a:cubicBezTo>
                    <a:cubicBezTo>
                      <a:pt x="72" y="99"/>
                      <a:pt x="77" y="97"/>
                      <a:pt x="81" y="93"/>
                    </a:cubicBezTo>
                    <a:cubicBezTo>
                      <a:pt x="85" y="90"/>
                      <a:pt x="87" y="88"/>
                      <a:pt x="88" y="85"/>
                    </a:cubicBezTo>
                    <a:cubicBezTo>
                      <a:pt x="90" y="82"/>
                      <a:pt x="90" y="79"/>
                      <a:pt x="91" y="75"/>
                    </a:cubicBezTo>
                    <a:cubicBezTo>
                      <a:pt x="93" y="65"/>
                      <a:pt x="93" y="56"/>
                      <a:pt x="93" y="48"/>
                    </a:cubicBezTo>
                    <a:cubicBezTo>
                      <a:pt x="93" y="43"/>
                      <a:pt x="93" y="38"/>
                      <a:pt x="93" y="32"/>
                    </a:cubicBezTo>
                    <a:cubicBezTo>
                      <a:pt x="93" y="32"/>
                      <a:pt x="93" y="32"/>
                      <a:pt x="93" y="32"/>
                    </a:cubicBezTo>
                    <a:cubicBezTo>
                      <a:pt x="93" y="32"/>
                      <a:pt x="93" y="32"/>
                      <a:pt x="93" y="32"/>
                    </a:cubicBezTo>
                    <a:cubicBezTo>
                      <a:pt x="92" y="28"/>
                      <a:pt x="91" y="26"/>
                      <a:pt x="90" y="25"/>
                    </a:cubicBezTo>
                    <a:cubicBezTo>
                      <a:pt x="93" y="22"/>
                      <a:pt x="95" y="19"/>
                      <a:pt x="98" y="16"/>
                    </a:cubicBezTo>
                    <a:cubicBezTo>
                      <a:pt x="100" y="14"/>
                      <a:pt x="100" y="14"/>
                      <a:pt x="100" y="14"/>
                    </a:cubicBezTo>
                    <a:cubicBezTo>
                      <a:pt x="98" y="13"/>
                      <a:pt x="98" y="13"/>
                      <a:pt x="98" y="13"/>
                    </a:cubicBezTo>
                    <a:cubicBezTo>
                      <a:pt x="96" y="11"/>
                      <a:pt x="94" y="10"/>
                      <a:pt x="93" y="9"/>
                    </a:cubicBezTo>
                    <a:cubicBezTo>
                      <a:pt x="92" y="7"/>
                      <a:pt x="91" y="6"/>
                      <a:pt x="90" y="3"/>
                    </a:cubicBezTo>
                    <a:cubicBezTo>
                      <a:pt x="89" y="0"/>
                      <a:pt x="89" y="0"/>
                      <a:pt x="89"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880"/>
              <p:cNvSpPr>
                <a:spLocks/>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881"/>
              <p:cNvSpPr>
                <a:spLocks/>
              </p:cNvSpPr>
              <p:nvPr/>
            </p:nvSpPr>
            <p:spPr bwMode="auto">
              <a:xfrm>
                <a:off x="2879" y="1604"/>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882"/>
              <p:cNvSpPr>
                <a:spLocks/>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883"/>
              <p:cNvSpPr>
                <a:spLocks/>
              </p:cNvSpPr>
              <p:nvPr/>
            </p:nvSpPr>
            <p:spPr bwMode="auto">
              <a:xfrm>
                <a:off x="2749" y="1762"/>
                <a:ext cx="0" cy="0"/>
              </a:xfrm>
              <a:custGeom>
                <a:avLst/>
                <a:gdLst/>
                <a:ahLst/>
                <a:cxnLst>
                  <a:cxn ang="0">
                    <a:pos x="0" y="0"/>
                  </a:cxn>
                  <a:cxn ang="0">
                    <a:pos x="0" y="0"/>
                  </a:cxn>
                  <a:cxn ang="0">
                    <a:pos x="0" y="0"/>
                  </a:cxn>
                </a:cxnLst>
                <a:rect l="0" t="0" r="r" b="b"/>
                <a:pathLst>
                  <a:path>
                    <a:moveTo>
                      <a:pt x="0" y="0"/>
                    </a:move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884"/>
              <p:cNvSpPr>
                <a:spLocks noEditPoints="1"/>
              </p:cNvSpPr>
              <p:nvPr/>
            </p:nvSpPr>
            <p:spPr bwMode="auto">
              <a:xfrm>
                <a:off x="2803" y="724"/>
                <a:ext cx="277" cy="433"/>
              </a:xfrm>
              <a:custGeom>
                <a:avLst/>
                <a:gdLst>
                  <a:gd name="T0" fmla="*/ 78 w 117"/>
                  <a:gd name="T1" fmla="*/ 178 h 183"/>
                  <a:gd name="T2" fmla="*/ 91 w 117"/>
                  <a:gd name="T3" fmla="*/ 179 h 183"/>
                  <a:gd name="T4" fmla="*/ 86 w 117"/>
                  <a:gd name="T5" fmla="*/ 178 h 183"/>
                  <a:gd name="T6" fmla="*/ 94 w 117"/>
                  <a:gd name="T7" fmla="*/ 179 h 183"/>
                  <a:gd name="T8" fmla="*/ 64 w 117"/>
                  <a:gd name="T9" fmla="*/ 174 h 183"/>
                  <a:gd name="T10" fmla="*/ 100 w 117"/>
                  <a:gd name="T11" fmla="*/ 178 h 183"/>
                  <a:gd name="T12" fmla="*/ 106 w 117"/>
                  <a:gd name="T13" fmla="*/ 175 h 183"/>
                  <a:gd name="T14" fmla="*/ 57 w 117"/>
                  <a:gd name="T15" fmla="*/ 172 h 183"/>
                  <a:gd name="T16" fmla="*/ 11 w 117"/>
                  <a:gd name="T17" fmla="*/ 167 h 183"/>
                  <a:gd name="T18" fmla="*/ 47 w 117"/>
                  <a:gd name="T19" fmla="*/ 169 h 183"/>
                  <a:gd name="T20" fmla="*/ 18 w 117"/>
                  <a:gd name="T21" fmla="*/ 164 h 183"/>
                  <a:gd name="T22" fmla="*/ 41 w 117"/>
                  <a:gd name="T23" fmla="*/ 157 h 183"/>
                  <a:gd name="T24" fmla="*/ 32 w 117"/>
                  <a:gd name="T25" fmla="*/ 157 h 183"/>
                  <a:gd name="T26" fmla="*/ 35 w 117"/>
                  <a:gd name="T27" fmla="*/ 157 h 183"/>
                  <a:gd name="T28" fmla="*/ 12 w 117"/>
                  <a:gd name="T29" fmla="*/ 151 h 183"/>
                  <a:gd name="T30" fmla="*/ 5 w 117"/>
                  <a:gd name="T31" fmla="*/ 154 h 183"/>
                  <a:gd name="T32" fmla="*/ 6 w 117"/>
                  <a:gd name="T33" fmla="*/ 142 h 183"/>
                  <a:gd name="T34" fmla="*/ 86 w 117"/>
                  <a:gd name="T35" fmla="*/ 103 h 183"/>
                  <a:gd name="T36" fmla="*/ 73 w 117"/>
                  <a:gd name="T37" fmla="*/ 112 h 183"/>
                  <a:gd name="T38" fmla="*/ 66 w 117"/>
                  <a:gd name="T39" fmla="*/ 102 h 183"/>
                  <a:gd name="T40" fmla="*/ 12 w 117"/>
                  <a:gd name="T41" fmla="*/ 103 h 183"/>
                  <a:gd name="T42" fmla="*/ 10 w 117"/>
                  <a:gd name="T43" fmla="*/ 111 h 183"/>
                  <a:gd name="T44" fmla="*/ 19 w 117"/>
                  <a:gd name="T45" fmla="*/ 102 h 183"/>
                  <a:gd name="T46" fmla="*/ 30 w 117"/>
                  <a:gd name="T47" fmla="*/ 101 h 183"/>
                  <a:gd name="T48" fmla="*/ 102 w 117"/>
                  <a:gd name="T49" fmla="*/ 56 h 183"/>
                  <a:gd name="T50" fmla="*/ 84 w 117"/>
                  <a:gd name="T51" fmla="*/ 53 h 183"/>
                  <a:gd name="T52" fmla="*/ 80 w 117"/>
                  <a:gd name="T53" fmla="*/ 63 h 183"/>
                  <a:gd name="T54" fmla="*/ 89 w 117"/>
                  <a:gd name="T55" fmla="*/ 60 h 183"/>
                  <a:gd name="T56" fmla="*/ 76 w 117"/>
                  <a:gd name="T57" fmla="*/ 52 h 183"/>
                  <a:gd name="T58" fmla="*/ 103 w 117"/>
                  <a:gd name="T59" fmla="*/ 52 h 183"/>
                  <a:gd name="T60" fmla="*/ 97 w 117"/>
                  <a:gd name="T61" fmla="*/ 49 h 183"/>
                  <a:gd name="T62" fmla="*/ 72 w 117"/>
                  <a:gd name="T63" fmla="*/ 48 h 183"/>
                  <a:gd name="T64" fmla="*/ 53 w 117"/>
                  <a:gd name="T65" fmla="*/ 46 h 183"/>
                  <a:gd name="T66" fmla="*/ 73 w 117"/>
                  <a:gd name="T67" fmla="*/ 37 h 183"/>
                  <a:gd name="T68" fmla="*/ 54 w 117"/>
                  <a:gd name="T69" fmla="*/ 50 h 183"/>
                  <a:gd name="T70" fmla="*/ 66 w 117"/>
                  <a:gd name="T71" fmla="*/ 36 h 183"/>
                  <a:gd name="T72" fmla="*/ 65 w 117"/>
                  <a:gd name="T73" fmla="*/ 46 h 183"/>
                  <a:gd name="T74" fmla="*/ 30 w 117"/>
                  <a:gd name="T75" fmla="*/ 79 h 183"/>
                  <a:gd name="T76" fmla="*/ 62 w 117"/>
                  <a:gd name="T77" fmla="*/ 4 h 183"/>
                  <a:gd name="T78" fmla="*/ 75 w 117"/>
                  <a:gd name="T79" fmla="*/ 33 h 183"/>
                  <a:gd name="T80" fmla="*/ 49 w 117"/>
                  <a:gd name="T81" fmla="*/ 54 h 183"/>
                  <a:gd name="T82" fmla="*/ 57 w 117"/>
                  <a:gd name="T83" fmla="*/ 81 h 183"/>
                  <a:gd name="T84" fmla="*/ 58 w 117"/>
                  <a:gd name="T85" fmla="*/ 98 h 183"/>
                  <a:gd name="T86" fmla="*/ 54 w 117"/>
                  <a:gd name="T87" fmla="*/ 114 h 183"/>
                  <a:gd name="T88" fmla="*/ 83 w 117"/>
                  <a:gd name="T89" fmla="*/ 142 h 183"/>
                  <a:gd name="T90" fmla="*/ 34 w 117"/>
                  <a:gd name="T91" fmla="*/ 153 h 183"/>
                  <a:gd name="T92" fmla="*/ 25 w 117"/>
                  <a:gd name="T93" fmla="*/ 120 h 183"/>
                  <a:gd name="T94" fmla="*/ 33 w 117"/>
                  <a:gd name="T95" fmla="*/ 98 h 183"/>
                  <a:gd name="T96" fmla="*/ 32 w 117"/>
                  <a:gd name="T97" fmla="*/ 97 h 183"/>
                  <a:gd name="T98" fmla="*/ 22 w 117"/>
                  <a:gd name="T99" fmla="*/ 32 h 183"/>
                  <a:gd name="T100" fmla="*/ 7 w 117"/>
                  <a:gd name="T101" fmla="*/ 115 h 183"/>
                  <a:gd name="T102" fmla="*/ 10 w 117"/>
                  <a:gd name="T103" fmla="*/ 117 h 183"/>
                  <a:gd name="T104" fmla="*/ 4 w 117"/>
                  <a:gd name="T105" fmla="*/ 132 h 183"/>
                  <a:gd name="T106" fmla="*/ 8 w 117"/>
                  <a:gd name="T107" fmla="*/ 170 h 183"/>
                  <a:gd name="T108" fmla="*/ 36 w 117"/>
                  <a:gd name="T109" fmla="*/ 173 h 183"/>
                  <a:gd name="T110" fmla="*/ 111 w 117"/>
                  <a:gd name="T111" fmla="*/ 180 h 183"/>
                  <a:gd name="T112" fmla="*/ 111 w 117"/>
                  <a:gd name="T113" fmla="*/ 136 h 183"/>
                  <a:gd name="T114" fmla="*/ 50 w 117"/>
                  <a:gd name="T115" fmla="*/ 130 h 183"/>
                  <a:gd name="T116" fmla="*/ 87 w 117"/>
                  <a:gd name="T117" fmla="*/ 116 h 183"/>
                  <a:gd name="T118" fmla="*/ 90 w 117"/>
                  <a:gd name="T119" fmla="*/ 95 h 183"/>
                  <a:gd name="T120" fmla="*/ 55 w 117"/>
                  <a:gd name="T121" fmla="*/ 64 h 183"/>
                  <a:gd name="T122" fmla="*/ 73 w 117"/>
                  <a:gd name="T123" fmla="*/ 60 h 183"/>
                  <a:gd name="T124" fmla="*/ 104 w 117"/>
                  <a:gd name="T125" fmla="*/ 59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7" h="183">
                    <a:moveTo>
                      <a:pt x="78" y="178"/>
                    </a:moveTo>
                    <a:cubicBezTo>
                      <a:pt x="77" y="178"/>
                      <a:pt x="75" y="177"/>
                      <a:pt x="74" y="177"/>
                    </a:cubicBezTo>
                    <a:cubicBezTo>
                      <a:pt x="75" y="173"/>
                      <a:pt x="77" y="170"/>
                      <a:pt x="79" y="166"/>
                    </a:cubicBezTo>
                    <a:cubicBezTo>
                      <a:pt x="79" y="165"/>
                      <a:pt x="79" y="165"/>
                      <a:pt x="79" y="165"/>
                    </a:cubicBezTo>
                    <a:cubicBezTo>
                      <a:pt x="79" y="165"/>
                      <a:pt x="79" y="165"/>
                      <a:pt x="79" y="165"/>
                    </a:cubicBezTo>
                    <a:cubicBezTo>
                      <a:pt x="81" y="165"/>
                      <a:pt x="82" y="166"/>
                      <a:pt x="84" y="166"/>
                    </a:cubicBezTo>
                    <a:cubicBezTo>
                      <a:pt x="82" y="170"/>
                      <a:pt x="80" y="174"/>
                      <a:pt x="78" y="178"/>
                    </a:cubicBezTo>
                    <a:moveTo>
                      <a:pt x="86" y="178"/>
                    </a:moveTo>
                    <a:cubicBezTo>
                      <a:pt x="87" y="178"/>
                      <a:pt x="87" y="178"/>
                      <a:pt x="87" y="178"/>
                    </a:cubicBezTo>
                    <a:cubicBezTo>
                      <a:pt x="89" y="174"/>
                      <a:pt x="92" y="170"/>
                      <a:pt x="94" y="166"/>
                    </a:cubicBezTo>
                    <a:cubicBezTo>
                      <a:pt x="94" y="165"/>
                      <a:pt x="94" y="165"/>
                      <a:pt x="94" y="165"/>
                    </a:cubicBezTo>
                    <a:cubicBezTo>
                      <a:pt x="96" y="165"/>
                      <a:pt x="97" y="165"/>
                      <a:pt x="98" y="165"/>
                    </a:cubicBezTo>
                    <a:cubicBezTo>
                      <a:pt x="96" y="169"/>
                      <a:pt x="94" y="174"/>
                      <a:pt x="91" y="179"/>
                    </a:cubicBezTo>
                    <a:cubicBezTo>
                      <a:pt x="91" y="179"/>
                      <a:pt x="91" y="179"/>
                      <a:pt x="91" y="179"/>
                    </a:cubicBezTo>
                    <a:cubicBezTo>
                      <a:pt x="87" y="179"/>
                      <a:pt x="84" y="179"/>
                      <a:pt x="80" y="178"/>
                    </a:cubicBezTo>
                    <a:cubicBezTo>
                      <a:pt x="82" y="174"/>
                      <a:pt x="84" y="170"/>
                      <a:pt x="86" y="166"/>
                    </a:cubicBezTo>
                    <a:cubicBezTo>
                      <a:pt x="86" y="166"/>
                      <a:pt x="87" y="166"/>
                      <a:pt x="87" y="166"/>
                    </a:cubicBezTo>
                    <a:cubicBezTo>
                      <a:pt x="89" y="166"/>
                      <a:pt x="90" y="166"/>
                      <a:pt x="92" y="166"/>
                    </a:cubicBezTo>
                    <a:cubicBezTo>
                      <a:pt x="90" y="169"/>
                      <a:pt x="88" y="173"/>
                      <a:pt x="86" y="177"/>
                    </a:cubicBezTo>
                    <a:cubicBezTo>
                      <a:pt x="85" y="178"/>
                      <a:pt x="86" y="178"/>
                      <a:pt x="86" y="178"/>
                    </a:cubicBezTo>
                    <a:cubicBezTo>
                      <a:pt x="86" y="178"/>
                      <a:pt x="86" y="178"/>
                      <a:pt x="86" y="178"/>
                    </a:cubicBezTo>
                    <a:moveTo>
                      <a:pt x="72" y="176"/>
                    </a:moveTo>
                    <a:cubicBezTo>
                      <a:pt x="70" y="176"/>
                      <a:pt x="68" y="175"/>
                      <a:pt x="65" y="175"/>
                    </a:cubicBezTo>
                    <a:cubicBezTo>
                      <a:pt x="68" y="171"/>
                      <a:pt x="70" y="168"/>
                      <a:pt x="73" y="164"/>
                    </a:cubicBezTo>
                    <a:cubicBezTo>
                      <a:pt x="73" y="164"/>
                      <a:pt x="73" y="164"/>
                      <a:pt x="73" y="164"/>
                    </a:cubicBezTo>
                    <a:cubicBezTo>
                      <a:pt x="74" y="164"/>
                      <a:pt x="76" y="165"/>
                      <a:pt x="77" y="165"/>
                    </a:cubicBezTo>
                    <a:cubicBezTo>
                      <a:pt x="75" y="169"/>
                      <a:pt x="74" y="173"/>
                      <a:pt x="72" y="176"/>
                    </a:cubicBezTo>
                    <a:moveTo>
                      <a:pt x="94" y="179"/>
                    </a:moveTo>
                    <a:cubicBezTo>
                      <a:pt x="96" y="174"/>
                      <a:pt x="98" y="169"/>
                      <a:pt x="101" y="164"/>
                    </a:cubicBezTo>
                    <a:cubicBezTo>
                      <a:pt x="102" y="164"/>
                      <a:pt x="104" y="164"/>
                      <a:pt x="105" y="163"/>
                    </a:cubicBezTo>
                    <a:cubicBezTo>
                      <a:pt x="103" y="168"/>
                      <a:pt x="101" y="172"/>
                      <a:pt x="99" y="177"/>
                    </a:cubicBezTo>
                    <a:cubicBezTo>
                      <a:pt x="98" y="178"/>
                      <a:pt x="99" y="178"/>
                      <a:pt x="99" y="178"/>
                    </a:cubicBezTo>
                    <a:cubicBezTo>
                      <a:pt x="100" y="178"/>
                      <a:pt x="100" y="178"/>
                      <a:pt x="100" y="178"/>
                    </a:cubicBezTo>
                    <a:cubicBezTo>
                      <a:pt x="98" y="179"/>
                      <a:pt x="96" y="179"/>
                      <a:pt x="94" y="179"/>
                    </a:cubicBezTo>
                    <a:moveTo>
                      <a:pt x="64" y="174"/>
                    </a:moveTo>
                    <a:cubicBezTo>
                      <a:pt x="62" y="173"/>
                      <a:pt x="61" y="173"/>
                      <a:pt x="59" y="172"/>
                    </a:cubicBezTo>
                    <a:cubicBezTo>
                      <a:pt x="61" y="169"/>
                      <a:pt x="63" y="165"/>
                      <a:pt x="65" y="162"/>
                    </a:cubicBezTo>
                    <a:cubicBezTo>
                      <a:pt x="66" y="162"/>
                      <a:pt x="66" y="163"/>
                      <a:pt x="67" y="163"/>
                    </a:cubicBezTo>
                    <a:cubicBezTo>
                      <a:pt x="68" y="163"/>
                      <a:pt x="69" y="163"/>
                      <a:pt x="71" y="164"/>
                    </a:cubicBezTo>
                    <a:cubicBezTo>
                      <a:pt x="68" y="167"/>
                      <a:pt x="66" y="170"/>
                      <a:pt x="64" y="174"/>
                    </a:cubicBezTo>
                    <a:moveTo>
                      <a:pt x="100" y="178"/>
                    </a:moveTo>
                    <a:cubicBezTo>
                      <a:pt x="100" y="178"/>
                      <a:pt x="100" y="178"/>
                      <a:pt x="100" y="178"/>
                    </a:cubicBezTo>
                    <a:cubicBezTo>
                      <a:pt x="103" y="173"/>
                      <a:pt x="105" y="167"/>
                      <a:pt x="108" y="162"/>
                    </a:cubicBezTo>
                    <a:cubicBezTo>
                      <a:pt x="108" y="162"/>
                      <a:pt x="108" y="162"/>
                      <a:pt x="108" y="162"/>
                    </a:cubicBezTo>
                    <a:cubicBezTo>
                      <a:pt x="110" y="162"/>
                      <a:pt x="111" y="161"/>
                      <a:pt x="113" y="161"/>
                    </a:cubicBezTo>
                    <a:cubicBezTo>
                      <a:pt x="112" y="161"/>
                      <a:pt x="112" y="161"/>
                      <a:pt x="112" y="161"/>
                    </a:cubicBezTo>
                    <a:cubicBezTo>
                      <a:pt x="112" y="161"/>
                      <a:pt x="112" y="161"/>
                      <a:pt x="112" y="161"/>
                    </a:cubicBezTo>
                    <a:cubicBezTo>
                      <a:pt x="112" y="161"/>
                      <a:pt x="112" y="161"/>
                      <a:pt x="112" y="161"/>
                    </a:cubicBezTo>
                    <a:cubicBezTo>
                      <a:pt x="110" y="166"/>
                      <a:pt x="108" y="171"/>
                      <a:pt x="106" y="175"/>
                    </a:cubicBezTo>
                    <a:cubicBezTo>
                      <a:pt x="105" y="176"/>
                      <a:pt x="106" y="176"/>
                      <a:pt x="106" y="177"/>
                    </a:cubicBezTo>
                    <a:cubicBezTo>
                      <a:pt x="106" y="177"/>
                      <a:pt x="106" y="177"/>
                      <a:pt x="107" y="177"/>
                    </a:cubicBezTo>
                    <a:cubicBezTo>
                      <a:pt x="107" y="177"/>
                      <a:pt x="107" y="176"/>
                      <a:pt x="107" y="176"/>
                    </a:cubicBezTo>
                    <a:cubicBezTo>
                      <a:pt x="109" y="174"/>
                      <a:pt x="110" y="171"/>
                      <a:pt x="111" y="169"/>
                    </a:cubicBezTo>
                    <a:cubicBezTo>
                      <a:pt x="110" y="171"/>
                      <a:pt x="110" y="173"/>
                      <a:pt x="109" y="176"/>
                    </a:cubicBezTo>
                    <a:cubicBezTo>
                      <a:pt x="106" y="177"/>
                      <a:pt x="103" y="178"/>
                      <a:pt x="100" y="178"/>
                    </a:cubicBezTo>
                    <a:moveTo>
                      <a:pt x="57" y="172"/>
                    </a:moveTo>
                    <a:cubicBezTo>
                      <a:pt x="55" y="171"/>
                      <a:pt x="52" y="170"/>
                      <a:pt x="50" y="170"/>
                    </a:cubicBezTo>
                    <a:cubicBezTo>
                      <a:pt x="51" y="166"/>
                      <a:pt x="53" y="163"/>
                      <a:pt x="55" y="160"/>
                    </a:cubicBezTo>
                    <a:cubicBezTo>
                      <a:pt x="55" y="160"/>
                      <a:pt x="55" y="160"/>
                      <a:pt x="55" y="160"/>
                    </a:cubicBezTo>
                    <a:cubicBezTo>
                      <a:pt x="58" y="160"/>
                      <a:pt x="60" y="161"/>
                      <a:pt x="63" y="162"/>
                    </a:cubicBezTo>
                    <a:cubicBezTo>
                      <a:pt x="61" y="165"/>
                      <a:pt x="59" y="168"/>
                      <a:pt x="57" y="172"/>
                    </a:cubicBezTo>
                    <a:moveTo>
                      <a:pt x="13" y="172"/>
                    </a:moveTo>
                    <a:cubicBezTo>
                      <a:pt x="13" y="170"/>
                      <a:pt x="12" y="169"/>
                      <a:pt x="11" y="167"/>
                    </a:cubicBezTo>
                    <a:cubicBezTo>
                      <a:pt x="11" y="167"/>
                      <a:pt x="10" y="167"/>
                      <a:pt x="10" y="166"/>
                    </a:cubicBezTo>
                    <a:cubicBezTo>
                      <a:pt x="11" y="163"/>
                      <a:pt x="13" y="161"/>
                      <a:pt x="14" y="160"/>
                    </a:cubicBezTo>
                    <a:cubicBezTo>
                      <a:pt x="15" y="159"/>
                      <a:pt x="15" y="159"/>
                      <a:pt x="15" y="159"/>
                    </a:cubicBezTo>
                    <a:cubicBezTo>
                      <a:pt x="14" y="164"/>
                      <a:pt x="14" y="167"/>
                      <a:pt x="13" y="172"/>
                    </a:cubicBezTo>
                    <a:moveTo>
                      <a:pt x="48" y="169"/>
                    </a:moveTo>
                    <a:cubicBezTo>
                      <a:pt x="47" y="169"/>
                      <a:pt x="47" y="169"/>
                      <a:pt x="47" y="169"/>
                    </a:cubicBezTo>
                    <a:cubicBezTo>
                      <a:pt x="47" y="169"/>
                      <a:pt x="47" y="169"/>
                      <a:pt x="47" y="169"/>
                    </a:cubicBezTo>
                    <a:cubicBezTo>
                      <a:pt x="46" y="169"/>
                      <a:pt x="45" y="169"/>
                      <a:pt x="44" y="169"/>
                    </a:cubicBezTo>
                    <a:cubicBezTo>
                      <a:pt x="45" y="165"/>
                      <a:pt x="47" y="162"/>
                      <a:pt x="50" y="159"/>
                    </a:cubicBezTo>
                    <a:cubicBezTo>
                      <a:pt x="50" y="158"/>
                      <a:pt x="50" y="158"/>
                      <a:pt x="50" y="158"/>
                    </a:cubicBezTo>
                    <a:cubicBezTo>
                      <a:pt x="51" y="159"/>
                      <a:pt x="52" y="159"/>
                      <a:pt x="53" y="159"/>
                    </a:cubicBezTo>
                    <a:cubicBezTo>
                      <a:pt x="51" y="162"/>
                      <a:pt x="50" y="166"/>
                      <a:pt x="48" y="169"/>
                    </a:cubicBezTo>
                    <a:moveTo>
                      <a:pt x="17" y="174"/>
                    </a:moveTo>
                    <a:cubicBezTo>
                      <a:pt x="18" y="170"/>
                      <a:pt x="18" y="167"/>
                      <a:pt x="18" y="164"/>
                    </a:cubicBezTo>
                    <a:cubicBezTo>
                      <a:pt x="19" y="163"/>
                      <a:pt x="19" y="163"/>
                      <a:pt x="19" y="163"/>
                    </a:cubicBezTo>
                    <a:cubicBezTo>
                      <a:pt x="21" y="162"/>
                      <a:pt x="21" y="160"/>
                      <a:pt x="23" y="159"/>
                    </a:cubicBezTo>
                    <a:cubicBezTo>
                      <a:pt x="24" y="159"/>
                      <a:pt x="25" y="158"/>
                      <a:pt x="25" y="158"/>
                    </a:cubicBezTo>
                    <a:cubicBezTo>
                      <a:pt x="23" y="163"/>
                      <a:pt x="20" y="168"/>
                      <a:pt x="17" y="174"/>
                    </a:cubicBezTo>
                    <a:moveTo>
                      <a:pt x="35" y="169"/>
                    </a:moveTo>
                    <a:cubicBezTo>
                      <a:pt x="36" y="169"/>
                      <a:pt x="36" y="169"/>
                      <a:pt x="36" y="169"/>
                    </a:cubicBezTo>
                    <a:cubicBezTo>
                      <a:pt x="37" y="165"/>
                      <a:pt x="39" y="161"/>
                      <a:pt x="41" y="157"/>
                    </a:cubicBezTo>
                    <a:cubicBezTo>
                      <a:pt x="43" y="157"/>
                      <a:pt x="45" y="158"/>
                      <a:pt x="48" y="158"/>
                    </a:cubicBezTo>
                    <a:cubicBezTo>
                      <a:pt x="45" y="161"/>
                      <a:pt x="43" y="165"/>
                      <a:pt x="42" y="169"/>
                    </a:cubicBezTo>
                    <a:cubicBezTo>
                      <a:pt x="40" y="169"/>
                      <a:pt x="37" y="169"/>
                      <a:pt x="35" y="169"/>
                    </a:cubicBezTo>
                    <a:cubicBezTo>
                      <a:pt x="35" y="169"/>
                      <a:pt x="35" y="169"/>
                      <a:pt x="35" y="169"/>
                    </a:cubicBezTo>
                    <a:moveTo>
                      <a:pt x="20" y="173"/>
                    </a:moveTo>
                    <a:cubicBezTo>
                      <a:pt x="22" y="168"/>
                      <a:pt x="25" y="163"/>
                      <a:pt x="28" y="157"/>
                    </a:cubicBezTo>
                    <a:cubicBezTo>
                      <a:pt x="29" y="157"/>
                      <a:pt x="31" y="157"/>
                      <a:pt x="32" y="157"/>
                    </a:cubicBezTo>
                    <a:cubicBezTo>
                      <a:pt x="30" y="161"/>
                      <a:pt x="28" y="166"/>
                      <a:pt x="26" y="170"/>
                    </a:cubicBezTo>
                    <a:cubicBezTo>
                      <a:pt x="26" y="171"/>
                      <a:pt x="26" y="171"/>
                      <a:pt x="26" y="171"/>
                    </a:cubicBezTo>
                    <a:cubicBezTo>
                      <a:pt x="26" y="171"/>
                      <a:pt x="26" y="171"/>
                      <a:pt x="26" y="171"/>
                    </a:cubicBezTo>
                    <a:cubicBezTo>
                      <a:pt x="25" y="171"/>
                      <a:pt x="25" y="171"/>
                      <a:pt x="24" y="171"/>
                    </a:cubicBezTo>
                    <a:cubicBezTo>
                      <a:pt x="22" y="172"/>
                      <a:pt x="21" y="172"/>
                      <a:pt x="20" y="173"/>
                    </a:cubicBezTo>
                    <a:moveTo>
                      <a:pt x="28" y="170"/>
                    </a:moveTo>
                    <a:cubicBezTo>
                      <a:pt x="30" y="166"/>
                      <a:pt x="32" y="161"/>
                      <a:pt x="35" y="157"/>
                    </a:cubicBezTo>
                    <a:cubicBezTo>
                      <a:pt x="36" y="157"/>
                      <a:pt x="37" y="157"/>
                      <a:pt x="39" y="157"/>
                    </a:cubicBezTo>
                    <a:cubicBezTo>
                      <a:pt x="37" y="161"/>
                      <a:pt x="36" y="164"/>
                      <a:pt x="34" y="168"/>
                    </a:cubicBezTo>
                    <a:cubicBezTo>
                      <a:pt x="34" y="169"/>
                      <a:pt x="34" y="169"/>
                      <a:pt x="34" y="169"/>
                    </a:cubicBezTo>
                    <a:cubicBezTo>
                      <a:pt x="32" y="170"/>
                      <a:pt x="30" y="170"/>
                      <a:pt x="28" y="170"/>
                    </a:cubicBezTo>
                    <a:moveTo>
                      <a:pt x="9" y="164"/>
                    </a:moveTo>
                    <a:cubicBezTo>
                      <a:pt x="8" y="163"/>
                      <a:pt x="7" y="162"/>
                      <a:pt x="7" y="160"/>
                    </a:cubicBezTo>
                    <a:cubicBezTo>
                      <a:pt x="8" y="157"/>
                      <a:pt x="10" y="154"/>
                      <a:pt x="12" y="151"/>
                    </a:cubicBezTo>
                    <a:cubicBezTo>
                      <a:pt x="13" y="153"/>
                      <a:pt x="14" y="154"/>
                      <a:pt x="14" y="156"/>
                    </a:cubicBezTo>
                    <a:cubicBezTo>
                      <a:pt x="13" y="157"/>
                      <a:pt x="11" y="160"/>
                      <a:pt x="9" y="164"/>
                    </a:cubicBezTo>
                    <a:moveTo>
                      <a:pt x="6" y="158"/>
                    </a:moveTo>
                    <a:cubicBezTo>
                      <a:pt x="6" y="158"/>
                      <a:pt x="6" y="158"/>
                      <a:pt x="6" y="158"/>
                    </a:cubicBezTo>
                    <a:cubicBezTo>
                      <a:pt x="5" y="157"/>
                      <a:pt x="5" y="156"/>
                      <a:pt x="5" y="155"/>
                    </a:cubicBezTo>
                    <a:cubicBezTo>
                      <a:pt x="5" y="155"/>
                      <a:pt x="5" y="155"/>
                      <a:pt x="5" y="155"/>
                    </a:cubicBezTo>
                    <a:cubicBezTo>
                      <a:pt x="5" y="154"/>
                      <a:pt x="5" y="154"/>
                      <a:pt x="5" y="154"/>
                    </a:cubicBezTo>
                    <a:cubicBezTo>
                      <a:pt x="6" y="152"/>
                      <a:pt x="8" y="149"/>
                      <a:pt x="9" y="147"/>
                    </a:cubicBezTo>
                    <a:cubicBezTo>
                      <a:pt x="10" y="148"/>
                      <a:pt x="10" y="149"/>
                      <a:pt x="11" y="149"/>
                    </a:cubicBezTo>
                    <a:cubicBezTo>
                      <a:pt x="9" y="152"/>
                      <a:pt x="7" y="155"/>
                      <a:pt x="6" y="158"/>
                    </a:cubicBezTo>
                    <a:moveTo>
                      <a:pt x="4" y="152"/>
                    </a:moveTo>
                    <a:cubicBezTo>
                      <a:pt x="4" y="152"/>
                      <a:pt x="4" y="152"/>
                      <a:pt x="4" y="152"/>
                    </a:cubicBezTo>
                    <a:cubicBezTo>
                      <a:pt x="4" y="150"/>
                      <a:pt x="4" y="148"/>
                      <a:pt x="5" y="146"/>
                    </a:cubicBezTo>
                    <a:cubicBezTo>
                      <a:pt x="5" y="144"/>
                      <a:pt x="5" y="143"/>
                      <a:pt x="6" y="142"/>
                    </a:cubicBezTo>
                    <a:cubicBezTo>
                      <a:pt x="6" y="143"/>
                      <a:pt x="7" y="144"/>
                      <a:pt x="8" y="145"/>
                    </a:cubicBezTo>
                    <a:cubicBezTo>
                      <a:pt x="7" y="147"/>
                      <a:pt x="5" y="150"/>
                      <a:pt x="4" y="152"/>
                    </a:cubicBezTo>
                    <a:moveTo>
                      <a:pt x="85" y="112"/>
                    </a:moveTo>
                    <a:cubicBezTo>
                      <a:pt x="84" y="112"/>
                      <a:pt x="83" y="112"/>
                      <a:pt x="81" y="112"/>
                    </a:cubicBezTo>
                    <a:cubicBezTo>
                      <a:pt x="83" y="109"/>
                      <a:pt x="84" y="106"/>
                      <a:pt x="86" y="104"/>
                    </a:cubicBezTo>
                    <a:cubicBezTo>
                      <a:pt x="86" y="103"/>
                      <a:pt x="86" y="103"/>
                      <a:pt x="86" y="103"/>
                    </a:cubicBezTo>
                    <a:cubicBezTo>
                      <a:pt x="86" y="103"/>
                      <a:pt x="86" y="103"/>
                      <a:pt x="86" y="103"/>
                    </a:cubicBezTo>
                    <a:cubicBezTo>
                      <a:pt x="86" y="106"/>
                      <a:pt x="85" y="109"/>
                      <a:pt x="85" y="112"/>
                    </a:cubicBezTo>
                    <a:moveTo>
                      <a:pt x="79" y="112"/>
                    </a:moveTo>
                    <a:cubicBezTo>
                      <a:pt x="78" y="112"/>
                      <a:pt x="77" y="112"/>
                      <a:pt x="75" y="112"/>
                    </a:cubicBezTo>
                    <a:cubicBezTo>
                      <a:pt x="77" y="109"/>
                      <a:pt x="79" y="106"/>
                      <a:pt x="81" y="103"/>
                    </a:cubicBezTo>
                    <a:cubicBezTo>
                      <a:pt x="82" y="103"/>
                      <a:pt x="83" y="103"/>
                      <a:pt x="84" y="103"/>
                    </a:cubicBezTo>
                    <a:cubicBezTo>
                      <a:pt x="82" y="106"/>
                      <a:pt x="81" y="109"/>
                      <a:pt x="79" y="112"/>
                    </a:cubicBezTo>
                    <a:moveTo>
                      <a:pt x="73" y="112"/>
                    </a:moveTo>
                    <a:cubicBezTo>
                      <a:pt x="71" y="112"/>
                      <a:pt x="69" y="112"/>
                      <a:pt x="67" y="112"/>
                    </a:cubicBezTo>
                    <a:cubicBezTo>
                      <a:pt x="69" y="109"/>
                      <a:pt x="71" y="106"/>
                      <a:pt x="73" y="102"/>
                    </a:cubicBezTo>
                    <a:cubicBezTo>
                      <a:pt x="75" y="102"/>
                      <a:pt x="77" y="103"/>
                      <a:pt x="79" y="103"/>
                    </a:cubicBezTo>
                    <a:cubicBezTo>
                      <a:pt x="77" y="106"/>
                      <a:pt x="75" y="109"/>
                      <a:pt x="73" y="112"/>
                    </a:cubicBezTo>
                    <a:moveTo>
                      <a:pt x="65" y="112"/>
                    </a:moveTo>
                    <a:cubicBezTo>
                      <a:pt x="63" y="112"/>
                      <a:pt x="62" y="112"/>
                      <a:pt x="60" y="112"/>
                    </a:cubicBezTo>
                    <a:cubicBezTo>
                      <a:pt x="62" y="109"/>
                      <a:pt x="64" y="105"/>
                      <a:pt x="66" y="102"/>
                    </a:cubicBezTo>
                    <a:cubicBezTo>
                      <a:pt x="67" y="102"/>
                      <a:pt x="69" y="102"/>
                      <a:pt x="71" y="102"/>
                    </a:cubicBezTo>
                    <a:cubicBezTo>
                      <a:pt x="69" y="106"/>
                      <a:pt x="67" y="109"/>
                      <a:pt x="65" y="112"/>
                    </a:cubicBezTo>
                    <a:moveTo>
                      <a:pt x="10" y="107"/>
                    </a:moveTo>
                    <a:cubicBezTo>
                      <a:pt x="10" y="105"/>
                      <a:pt x="10" y="104"/>
                      <a:pt x="10" y="102"/>
                    </a:cubicBezTo>
                    <a:cubicBezTo>
                      <a:pt x="11" y="102"/>
                      <a:pt x="11" y="102"/>
                      <a:pt x="12" y="102"/>
                    </a:cubicBezTo>
                    <a:cubicBezTo>
                      <a:pt x="12" y="102"/>
                      <a:pt x="12" y="102"/>
                      <a:pt x="12" y="102"/>
                    </a:cubicBezTo>
                    <a:cubicBezTo>
                      <a:pt x="12" y="103"/>
                      <a:pt x="12" y="103"/>
                      <a:pt x="12" y="103"/>
                    </a:cubicBezTo>
                    <a:cubicBezTo>
                      <a:pt x="11" y="104"/>
                      <a:pt x="11" y="105"/>
                      <a:pt x="10" y="107"/>
                    </a:cubicBezTo>
                    <a:moveTo>
                      <a:pt x="59" y="109"/>
                    </a:moveTo>
                    <a:cubicBezTo>
                      <a:pt x="60" y="106"/>
                      <a:pt x="60" y="104"/>
                      <a:pt x="60" y="102"/>
                    </a:cubicBezTo>
                    <a:cubicBezTo>
                      <a:pt x="61" y="102"/>
                      <a:pt x="62" y="102"/>
                      <a:pt x="63" y="102"/>
                    </a:cubicBezTo>
                    <a:cubicBezTo>
                      <a:pt x="62" y="104"/>
                      <a:pt x="61" y="106"/>
                      <a:pt x="59" y="109"/>
                    </a:cubicBezTo>
                    <a:moveTo>
                      <a:pt x="10" y="113"/>
                    </a:moveTo>
                    <a:cubicBezTo>
                      <a:pt x="10" y="112"/>
                      <a:pt x="10" y="112"/>
                      <a:pt x="10" y="111"/>
                    </a:cubicBezTo>
                    <a:cubicBezTo>
                      <a:pt x="12" y="108"/>
                      <a:pt x="13" y="105"/>
                      <a:pt x="14" y="102"/>
                    </a:cubicBezTo>
                    <a:cubicBezTo>
                      <a:pt x="15" y="102"/>
                      <a:pt x="16" y="102"/>
                      <a:pt x="17" y="102"/>
                    </a:cubicBezTo>
                    <a:cubicBezTo>
                      <a:pt x="16" y="105"/>
                      <a:pt x="14" y="108"/>
                      <a:pt x="13" y="112"/>
                    </a:cubicBezTo>
                    <a:cubicBezTo>
                      <a:pt x="13" y="112"/>
                      <a:pt x="13" y="112"/>
                      <a:pt x="13" y="112"/>
                    </a:cubicBezTo>
                    <a:cubicBezTo>
                      <a:pt x="12" y="112"/>
                      <a:pt x="11" y="113"/>
                      <a:pt x="10" y="113"/>
                    </a:cubicBezTo>
                    <a:moveTo>
                      <a:pt x="15" y="112"/>
                    </a:moveTo>
                    <a:cubicBezTo>
                      <a:pt x="16" y="109"/>
                      <a:pt x="18" y="105"/>
                      <a:pt x="19" y="102"/>
                    </a:cubicBezTo>
                    <a:cubicBezTo>
                      <a:pt x="21" y="101"/>
                      <a:pt x="23" y="101"/>
                      <a:pt x="24" y="101"/>
                    </a:cubicBezTo>
                    <a:cubicBezTo>
                      <a:pt x="23" y="105"/>
                      <a:pt x="21" y="108"/>
                      <a:pt x="19" y="112"/>
                    </a:cubicBezTo>
                    <a:cubicBezTo>
                      <a:pt x="19" y="112"/>
                      <a:pt x="19" y="112"/>
                      <a:pt x="19" y="112"/>
                    </a:cubicBezTo>
                    <a:cubicBezTo>
                      <a:pt x="18" y="112"/>
                      <a:pt x="16" y="112"/>
                      <a:pt x="15" y="112"/>
                    </a:cubicBezTo>
                    <a:moveTo>
                      <a:pt x="21" y="112"/>
                    </a:moveTo>
                    <a:cubicBezTo>
                      <a:pt x="23" y="109"/>
                      <a:pt x="25" y="105"/>
                      <a:pt x="27" y="101"/>
                    </a:cubicBezTo>
                    <a:cubicBezTo>
                      <a:pt x="28" y="101"/>
                      <a:pt x="29" y="101"/>
                      <a:pt x="30" y="101"/>
                    </a:cubicBezTo>
                    <a:cubicBezTo>
                      <a:pt x="29" y="105"/>
                      <a:pt x="27" y="108"/>
                      <a:pt x="25" y="112"/>
                    </a:cubicBezTo>
                    <a:cubicBezTo>
                      <a:pt x="24" y="112"/>
                      <a:pt x="22" y="112"/>
                      <a:pt x="21" y="112"/>
                    </a:cubicBezTo>
                    <a:moveTo>
                      <a:pt x="27" y="75"/>
                    </a:moveTo>
                    <a:cubicBezTo>
                      <a:pt x="26" y="72"/>
                      <a:pt x="25" y="68"/>
                      <a:pt x="25" y="64"/>
                    </a:cubicBezTo>
                    <a:cubicBezTo>
                      <a:pt x="26" y="68"/>
                      <a:pt x="27" y="72"/>
                      <a:pt x="27" y="75"/>
                    </a:cubicBezTo>
                    <a:cubicBezTo>
                      <a:pt x="27" y="75"/>
                      <a:pt x="27" y="75"/>
                      <a:pt x="27" y="75"/>
                    </a:cubicBezTo>
                    <a:moveTo>
                      <a:pt x="102" y="56"/>
                    </a:moveTo>
                    <a:cubicBezTo>
                      <a:pt x="103" y="55"/>
                      <a:pt x="103" y="55"/>
                      <a:pt x="103" y="55"/>
                    </a:cubicBezTo>
                    <a:cubicBezTo>
                      <a:pt x="103" y="56"/>
                      <a:pt x="103" y="56"/>
                      <a:pt x="103" y="56"/>
                    </a:cubicBezTo>
                    <a:cubicBezTo>
                      <a:pt x="102" y="56"/>
                      <a:pt x="102" y="56"/>
                      <a:pt x="102" y="56"/>
                    </a:cubicBezTo>
                    <a:moveTo>
                      <a:pt x="80" y="60"/>
                    </a:moveTo>
                    <a:cubicBezTo>
                      <a:pt x="80" y="58"/>
                      <a:pt x="80" y="57"/>
                      <a:pt x="80" y="55"/>
                    </a:cubicBezTo>
                    <a:cubicBezTo>
                      <a:pt x="80" y="55"/>
                      <a:pt x="80" y="54"/>
                      <a:pt x="80" y="54"/>
                    </a:cubicBezTo>
                    <a:cubicBezTo>
                      <a:pt x="81" y="53"/>
                      <a:pt x="82" y="53"/>
                      <a:pt x="84" y="53"/>
                    </a:cubicBezTo>
                    <a:cubicBezTo>
                      <a:pt x="82" y="55"/>
                      <a:pt x="81" y="58"/>
                      <a:pt x="80" y="60"/>
                    </a:cubicBezTo>
                    <a:moveTo>
                      <a:pt x="80" y="63"/>
                    </a:moveTo>
                    <a:cubicBezTo>
                      <a:pt x="82" y="60"/>
                      <a:pt x="84" y="56"/>
                      <a:pt x="86" y="52"/>
                    </a:cubicBezTo>
                    <a:cubicBezTo>
                      <a:pt x="88" y="52"/>
                      <a:pt x="89" y="51"/>
                      <a:pt x="91" y="51"/>
                    </a:cubicBezTo>
                    <a:cubicBezTo>
                      <a:pt x="88" y="54"/>
                      <a:pt x="86" y="58"/>
                      <a:pt x="84" y="61"/>
                    </a:cubicBezTo>
                    <a:cubicBezTo>
                      <a:pt x="84" y="62"/>
                      <a:pt x="84" y="62"/>
                      <a:pt x="84" y="62"/>
                    </a:cubicBezTo>
                    <a:cubicBezTo>
                      <a:pt x="83" y="62"/>
                      <a:pt x="81" y="63"/>
                      <a:pt x="80" y="63"/>
                    </a:cubicBezTo>
                    <a:moveTo>
                      <a:pt x="87" y="61"/>
                    </a:moveTo>
                    <a:cubicBezTo>
                      <a:pt x="89" y="57"/>
                      <a:pt x="91" y="54"/>
                      <a:pt x="93" y="51"/>
                    </a:cubicBezTo>
                    <a:cubicBezTo>
                      <a:pt x="93" y="50"/>
                      <a:pt x="93" y="50"/>
                      <a:pt x="93" y="50"/>
                    </a:cubicBezTo>
                    <a:cubicBezTo>
                      <a:pt x="94" y="50"/>
                      <a:pt x="95" y="50"/>
                      <a:pt x="96" y="49"/>
                    </a:cubicBezTo>
                    <a:cubicBezTo>
                      <a:pt x="95" y="50"/>
                      <a:pt x="95" y="50"/>
                      <a:pt x="95" y="50"/>
                    </a:cubicBezTo>
                    <a:cubicBezTo>
                      <a:pt x="95" y="50"/>
                      <a:pt x="95" y="50"/>
                      <a:pt x="95" y="50"/>
                    </a:cubicBezTo>
                    <a:cubicBezTo>
                      <a:pt x="93" y="53"/>
                      <a:pt x="91" y="56"/>
                      <a:pt x="89" y="60"/>
                    </a:cubicBezTo>
                    <a:cubicBezTo>
                      <a:pt x="88" y="60"/>
                      <a:pt x="87" y="60"/>
                      <a:pt x="87" y="61"/>
                    </a:cubicBezTo>
                    <a:moveTo>
                      <a:pt x="76" y="55"/>
                    </a:moveTo>
                    <a:cubicBezTo>
                      <a:pt x="76" y="54"/>
                      <a:pt x="75" y="53"/>
                      <a:pt x="75" y="52"/>
                    </a:cubicBezTo>
                    <a:cubicBezTo>
                      <a:pt x="74" y="52"/>
                      <a:pt x="74" y="52"/>
                      <a:pt x="74" y="52"/>
                    </a:cubicBezTo>
                    <a:cubicBezTo>
                      <a:pt x="75" y="51"/>
                      <a:pt x="76" y="50"/>
                      <a:pt x="77" y="48"/>
                    </a:cubicBezTo>
                    <a:cubicBezTo>
                      <a:pt x="77" y="49"/>
                      <a:pt x="76" y="50"/>
                      <a:pt x="76" y="50"/>
                    </a:cubicBezTo>
                    <a:cubicBezTo>
                      <a:pt x="76" y="51"/>
                      <a:pt x="76" y="51"/>
                      <a:pt x="76" y="52"/>
                    </a:cubicBezTo>
                    <a:cubicBezTo>
                      <a:pt x="76" y="53"/>
                      <a:pt x="76" y="54"/>
                      <a:pt x="76" y="55"/>
                    </a:cubicBezTo>
                    <a:cubicBezTo>
                      <a:pt x="76" y="55"/>
                      <a:pt x="76" y="55"/>
                      <a:pt x="76" y="55"/>
                    </a:cubicBezTo>
                    <a:moveTo>
                      <a:pt x="98" y="57"/>
                    </a:moveTo>
                    <a:cubicBezTo>
                      <a:pt x="100" y="54"/>
                      <a:pt x="102" y="52"/>
                      <a:pt x="104" y="49"/>
                    </a:cubicBezTo>
                    <a:cubicBezTo>
                      <a:pt x="104" y="48"/>
                      <a:pt x="104" y="48"/>
                      <a:pt x="104" y="48"/>
                    </a:cubicBezTo>
                    <a:cubicBezTo>
                      <a:pt x="104" y="50"/>
                      <a:pt x="104" y="51"/>
                      <a:pt x="104" y="52"/>
                    </a:cubicBezTo>
                    <a:cubicBezTo>
                      <a:pt x="104" y="52"/>
                      <a:pt x="103" y="52"/>
                      <a:pt x="103" y="52"/>
                    </a:cubicBezTo>
                    <a:cubicBezTo>
                      <a:pt x="103" y="52"/>
                      <a:pt x="103" y="52"/>
                      <a:pt x="103" y="52"/>
                    </a:cubicBezTo>
                    <a:cubicBezTo>
                      <a:pt x="101" y="54"/>
                      <a:pt x="100" y="55"/>
                      <a:pt x="99" y="57"/>
                    </a:cubicBezTo>
                    <a:cubicBezTo>
                      <a:pt x="99" y="57"/>
                      <a:pt x="99" y="57"/>
                      <a:pt x="99" y="57"/>
                    </a:cubicBezTo>
                    <a:cubicBezTo>
                      <a:pt x="99" y="57"/>
                      <a:pt x="98" y="57"/>
                      <a:pt x="98" y="57"/>
                    </a:cubicBezTo>
                    <a:moveTo>
                      <a:pt x="92" y="59"/>
                    </a:moveTo>
                    <a:cubicBezTo>
                      <a:pt x="93" y="56"/>
                      <a:pt x="95" y="53"/>
                      <a:pt x="97" y="51"/>
                    </a:cubicBezTo>
                    <a:cubicBezTo>
                      <a:pt x="97" y="50"/>
                      <a:pt x="97" y="50"/>
                      <a:pt x="97" y="49"/>
                    </a:cubicBezTo>
                    <a:cubicBezTo>
                      <a:pt x="96" y="49"/>
                      <a:pt x="96" y="49"/>
                      <a:pt x="96" y="49"/>
                    </a:cubicBezTo>
                    <a:cubicBezTo>
                      <a:pt x="98" y="49"/>
                      <a:pt x="100" y="48"/>
                      <a:pt x="103" y="47"/>
                    </a:cubicBezTo>
                    <a:cubicBezTo>
                      <a:pt x="102" y="48"/>
                      <a:pt x="102" y="48"/>
                      <a:pt x="102" y="48"/>
                    </a:cubicBezTo>
                    <a:cubicBezTo>
                      <a:pt x="100" y="51"/>
                      <a:pt x="97" y="55"/>
                      <a:pt x="95" y="58"/>
                    </a:cubicBezTo>
                    <a:cubicBezTo>
                      <a:pt x="94" y="58"/>
                      <a:pt x="93" y="59"/>
                      <a:pt x="92" y="59"/>
                    </a:cubicBezTo>
                    <a:moveTo>
                      <a:pt x="73" y="50"/>
                    </a:moveTo>
                    <a:cubicBezTo>
                      <a:pt x="73" y="50"/>
                      <a:pt x="72" y="49"/>
                      <a:pt x="72" y="48"/>
                    </a:cubicBezTo>
                    <a:cubicBezTo>
                      <a:pt x="73" y="46"/>
                      <a:pt x="75" y="43"/>
                      <a:pt x="76" y="41"/>
                    </a:cubicBezTo>
                    <a:cubicBezTo>
                      <a:pt x="76" y="42"/>
                      <a:pt x="77" y="43"/>
                      <a:pt x="77" y="45"/>
                    </a:cubicBezTo>
                    <a:cubicBezTo>
                      <a:pt x="76" y="45"/>
                      <a:pt x="76" y="45"/>
                      <a:pt x="76" y="45"/>
                    </a:cubicBezTo>
                    <a:cubicBezTo>
                      <a:pt x="75" y="47"/>
                      <a:pt x="74" y="48"/>
                      <a:pt x="73" y="50"/>
                    </a:cubicBezTo>
                    <a:moveTo>
                      <a:pt x="52" y="50"/>
                    </a:moveTo>
                    <a:cubicBezTo>
                      <a:pt x="52" y="49"/>
                      <a:pt x="52" y="49"/>
                      <a:pt x="52" y="48"/>
                    </a:cubicBezTo>
                    <a:cubicBezTo>
                      <a:pt x="52" y="47"/>
                      <a:pt x="52" y="47"/>
                      <a:pt x="53" y="46"/>
                    </a:cubicBezTo>
                    <a:cubicBezTo>
                      <a:pt x="53" y="43"/>
                      <a:pt x="54" y="41"/>
                      <a:pt x="56" y="40"/>
                    </a:cubicBezTo>
                    <a:cubicBezTo>
                      <a:pt x="55" y="43"/>
                      <a:pt x="54" y="46"/>
                      <a:pt x="53" y="50"/>
                    </a:cubicBezTo>
                    <a:cubicBezTo>
                      <a:pt x="52" y="50"/>
                      <a:pt x="52" y="50"/>
                      <a:pt x="52" y="50"/>
                    </a:cubicBezTo>
                    <a:moveTo>
                      <a:pt x="70" y="47"/>
                    </a:moveTo>
                    <a:cubicBezTo>
                      <a:pt x="69" y="47"/>
                      <a:pt x="69" y="47"/>
                      <a:pt x="68" y="47"/>
                    </a:cubicBezTo>
                    <a:cubicBezTo>
                      <a:pt x="68" y="47"/>
                      <a:pt x="67" y="46"/>
                      <a:pt x="67" y="46"/>
                    </a:cubicBezTo>
                    <a:cubicBezTo>
                      <a:pt x="69" y="43"/>
                      <a:pt x="71" y="40"/>
                      <a:pt x="73" y="37"/>
                    </a:cubicBezTo>
                    <a:cubicBezTo>
                      <a:pt x="73" y="37"/>
                      <a:pt x="73" y="37"/>
                      <a:pt x="73" y="37"/>
                    </a:cubicBezTo>
                    <a:cubicBezTo>
                      <a:pt x="74" y="37"/>
                      <a:pt x="75" y="38"/>
                      <a:pt x="75" y="39"/>
                    </a:cubicBezTo>
                    <a:cubicBezTo>
                      <a:pt x="75" y="39"/>
                      <a:pt x="75" y="39"/>
                      <a:pt x="75" y="39"/>
                    </a:cubicBezTo>
                    <a:cubicBezTo>
                      <a:pt x="73" y="42"/>
                      <a:pt x="71" y="45"/>
                      <a:pt x="70" y="47"/>
                    </a:cubicBezTo>
                    <a:moveTo>
                      <a:pt x="53" y="54"/>
                    </a:moveTo>
                    <a:cubicBezTo>
                      <a:pt x="53" y="54"/>
                      <a:pt x="53" y="54"/>
                      <a:pt x="53" y="54"/>
                    </a:cubicBezTo>
                    <a:cubicBezTo>
                      <a:pt x="53" y="53"/>
                      <a:pt x="54" y="52"/>
                      <a:pt x="54" y="50"/>
                    </a:cubicBezTo>
                    <a:cubicBezTo>
                      <a:pt x="56" y="47"/>
                      <a:pt x="58" y="43"/>
                      <a:pt x="58" y="38"/>
                    </a:cubicBezTo>
                    <a:cubicBezTo>
                      <a:pt x="58" y="38"/>
                      <a:pt x="58" y="38"/>
                      <a:pt x="58" y="38"/>
                    </a:cubicBezTo>
                    <a:cubicBezTo>
                      <a:pt x="60" y="37"/>
                      <a:pt x="62" y="36"/>
                      <a:pt x="64" y="36"/>
                    </a:cubicBezTo>
                    <a:cubicBezTo>
                      <a:pt x="61" y="40"/>
                      <a:pt x="58" y="45"/>
                      <a:pt x="57" y="50"/>
                    </a:cubicBezTo>
                    <a:cubicBezTo>
                      <a:pt x="55" y="51"/>
                      <a:pt x="54" y="52"/>
                      <a:pt x="53" y="54"/>
                    </a:cubicBezTo>
                    <a:moveTo>
                      <a:pt x="59" y="48"/>
                    </a:moveTo>
                    <a:cubicBezTo>
                      <a:pt x="61" y="44"/>
                      <a:pt x="63" y="40"/>
                      <a:pt x="66" y="36"/>
                    </a:cubicBezTo>
                    <a:cubicBezTo>
                      <a:pt x="66" y="35"/>
                      <a:pt x="66" y="35"/>
                      <a:pt x="66" y="35"/>
                    </a:cubicBezTo>
                    <a:cubicBezTo>
                      <a:pt x="67" y="35"/>
                      <a:pt x="67" y="35"/>
                      <a:pt x="68" y="35"/>
                    </a:cubicBezTo>
                    <a:cubicBezTo>
                      <a:pt x="68" y="35"/>
                      <a:pt x="68" y="35"/>
                      <a:pt x="68" y="35"/>
                    </a:cubicBezTo>
                    <a:cubicBezTo>
                      <a:pt x="68" y="35"/>
                      <a:pt x="68" y="35"/>
                      <a:pt x="68" y="35"/>
                    </a:cubicBezTo>
                    <a:cubicBezTo>
                      <a:pt x="68" y="35"/>
                      <a:pt x="68" y="35"/>
                      <a:pt x="68" y="35"/>
                    </a:cubicBezTo>
                    <a:cubicBezTo>
                      <a:pt x="69" y="35"/>
                      <a:pt x="70" y="35"/>
                      <a:pt x="71" y="36"/>
                    </a:cubicBezTo>
                    <a:cubicBezTo>
                      <a:pt x="69" y="39"/>
                      <a:pt x="67" y="43"/>
                      <a:pt x="65" y="46"/>
                    </a:cubicBezTo>
                    <a:cubicBezTo>
                      <a:pt x="64" y="46"/>
                      <a:pt x="63" y="46"/>
                      <a:pt x="63" y="47"/>
                    </a:cubicBezTo>
                    <a:cubicBezTo>
                      <a:pt x="62" y="47"/>
                      <a:pt x="60" y="47"/>
                      <a:pt x="59" y="48"/>
                    </a:cubicBezTo>
                    <a:moveTo>
                      <a:pt x="10" y="98"/>
                    </a:moveTo>
                    <a:cubicBezTo>
                      <a:pt x="10" y="92"/>
                      <a:pt x="10" y="85"/>
                      <a:pt x="10" y="79"/>
                    </a:cubicBezTo>
                    <a:cubicBezTo>
                      <a:pt x="17" y="79"/>
                      <a:pt x="23" y="79"/>
                      <a:pt x="29" y="79"/>
                    </a:cubicBezTo>
                    <a:cubicBezTo>
                      <a:pt x="30" y="79"/>
                      <a:pt x="30" y="79"/>
                      <a:pt x="30" y="79"/>
                    </a:cubicBezTo>
                    <a:cubicBezTo>
                      <a:pt x="30" y="79"/>
                      <a:pt x="30" y="79"/>
                      <a:pt x="30" y="79"/>
                    </a:cubicBezTo>
                    <a:cubicBezTo>
                      <a:pt x="31" y="78"/>
                      <a:pt x="32" y="77"/>
                      <a:pt x="32" y="76"/>
                    </a:cubicBezTo>
                    <a:cubicBezTo>
                      <a:pt x="29" y="66"/>
                      <a:pt x="26" y="50"/>
                      <a:pt x="26" y="38"/>
                    </a:cubicBezTo>
                    <a:cubicBezTo>
                      <a:pt x="26" y="35"/>
                      <a:pt x="26" y="33"/>
                      <a:pt x="26" y="31"/>
                    </a:cubicBezTo>
                    <a:cubicBezTo>
                      <a:pt x="27" y="26"/>
                      <a:pt x="29" y="21"/>
                      <a:pt x="33" y="17"/>
                    </a:cubicBezTo>
                    <a:cubicBezTo>
                      <a:pt x="36" y="13"/>
                      <a:pt x="41" y="9"/>
                      <a:pt x="45" y="7"/>
                    </a:cubicBezTo>
                    <a:cubicBezTo>
                      <a:pt x="48" y="6"/>
                      <a:pt x="55" y="4"/>
                      <a:pt x="62" y="4"/>
                    </a:cubicBezTo>
                    <a:cubicBezTo>
                      <a:pt x="62" y="4"/>
                      <a:pt x="62" y="4"/>
                      <a:pt x="62" y="4"/>
                    </a:cubicBezTo>
                    <a:cubicBezTo>
                      <a:pt x="62" y="4"/>
                      <a:pt x="62" y="4"/>
                      <a:pt x="62" y="4"/>
                    </a:cubicBezTo>
                    <a:cubicBezTo>
                      <a:pt x="71" y="4"/>
                      <a:pt x="81" y="6"/>
                      <a:pt x="89" y="12"/>
                    </a:cubicBezTo>
                    <a:cubicBezTo>
                      <a:pt x="97" y="18"/>
                      <a:pt x="103" y="27"/>
                      <a:pt x="104" y="43"/>
                    </a:cubicBezTo>
                    <a:cubicBezTo>
                      <a:pt x="94" y="46"/>
                      <a:pt x="90" y="47"/>
                      <a:pt x="80" y="50"/>
                    </a:cubicBezTo>
                    <a:cubicBezTo>
                      <a:pt x="81" y="48"/>
                      <a:pt x="81" y="47"/>
                      <a:pt x="81" y="45"/>
                    </a:cubicBezTo>
                    <a:cubicBezTo>
                      <a:pt x="81" y="43"/>
                      <a:pt x="80" y="41"/>
                      <a:pt x="80" y="39"/>
                    </a:cubicBezTo>
                    <a:cubicBezTo>
                      <a:pt x="79" y="37"/>
                      <a:pt x="77" y="35"/>
                      <a:pt x="75" y="33"/>
                    </a:cubicBezTo>
                    <a:cubicBezTo>
                      <a:pt x="73" y="32"/>
                      <a:pt x="70" y="31"/>
                      <a:pt x="68" y="31"/>
                    </a:cubicBezTo>
                    <a:cubicBezTo>
                      <a:pt x="67" y="31"/>
                      <a:pt x="67" y="31"/>
                      <a:pt x="67" y="31"/>
                    </a:cubicBezTo>
                    <a:cubicBezTo>
                      <a:pt x="67" y="31"/>
                      <a:pt x="67" y="31"/>
                      <a:pt x="67" y="31"/>
                    </a:cubicBezTo>
                    <a:cubicBezTo>
                      <a:pt x="63" y="31"/>
                      <a:pt x="59" y="33"/>
                      <a:pt x="56" y="35"/>
                    </a:cubicBezTo>
                    <a:cubicBezTo>
                      <a:pt x="52" y="37"/>
                      <a:pt x="50" y="41"/>
                      <a:pt x="49" y="45"/>
                    </a:cubicBezTo>
                    <a:cubicBezTo>
                      <a:pt x="48" y="46"/>
                      <a:pt x="48" y="47"/>
                      <a:pt x="48" y="48"/>
                    </a:cubicBezTo>
                    <a:cubicBezTo>
                      <a:pt x="48" y="50"/>
                      <a:pt x="49" y="52"/>
                      <a:pt x="49" y="54"/>
                    </a:cubicBezTo>
                    <a:cubicBezTo>
                      <a:pt x="49" y="55"/>
                      <a:pt x="49" y="56"/>
                      <a:pt x="50" y="56"/>
                    </a:cubicBezTo>
                    <a:cubicBezTo>
                      <a:pt x="50" y="56"/>
                      <a:pt x="50" y="56"/>
                      <a:pt x="50" y="56"/>
                    </a:cubicBezTo>
                    <a:cubicBezTo>
                      <a:pt x="49" y="57"/>
                      <a:pt x="49" y="57"/>
                      <a:pt x="50" y="58"/>
                    </a:cubicBezTo>
                    <a:cubicBezTo>
                      <a:pt x="50" y="60"/>
                      <a:pt x="51" y="63"/>
                      <a:pt x="51" y="67"/>
                    </a:cubicBezTo>
                    <a:cubicBezTo>
                      <a:pt x="52" y="72"/>
                      <a:pt x="53" y="76"/>
                      <a:pt x="55" y="79"/>
                    </a:cubicBezTo>
                    <a:cubicBezTo>
                      <a:pt x="55" y="80"/>
                      <a:pt x="55" y="80"/>
                      <a:pt x="56" y="80"/>
                    </a:cubicBezTo>
                    <a:cubicBezTo>
                      <a:pt x="56" y="81"/>
                      <a:pt x="57" y="81"/>
                      <a:pt x="57" y="81"/>
                    </a:cubicBezTo>
                    <a:cubicBezTo>
                      <a:pt x="57" y="81"/>
                      <a:pt x="57" y="81"/>
                      <a:pt x="57" y="81"/>
                    </a:cubicBezTo>
                    <a:cubicBezTo>
                      <a:pt x="68" y="81"/>
                      <a:pt x="78" y="81"/>
                      <a:pt x="88" y="81"/>
                    </a:cubicBezTo>
                    <a:cubicBezTo>
                      <a:pt x="87" y="86"/>
                      <a:pt x="86" y="90"/>
                      <a:pt x="86" y="95"/>
                    </a:cubicBezTo>
                    <a:cubicBezTo>
                      <a:pt x="86" y="96"/>
                      <a:pt x="87" y="98"/>
                      <a:pt x="87" y="99"/>
                    </a:cubicBezTo>
                    <a:cubicBezTo>
                      <a:pt x="87" y="99"/>
                      <a:pt x="87" y="99"/>
                      <a:pt x="87" y="99"/>
                    </a:cubicBezTo>
                    <a:cubicBezTo>
                      <a:pt x="78" y="98"/>
                      <a:pt x="66" y="98"/>
                      <a:pt x="58" y="98"/>
                    </a:cubicBezTo>
                    <a:cubicBezTo>
                      <a:pt x="58" y="98"/>
                      <a:pt x="58" y="98"/>
                      <a:pt x="58" y="98"/>
                    </a:cubicBezTo>
                    <a:cubicBezTo>
                      <a:pt x="57" y="98"/>
                      <a:pt x="56" y="99"/>
                      <a:pt x="56" y="100"/>
                    </a:cubicBezTo>
                    <a:cubicBezTo>
                      <a:pt x="56" y="100"/>
                      <a:pt x="56" y="100"/>
                      <a:pt x="56" y="100"/>
                    </a:cubicBezTo>
                    <a:cubicBezTo>
                      <a:pt x="56" y="100"/>
                      <a:pt x="56" y="100"/>
                      <a:pt x="56" y="100"/>
                    </a:cubicBezTo>
                    <a:cubicBezTo>
                      <a:pt x="56" y="100"/>
                      <a:pt x="56" y="100"/>
                      <a:pt x="56" y="100"/>
                    </a:cubicBezTo>
                    <a:cubicBezTo>
                      <a:pt x="56" y="105"/>
                      <a:pt x="56" y="109"/>
                      <a:pt x="54" y="113"/>
                    </a:cubicBezTo>
                    <a:cubicBezTo>
                      <a:pt x="54" y="113"/>
                      <a:pt x="54" y="113"/>
                      <a:pt x="54" y="114"/>
                    </a:cubicBezTo>
                    <a:cubicBezTo>
                      <a:pt x="54" y="114"/>
                      <a:pt x="54" y="114"/>
                      <a:pt x="54" y="114"/>
                    </a:cubicBezTo>
                    <a:cubicBezTo>
                      <a:pt x="52" y="120"/>
                      <a:pt x="49" y="125"/>
                      <a:pt x="46" y="129"/>
                    </a:cubicBezTo>
                    <a:cubicBezTo>
                      <a:pt x="46" y="129"/>
                      <a:pt x="46" y="129"/>
                      <a:pt x="46" y="129"/>
                    </a:cubicBezTo>
                    <a:cubicBezTo>
                      <a:pt x="45" y="129"/>
                      <a:pt x="45" y="130"/>
                      <a:pt x="45" y="130"/>
                    </a:cubicBezTo>
                    <a:cubicBezTo>
                      <a:pt x="45" y="131"/>
                      <a:pt x="45" y="131"/>
                      <a:pt x="46" y="132"/>
                    </a:cubicBezTo>
                    <a:cubicBezTo>
                      <a:pt x="46" y="132"/>
                      <a:pt x="46" y="132"/>
                      <a:pt x="46" y="132"/>
                    </a:cubicBezTo>
                    <a:cubicBezTo>
                      <a:pt x="47" y="133"/>
                      <a:pt x="48" y="134"/>
                      <a:pt x="50" y="135"/>
                    </a:cubicBezTo>
                    <a:cubicBezTo>
                      <a:pt x="56" y="137"/>
                      <a:pt x="67" y="142"/>
                      <a:pt x="83" y="142"/>
                    </a:cubicBezTo>
                    <a:cubicBezTo>
                      <a:pt x="90" y="142"/>
                      <a:pt x="98" y="141"/>
                      <a:pt x="107" y="138"/>
                    </a:cubicBezTo>
                    <a:cubicBezTo>
                      <a:pt x="108" y="142"/>
                      <a:pt x="108" y="145"/>
                      <a:pt x="109" y="147"/>
                    </a:cubicBezTo>
                    <a:cubicBezTo>
                      <a:pt x="110" y="150"/>
                      <a:pt x="111" y="153"/>
                      <a:pt x="112" y="156"/>
                    </a:cubicBezTo>
                    <a:cubicBezTo>
                      <a:pt x="107" y="159"/>
                      <a:pt x="98" y="162"/>
                      <a:pt x="87" y="162"/>
                    </a:cubicBezTo>
                    <a:cubicBezTo>
                      <a:pt x="81" y="162"/>
                      <a:pt x="75" y="161"/>
                      <a:pt x="68" y="159"/>
                    </a:cubicBezTo>
                    <a:cubicBezTo>
                      <a:pt x="52" y="154"/>
                      <a:pt x="42" y="153"/>
                      <a:pt x="34" y="153"/>
                    </a:cubicBezTo>
                    <a:cubicBezTo>
                      <a:pt x="34" y="153"/>
                      <a:pt x="34" y="153"/>
                      <a:pt x="34" y="153"/>
                    </a:cubicBezTo>
                    <a:cubicBezTo>
                      <a:pt x="28" y="153"/>
                      <a:pt x="24" y="154"/>
                      <a:pt x="21" y="156"/>
                    </a:cubicBezTo>
                    <a:cubicBezTo>
                      <a:pt x="20" y="156"/>
                      <a:pt x="20" y="157"/>
                      <a:pt x="19" y="158"/>
                    </a:cubicBezTo>
                    <a:cubicBezTo>
                      <a:pt x="18" y="154"/>
                      <a:pt x="16" y="151"/>
                      <a:pt x="14" y="148"/>
                    </a:cubicBezTo>
                    <a:cubicBezTo>
                      <a:pt x="12" y="144"/>
                      <a:pt x="9" y="141"/>
                      <a:pt x="7" y="136"/>
                    </a:cubicBezTo>
                    <a:cubicBezTo>
                      <a:pt x="7" y="136"/>
                      <a:pt x="7" y="135"/>
                      <a:pt x="7" y="135"/>
                    </a:cubicBezTo>
                    <a:cubicBezTo>
                      <a:pt x="7" y="135"/>
                      <a:pt x="7" y="135"/>
                      <a:pt x="8" y="134"/>
                    </a:cubicBezTo>
                    <a:cubicBezTo>
                      <a:pt x="14" y="131"/>
                      <a:pt x="20" y="126"/>
                      <a:pt x="25" y="120"/>
                    </a:cubicBezTo>
                    <a:cubicBezTo>
                      <a:pt x="26" y="118"/>
                      <a:pt x="27" y="117"/>
                      <a:pt x="28" y="115"/>
                    </a:cubicBezTo>
                    <a:cubicBezTo>
                      <a:pt x="31" y="110"/>
                      <a:pt x="33" y="105"/>
                      <a:pt x="34" y="99"/>
                    </a:cubicBezTo>
                    <a:cubicBezTo>
                      <a:pt x="34" y="99"/>
                      <a:pt x="34" y="99"/>
                      <a:pt x="34" y="99"/>
                    </a:cubicBezTo>
                    <a:cubicBezTo>
                      <a:pt x="34" y="99"/>
                      <a:pt x="34" y="99"/>
                      <a:pt x="34" y="99"/>
                    </a:cubicBezTo>
                    <a:cubicBezTo>
                      <a:pt x="34" y="99"/>
                      <a:pt x="34" y="99"/>
                      <a:pt x="34" y="99"/>
                    </a:cubicBezTo>
                    <a:cubicBezTo>
                      <a:pt x="34" y="98"/>
                      <a:pt x="34" y="98"/>
                      <a:pt x="34" y="98"/>
                    </a:cubicBezTo>
                    <a:cubicBezTo>
                      <a:pt x="33" y="98"/>
                      <a:pt x="33" y="98"/>
                      <a:pt x="33" y="98"/>
                    </a:cubicBezTo>
                    <a:cubicBezTo>
                      <a:pt x="33" y="98"/>
                      <a:pt x="33" y="98"/>
                      <a:pt x="33" y="98"/>
                    </a:cubicBezTo>
                    <a:cubicBezTo>
                      <a:pt x="33" y="97"/>
                      <a:pt x="33" y="97"/>
                      <a:pt x="33" y="97"/>
                    </a:cubicBezTo>
                    <a:cubicBezTo>
                      <a:pt x="33" y="97"/>
                      <a:pt x="33" y="97"/>
                      <a:pt x="33" y="97"/>
                    </a:cubicBezTo>
                    <a:cubicBezTo>
                      <a:pt x="32" y="97"/>
                      <a:pt x="32" y="97"/>
                      <a:pt x="32" y="97"/>
                    </a:cubicBezTo>
                    <a:cubicBezTo>
                      <a:pt x="32" y="97"/>
                      <a:pt x="32" y="97"/>
                      <a:pt x="32" y="97"/>
                    </a:cubicBezTo>
                    <a:cubicBezTo>
                      <a:pt x="32" y="97"/>
                      <a:pt x="32" y="97"/>
                      <a:pt x="32" y="97"/>
                    </a:cubicBezTo>
                    <a:cubicBezTo>
                      <a:pt x="32" y="97"/>
                      <a:pt x="32" y="97"/>
                      <a:pt x="32" y="97"/>
                    </a:cubicBezTo>
                    <a:cubicBezTo>
                      <a:pt x="24" y="97"/>
                      <a:pt x="20" y="98"/>
                      <a:pt x="10" y="98"/>
                    </a:cubicBezTo>
                    <a:moveTo>
                      <a:pt x="62" y="0"/>
                    </a:moveTo>
                    <a:cubicBezTo>
                      <a:pt x="54" y="0"/>
                      <a:pt x="47" y="2"/>
                      <a:pt x="44" y="4"/>
                    </a:cubicBezTo>
                    <a:cubicBezTo>
                      <a:pt x="38" y="6"/>
                      <a:pt x="33" y="10"/>
                      <a:pt x="30" y="15"/>
                    </a:cubicBezTo>
                    <a:cubicBezTo>
                      <a:pt x="26" y="19"/>
                      <a:pt x="23" y="25"/>
                      <a:pt x="22" y="30"/>
                    </a:cubicBezTo>
                    <a:cubicBezTo>
                      <a:pt x="22" y="31"/>
                      <a:pt x="22" y="31"/>
                      <a:pt x="22" y="31"/>
                    </a:cubicBezTo>
                    <a:cubicBezTo>
                      <a:pt x="22" y="32"/>
                      <a:pt x="22" y="32"/>
                      <a:pt x="22" y="32"/>
                    </a:cubicBezTo>
                    <a:cubicBezTo>
                      <a:pt x="20" y="37"/>
                      <a:pt x="20" y="43"/>
                      <a:pt x="20" y="49"/>
                    </a:cubicBezTo>
                    <a:cubicBezTo>
                      <a:pt x="20" y="58"/>
                      <a:pt x="21" y="68"/>
                      <a:pt x="23" y="75"/>
                    </a:cubicBezTo>
                    <a:cubicBezTo>
                      <a:pt x="18" y="75"/>
                      <a:pt x="13" y="75"/>
                      <a:pt x="8" y="75"/>
                    </a:cubicBezTo>
                    <a:cubicBezTo>
                      <a:pt x="7" y="75"/>
                      <a:pt x="7" y="76"/>
                      <a:pt x="7" y="77"/>
                    </a:cubicBezTo>
                    <a:cubicBezTo>
                      <a:pt x="6" y="84"/>
                      <a:pt x="6" y="91"/>
                      <a:pt x="6" y="99"/>
                    </a:cubicBezTo>
                    <a:cubicBezTo>
                      <a:pt x="6" y="99"/>
                      <a:pt x="6" y="99"/>
                      <a:pt x="6" y="99"/>
                    </a:cubicBezTo>
                    <a:cubicBezTo>
                      <a:pt x="6" y="105"/>
                      <a:pt x="7" y="109"/>
                      <a:pt x="7" y="115"/>
                    </a:cubicBezTo>
                    <a:cubicBezTo>
                      <a:pt x="7" y="116"/>
                      <a:pt x="7" y="117"/>
                      <a:pt x="9" y="117"/>
                    </a:cubicBezTo>
                    <a:cubicBezTo>
                      <a:pt x="9" y="117"/>
                      <a:pt x="9" y="117"/>
                      <a:pt x="9" y="117"/>
                    </a:cubicBezTo>
                    <a:cubicBezTo>
                      <a:pt x="9" y="116"/>
                      <a:pt x="9" y="116"/>
                      <a:pt x="9" y="116"/>
                    </a:cubicBezTo>
                    <a:cubicBezTo>
                      <a:pt x="9" y="116"/>
                      <a:pt x="9" y="116"/>
                      <a:pt x="9" y="116"/>
                    </a:cubicBezTo>
                    <a:cubicBezTo>
                      <a:pt x="9" y="117"/>
                      <a:pt x="9" y="117"/>
                      <a:pt x="9" y="117"/>
                    </a:cubicBezTo>
                    <a:cubicBezTo>
                      <a:pt x="10" y="117"/>
                      <a:pt x="10" y="117"/>
                      <a:pt x="10" y="117"/>
                    </a:cubicBezTo>
                    <a:cubicBezTo>
                      <a:pt x="10" y="117"/>
                      <a:pt x="10" y="117"/>
                      <a:pt x="10" y="117"/>
                    </a:cubicBezTo>
                    <a:cubicBezTo>
                      <a:pt x="10" y="117"/>
                      <a:pt x="10" y="117"/>
                      <a:pt x="10" y="117"/>
                    </a:cubicBezTo>
                    <a:cubicBezTo>
                      <a:pt x="14" y="116"/>
                      <a:pt x="18" y="116"/>
                      <a:pt x="22" y="116"/>
                    </a:cubicBezTo>
                    <a:cubicBezTo>
                      <a:pt x="22" y="117"/>
                      <a:pt x="22" y="117"/>
                      <a:pt x="22" y="117"/>
                    </a:cubicBezTo>
                    <a:cubicBezTo>
                      <a:pt x="17" y="123"/>
                      <a:pt x="11" y="128"/>
                      <a:pt x="6" y="131"/>
                    </a:cubicBezTo>
                    <a:cubicBezTo>
                      <a:pt x="5" y="131"/>
                      <a:pt x="5" y="132"/>
                      <a:pt x="4" y="132"/>
                    </a:cubicBezTo>
                    <a:cubicBezTo>
                      <a:pt x="4" y="132"/>
                      <a:pt x="4" y="132"/>
                      <a:pt x="4" y="132"/>
                    </a:cubicBezTo>
                    <a:cubicBezTo>
                      <a:pt x="4" y="132"/>
                      <a:pt x="4" y="132"/>
                      <a:pt x="4" y="132"/>
                    </a:cubicBezTo>
                    <a:cubicBezTo>
                      <a:pt x="3" y="132"/>
                      <a:pt x="2" y="133"/>
                      <a:pt x="2" y="134"/>
                    </a:cubicBezTo>
                    <a:cubicBezTo>
                      <a:pt x="2" y="135"/>
                      <a:pt x="2" y="136"/>
                      <a:pt x="2" y="137"/>
                    </a:cubicBezTo>
                    <a:cubicBezTo>
                      <a:pt x="2" y="140"/>
                      <a:pt x="2" y="142"/>
                      <a:pt x="1" y="146"/>
                    </a:cubicBezTo>
                    <a:cubicBezTo>
                      <a:pt x="1" y="147"/>
                      <a:pt x="0" y="149"/>
                      <a:pt x="0" y="152"/>
                    </a:cubicBezTo>
                    <a:cubicBezTo>
                      <a:pt x="0" y="152"/>
                      <a:pt x="0" y="153"/>
                      <a:pt x="0" y="153"/>
                    </a:cubicBezTo>
                    <a:cubicBezTo>
                      <a:pt x="0" y="155"/>
                      <a:pt x="1" y="157"/>
                      <a:pt x="2" y="159"/>
                    </a:cubicBezTo>
                    <a:cubicBezTo>
                      <a:pt x="4" y="164"/>
                      <a:pt x="6" y="167"/>
                      <a:pt x="8" y="170"/>
                    </a:cubicBezTo>
                    <a:cubicBezTo>
                      <a:pt x="9" y="172"/>
                      <a:pt x="11" y="175"/>
                      <a:pt x="13" y="179"/>
                    </a:cubicBezTo>
                    <a:cubicBezTo>
                      <a:pt x="13" y="180"/>
                      <a:pt x="14" y="180"/>
                      <a:pt x="14" y="180"/>
                    </a:cubicBezTo>
                    <a:cubicBezTo>
                      <a:pt x="14" y="181"/>
                      <a:pt x="14" y="181"/>
                      <a:pt x="14" y="181"/>
                    </a:cubicBezTo>
                    <a:cubicBezTo>
                      <a:pt x="15" y="181"/>
                      <a:pt x="15" y="181"/>
                      <a:pt x="15" y="181"/>
                    </a:cubicBezTo>
                    <a:cubicBezTo>
                      <a:pt x="16" y="181"/>
                      <a:pt x="17" y="181"/>
                      <a:pt x="17" y="180"/>
                    </a:cubicBezTo>
                    <a:cubicBezTo>
                      <a:pt x="19" y="178"/>
                      <a:pt x="22" y="176"/>
                      <a:pt x="25" y="175"/>
                    </a:cubicBezTo>
                    <a:cubicBezTo>
                      <a:pt x="28" y="174"/>
                      <a:pt x="32" y="174"/>
                      <a:pt x="36" y="173"/>
                    </a:cubicBezTo>
                    <a:cubicBezTo>
                      <a:pt x="38" y="173"/>
                      <a:pt x="41" y="173"/>
                      <a:pt x="43" y="173"/>
                    </a:cubicBezTo>
                    <a:cubicBezTo>
                      <a:pt x="43" y="173"/>
                      <a:pt x="43" y="173"/>
                      <a:pt x="43" y="173"/>
                    </a:cubicBezTo>
                    <a:cubicBezTo>
                      <a:pt x="44" y="173"/>
                      <a:pt x="46" y="173"/>
                      <a:pt x="47" y="173"/>
                    </a:cubicBezTo>
                    <a:cubicBezTo>
                      <a:pt x="47" y="173"/>
                      <a:pt x="47" y="173"/>
                      <a:pt x="47" y="173"/>
                    </a:cubicBezTo>
                    <a:cubicBezTo>
                      <a:pt x="52" y="174"/>
                      <a:pt x="58" y="176"/>
                      <a:pt x="64" y="178"/>
                    </a:cubicBezTo>
                    <a:cubicBezTo>
                      <a:pt x="72" y="181"/>
                      <a:pt x="81" y="183"/>
                      <a:pt x="91" y="183"/>
                    </a:cubicBezTo>
                    <a:cubicBezTo>
                      <a:pt x="97" y="183"/>
                      <a:pt x="104" y="182"/>
                      <a:pt x="111" y="180"/>
                    </a:cubicBezTo>
                    <a:cubicBezTo>
                      <a:pt x="111" y="180"/>
                      <a:pt x="111" y="180"/>
                      <a:pt x="111" y="180"/>
                    </a:cubicBezTo>
                    <a:cubicBezTo>
                      <a:pt x="112" y="180"/>
                      <a:pt x="113" y="179"/>
                      <a:pt x="113" y="178"/>
                    </a:cubicBezTo>
                    <a:cubicBezTo>
                      <a:pt x="113" y="177"/>
                      <a:pt x="113" y="177"/>
                      <a:pt x="113" y="177"/>
                    </a:cubicBezTo>
                    <a:cubicBezTo>
                      <a:pt x="115" y="170"/>
                      <a:pt x="116" y="165"/>
                      <a:pt x="117" y="158"/>
                    </a:cubicBezTo>
                    <a:cubicBezTo>
                      <a:pt x="117" y="157"/>
                      <a:pt x="117" y="157"/>
                      <a:pt x="116" y="156"/>
                    </a:cubicBezTo>
                    <a:cubicBezTo>
                      <a:pt x="115" y="152"/>
                      <a:pt x="114" y="149"/>
                      <a:pt x="113" y="146"/>
                    </a:cubicBezTo>
                    <a:cubicBezTo>
                      <a:pt x="112" y="143"/>
                      <a:pt x="111" y="140"/>
                      <a:pt x="111" y="136"/>
                    </a:cubicBezTo>
                    <a:cubicBezTo>
                      <a:pt x="111" y="135"/>
                      <a:pt x="111" y="134"/>
                      <a:pt x="110" y="134"/>
                    </a:cubicBezTo>
                    <a:cubicBezTo>
                      <a:pt x="110" y="134"/>
                      <a:pt x="110" y="134"/>
                      <a:pt x="109" y="134"/>
                    </a:cubicBezTo>
                    <a:cubicBezTo>
                      <a:pt x="109" y="134"/>
                      <a:pt x="109" y="134"/>
                      <a:pt x="109" y="134"/>
                    </a:cubicBezTo>
                    <a:cubicBezTo>
                      <a:pt x="99" y="137"/>
                      <a:pt x="90" y="138"/>
                      <a:pt x="83" y="138"/>
                    </a:cubicBezTo>
                    <a:cubicBezTo>
                      <a:pt x="72" y="138"/>
                      <a:pt x="63" y="136"/>
                      <a:pt x="57" y="133"/>
                    </a:cubicBezTo>
                    <a:cubicBezTo>
                      <a:pt x="54" y="132"/>
                      <a:pt x="52" y="131"/>
                      <a:pt x="51" y="130"/>
                    </a:cubicBezTo>
                    <a:cubicBezTo>
                      <a:pt x="50" y="130"/>
                      <a:pt x="50" y="130"/>
                      <a:pt x="50" y="130"/>
                    </a:cubicBezTo>
                    <a:cubicBezTo>
                      <a:pt x="53" y="126"/>
                      <a:pt x="56" y="121"/>
                      <a:pt x="58" y="116"/>
                    </a:cubicBezTo>
                    <a:cubicBezTo>
                      <a:pt x="68" y="116"/>
                      <a:pt x="77" y="116"/>
                      <a:pt x="85" y="116"/>
                    </a:cubicBezTo>
                    <a:cubicBezTo>
                      <a:pt x="86" y="116"/>
                      <a:pt x="86" y="116"/>
                      <a:pt x="86" y="116"/>
                    </a:cubicBezTo>
                    <a:cubicBezTo>
                      <a:pt x="87" y="116"/>
                      <a:pt x="87" y="116"/>
                      <a:pt x="87" y="116"/>
                    </a:cubicBezTo>
                    <a:cubicBezTo>
                      <a:pt x="87" y="116"/>
                      <a:pt x="87" y="116"/>
                      <a:pt x="87" y="116"/>
                    </a:cubicBezTo>
                    <a:cubicBezTo>
                      <a:pt x="87" y="116"/>
                      <a:pt x="87" y="116"/>
                      <a:pt x="87" y="116"/>
                    </a:cubicBezTo>
                    <a:cubicBezTo>
                      <a:pt x="87" y="116"/>
                      <a:pt x="87" y="116"/>
                      <a:pt x="87" y="116"/>
                    </a:cubicBezTo>
                    <a:cubicBezTo>
                      <a:pt x="88" y="116"/>
                      <a:pt x="88" y="116"/>
                      <a:pt x="88" y="116"/>
                    </a:cubicBezTo>
                    <a:cubicBezTo>
                      <a:pt x="88" y="115"/>
                      <a:pt x="88" y="115"/>
                      <a:pt x="88" y="115"/>
                    </a:cubicBezTo>
                    <a:cubicBezTo>
                      <a:pt x="88" y="115"/>
                      <a:pt x="88" y="115"/>
                      <a:pt x="88" y="115"/>
                    </a:cubicBezTo>
                    <a:cubicBezTo>
                      <a:pt x="88" y="115"/>
                      <a:pt x="88" y="115"/>
                      <a:pt x="88" y="115"/>
                    </a:cubicBezTo>
                    <a:cubicBezTo>
                      <a:pt x="89" y="111"/>
                      <a:pt x="90" y="107"/>
                      <a:pt x="90" y="103"/>
                    </a:cubicBezTo>
                    <a:cubicBezTo>
                      <a:pt x="91" y="103"/>
                      <a:pt x="91" y="102"/>
                      <a:pt x="91" y="102"/>
                    </a:cubicBezTo>
                    <a:cubicBezTo>
                      <a:pt x="91" y="99"/>
                      <a:pt x="90" y="97"/>
                      <a:pt x="90" y="95"/>
                    </a:cubicBezTo>
                    <a:cubicBezTo>
                      <a:pt x="90" y="90"/>
                      <a:pt x="91" y="85"/>
                      <a:pt x="92" y="79"/>
                    </a:cubicBezTo>
                    <a:cubicBezTo>
                      <a:pt x="92" y="79"/>
                      <a:pt x="92" y="78"/>
                      <a:pt x="92" y="78"/>
                    </a:cubicBezTo>
                    <a:cubicBezTo>
                      <a:pt x="91" y="77"/>
                      <a:pt x="91" y="77"/>
                      <a:pt x="90" y="77"/>
                    </a:cubicBezTo>
                    <a:cubicBezTo>
                      <a:pt x="90" y="77"/>
                      <a:pt x="90" y="77"/>
                      <a:pt x="90" y="77"/>
                    </a:cubicBezTo>
                    <a:cubicBezTo>
                      <a:pt x="80" y="77"/>
                      <a:pt x="69" y="77"/>
                      <a:pt x="58" y="77"/>
                    </a:cubicBezTo>
                    <a:cubicBezTo>
                      <a:pt x="57" y="75"/>
                      <a:pt x="56" y="71"/>
                      <a:pt x="55" y="66"/>
                    </a:cubicBezTo>
                    <a:cubicBezTo>
                      <a:pt x="55" y="65"/>
                      <a:pt x="55" y="65"/>
                      <a:pt x="55" y="64"/>
                    </a:cubicBezTo>
                    <a:cubicBezTo>
                      <a:pt x="55" y="63"/>
                      <a:pt x="55" y="63"/>
                      <a:pt x="55" y="63"/>
                    </a:cubicBezTo>
                    <a:cubicBezTo>
                      <a:pt x="55" y="63"/>
                      <a:pt x="55" y="62"/>
                      <a:pt x="55" y="62"/>
                    </a:cubicBezTo>
                    <a:cubicBezTo>
                      <a:pt x="55" y="57"/>
                      <a:pt x="59" y="51"/>
                      <a:pt x="64" y="50"/>
                    </a:cubicBezTo>
                    <a:cubicBezTo>
                      <a:pt x="64" y="50"/>
                      <a:pt x="65" y="50"/>
                      <a:pt x="66" y="50"/>
                    </a:cubicBezTo>
                    <a:cubicBezTo>
                      <a:pt x="66" y="50"/>
                      <a:pt x="67" y="50"/>
                      <a:pt x="67" y="50"/>
                    </a:cubicBezTo>
                    <a:cubicBezTo>
                      <a:pt x="69" y="51"/>
                      <a:pt x="70" y="52"/>
                      <a:pt x="71" y="54"/>
                    </a:cubicBezTo>
                    <a:cubicBezTo>
                      <a:pt x="72" y="56"/>
                      <a:pt x="73" y="58"/>
                      <a:pt x="73" y="60"/>
                    </a:cubicBezTo>
                    <a:cubicBezTo>
                      <a:pt x="74" y="62"/>
                      <a:pt x="74" y="64"/>
                      <a:pt x="74" y="66"/>
                    </a:cubicBezTo>
                    <a:cubicBezTo>
                      <a:pt x="75" y="67"/>
                      <a:pt x="76" y="67"/>
                      <a:pt x="76" y="67"/>
                    </a:cubicBezTo>
                    <a:cubicBezTo>
                      <a:pt x="77" y="67"/>
                      <a:pt x="77" y="67"/>
                      <a:pt x="77" y="67"/>
                    </a:cubicBezTo>
                    <a:cubicBezTo>
                      <a:pt x="77" y="67"/>
                      <a:pt x="77" y="67"/>
                      <a:pt x="77" y="67"/>
                    </a:cubicBezTo>
                    <a:cubicBezTo>
                      <a:pt x="78" y="68"/>
                      <a:pt x="78" y="68"/>
                      <a:pt x="79" y="68"/>
                    </a:cubicBezTo>
                    <a:cubicBezTo>
                      <a:pt x="79" y="68"/>
                      <a:pt x="79" y="68"/>
                      <a:pt x="79" y="68"/>
                    </a:cubicBezTo>
                    <a:cubicBezTo>
                      <a:pt x="87" y="64"/>
                      <a:pt x="96" y="61"/>
                      <a:pt x="104" y="59"/>
                    </a:cubicBezTo>
                    <a:cubicBezTo>
                      <a:pt x="105" y="59"/>
                      <a:pt x="105" y="59"/>
                      <a:pt x="105" y="59"/>
                    </a:cubicBezTo>
                    <a:cubicBezTo>
                      <a:pt x="106" y="59"/>
                      <a:pt x="106" y="59"/>
                      <a:pt x="106" y="58"/>
                    </a:cubicBezTo>
                    <a:cubicBezTo>
                      <a:pt x="108" y="53"/>
                      <a:pt x="109" y="49"/>
                      <a:pt x="109" y="44"/>
                    </a:cubicBezTo>
                    <a:cubicBezTo>
                      <a:pt x="109" y="43"/>
                      <a:pt x="109" y="42"/>
                      <a:pt x="108" y="42"/>
                    </a:cubicBezTo>
                    <a:cubicBezTo>
                      <a:pt x="107" y="26"/>
                      <a:pt x="100" y="15"/>
                      <a:pt x="92" y="9"/>
                    </a:cubicBezTo>
                    <a:cubicBezTo>
                      <a:pt x="83" y="2"/>
                      <a:pt x="72" y="0"/>
                      <a:pt x="62" y="0"/>
                    </a:cubicBezTo>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p:cNvGrpSpPr/>
            <p:nvPr/>
          </p:nvGrpSpPr>
          <p:grpSpPr>
            <a:xfrm>
              <a:off x="2257214" y="3153007"/>
              <a:ext cx="672141" cy="1957394"/>
              <a:chOff x="5162550" y="368300"/>
              <a:chExt cx="1866900" cy="5436746"/>
            </a:xfrm>
            <a:solidFill>
              <a:schemeClr val="bg1"/>
            </a:solidFill>
            <a:effectLst>
              <a:outerShdw blurRad="127000" dist="50800" dir="2700000" algn="tl" rotWithShape="0">
                <a:prstClr val="black">
                  <a:alpha val="30000"/>
                </a:prstClr>
              </a:outerShdw>
            </a:effectLst>
          </p:grpSpPr>
          <p:sp>
            <p:nvSpPr>
              <p:cNvPr id="29" name="任意多边形 28"/>
              <p:cNvSpPr/>
              <p:nvPr/>
            </p:nvSpPr>
            <p:spPr>
              <a:xfrm>
                <a:off x="5162550" y="368300"/>
                <a:ext cx="1866900" cy="2450803"/>
              </a:xfrm>
              <a:custGeom>
                <a:avLst/>
                <a:gdLst>
                  <a:gd name="connsiteX0" fmla="*/ 703729 w 1866900"/>
                  <a:gd name="connsiteY0" fmla="*/ 2328771 h 2450803"/>
                  <a:gd name="connsiteX1" fmla="*/ 1163171 w 1866900"/>
                  <a:gd name="connsiteY1" fmla="*/ 2328771 h 2450803"/>
                  <a:gd name="connsiteX2" fmla="*/ 1224187 w 1866900"/>
                  <a:gd name="connsiteY2" fmla="*/ 2389787 h 2450803"/>
                  <a:gd name="connsiteX3" fmla="*/ 1163171 w 1866900"/>
                  <a:gd name="connsiteY3" fmla="*/ 2450803 h 2450803"/>
                  <a:gd name="connsiteX4" fmla="*/ 703729 w 1866900"/>
                  <a:gd name="connsiteY4" fmla="*/ 2450803 h 2450803"/>
                  <a:gd name="connsiteX5" fmla="*/ 642713 w 1866900"/>
                  <a:gd name="connsiteY5" fmla="*/ 2389787 h 2450803"/>
                  <a:gd name="connsiteX6" fmla="*/ 703729 w 1866900"/>
                  <a:gd name="connsiteY6" fmla="*/ 2328771 h 2450803"/>
                  <a:gd name="connsiteX7" fmla="*/ 646157 w 1866900"/>
                  <a:gd name="connsiteY7" fmla="*/ 2177104 h 2450803"/>
                  <a:gd name="connsiteX8" fmla="*/ 1220743 w 1866900"/>
                  <a:gd name="connsiteY8" fmla="*/ 2177104 h 2450803"/>
                  <a:gd name="connsiteX9" fmla="*/ 1281759 w 1866900"/>
                  <a:gd name="connsiteY9" fmla="*/ 2238120 h 2450803"/>
                  <a:gd name="connsiteX10" fmla="*/ 1220743 w 1866900"/>
                  <a:gd name="connsiteY10" fmla="*/ 2299136 h 2450803"/>
                  <a:gd name="connsiteX11" fmla="*/ 646157 w 1866900"/>
                  <a:gd name="connsiteY11" fmla="*/ 2299136 h 2450803"/>
                  <a:gd name="connsiteX12" fmla="*/ 585141 w 1866900"/>
                  <a:gd name="connsiteY12" fmla="*/ 2238120 h 2450803"/>
                  <a:gd name="connsiteX13" fmla="*/ 646157 w 1866900"/>
                  <a:gd name="connsiteY13" fmla="*/ 2177104 h 2450803"/>
                  <a:gd name="connsiteX14" fmla="*/ 601983 w 1866900"/>
                  <a:gd name="connsiteY14" fmla="*/ 2025437 h 2450803"/>
                  <a:gd name="connsiteX15" fmla="*/ 1264918 w 1866900"/>
                  <a:gd name="connsiteY15" fmla="*/ 2025437 h 2450803"/>
                  <a:gd name="connsiteX16" fmla="*/ 1325934 w 1866900"/>
                  <a:gd name="connsiteY16" fmla="*/ 2086453 h 2450803"/>
                  <a:gd name="connsiteX17" fmla="*/ 1264918 w 1866900"/>
                  <a:gd name="connsiteY17" fmla="*/ 2147469 h 2450803"/>
                  <a:gd name="connsiteX18" fmla="*/ 601983 w 1866900"/>
                  <a:gd name="connsiteY18" fmla="*/ 2147469 h 2450803"/>
                  <a:gd name="connsiteX19" fmla="*/ 540967 w 1866900"/>
                  <a:gd name="connsiteY19" fmla="*/ 2086453 h 2450803"/>
                  <a:gd name="connsiteX20" fmla="*/ 601983 w 1866900"/>
                  <a:gd name="connsiteY20" fmla="*/ 2025437 h 2450803"/>
                  <a:gd name="connsiteX21" fmla="*/ 933450 w 1866900"/>
                  <a:gd name="connsiteY21" fmla="*/ 0 h 2450803"/>
                  <a:gd name="connsiteX22" fmla="*/ 1866900 w 1866900"/>
                  <a:gd name="connsiteY22" fmla="*/ 933450 h 2450803"/>
                  <a:gd name="connsiteX23" fmla="*/ 1296791 w 1866900"/>
                  <a:gd name="connsiteY23" fmla="*/ 1793545 h 2450803"/>
                  <a:gd name="connsiteX24" fmla="*/ 1232555 w 1866900"/>
                  <a:gd name="connsiteY24" fmla="*/ 1999556 h 2450803"/>
                  <a:gd name="connsiteX25" fmla="*/ 634346 w 1866900"/>
                  <a:gd name="connsiteY25" fmla="*/ 1999556 h 2450803"/>
                  <a:gd name="connsiteX26" fmla="*/ 570109 w 1866900"/>
                  <a:gd name="connsiteY26" fmla="*/ 1793545 h 2450803"/>
                  <a:gd name="connsiteX27" fmla="*/ 0 w 1866900"/>
                  <a:gd name="connsiteY27" fmla="*/ 933450 h 2450803"/>
                  <a:gd name="connsiteX28" fmla="*/ 933450 w 1866900"/>
                  <a:gd name="connsiteY28" fmla="*/ 0 h 245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866900" h="2450803">
                    <a:moveTo>
                      <a:pt x="703729" y="2328771"/>
                    </a:moveTo>
                    <a:lnTo>
                      <a:pt x="1163171" y="2328771"/>
                    </a:lnTo>
                    <a:cubicBezTo>
                      <a:pt x="1196869" y="2328771"/>
                      <a:pt x="1224187" y="2356089"/>
                      <a:pt x="1224187" y="2389787"/>
                    </a:cubicBezTo>
                    <a:cubicBezTo>
                      <a:pt x="1224187" y="2423485"/>
                      <a:pt x="1196869" y="2450803"/>
                      <a:pt x="1163171" y="2450803"/>
                    </a:cubicBezTo>
                    <a:lnTo>
                      <a:pt x="703729" y="2450803"/>
                    </a:lnTo>
                    <a:cubicBezTo>
                      <a:pt x="670031" y="2450803"/>
                      <a:pt x="642713" y="2423485"/>
                      <a:pt x="642713" y="2389787"/>
                    </a:cubicBezTo>
                    <a:cubicBezTo>
                      <a:pt x="642713" y="2356089"/>
                      <a:pt x="670031" y="2328771"/>
                      <a:pt x="703729" y="2328771"/>
                    </a:cubicBezTo>
                    <a:close/>
                    <a:moveTo>
                      <a:pt x="646157" y="2177104"/>
                    </a:moveTo>
                    <a:lnTo>
                      <a:pt x="1220743" y="2177104"/>
                    </a:lnTo>
                    <a:cubicBezTo>
                      <a:pt x="1254441" y="2177104"/>
                      <a:pt x="1281759" y="2204422"/>
                      <a:pt x="1281759" y="2238120"/>
                    </a:cubicBezTo>
                    <a:cubicBezTo>
                      <a:pt x="1281759" y="2271818"/>
                      <a:pt x="1254441" y="2299136"/>
                      <a:pt x="1220743" y="2299136"/>
                    </a:cubicBezTo>
                    <a:lnTo>
                      <a:pt x="646157" y="2299136"/>
                    </a:lnTo>
                    <a:cubicBezTo>
                      <a:pt x="612459" y="2299136"/>
                      <a:pt x="585141" y="2271818"/>
                      <a:pt x="585141" y="2238120"/>
                    </a:cubicBezTo>
                    <a:cubicBezTo>
                      <a:pt x="585141" y="2204422"/>
                      <a:pt x="612459" y="2177104"/>
                      <a:pt x="646157" y="2177104"/>
                    </a:cubicBezTo>
                    <a:close/>
                    <a:moveTo>
                      <a:pt x="601983" y="2025437"/>
                    </a:moveTo>
                    <a:lnTo>
                      <a:pt x="1264918" y="2025437"/>
                    </a:lnTo>
                    <a:cubicBezTo>
                      <a:pt x="1298616" y="2025437"/>
                      <a:pt x="1325934" y="2052755"/>
                      <a:pt x="1325934" y="2086453"/>
                    </a:cubicBezTo>
                    <a:cubicBezTo>
                      <a:pt x="1325934" y="2120151"/>
                      <a:pt x="1298616" y="2147469"/>
                      <a:pt x="1264918" y="2147469"/>
                    </a:cubicBezTo>
                    <a:lnTo>
                      <a:pt x="601983" y="2147469"/>
                    </a:lnTo>
                    <a:cubicBezTo>
                      <a:pt x="568285" y="2147469"/>
                      <a:pt x="540967" y="2120151"/>
                      <a:pt x="540967" y="2086453"/>
                    </a:cubicBezTo>
                    <a:cubicBezTo>
                      <a:pt x="540967" y="2052755"/>
                      <a:pt x="568285" y="2025437"/>
                      <a:pt x="601983" y="2025437"/>
                    </a:cubicBezTo>
                    <a:close/>
                    <a:moveTo>
                      <a:pt x="933450" y="0"/>
                    </a:moveTo>
                    <a:cubicBezTo>
                      <a:pt x="1448980" y="0"/>
                      <a:pt x="1866900" y="417920"/>
                      <a:pt x="1866900" y="933450"/>
                    </a:cubicBezTo>
                    <a:cubicBezTo>
                      <a:pt x="1866900" y="1320098"/>
                      <a:pt x="1631820" y="1651839"/>
                      <a:pt x="1296791" y="1793545"/>
                    </a:cubicBezTo>
                    <a:cubicBezTo>
                      <a:pt x="1203942" y="1852691"/>
                      <a:pt x="1287305" y="1930886"/>
                      <a:pt x="1232555" y="1999556"/>
                    </a:cubicBezTo>
                    <a:lnTo>
                      <a:pt x="634346" y="1999556"/>
                    </a:lnTo>
                    <a:cubicBezTo>
                      <a:pt x="565309" y="1902311"/>
                      <a:pt x="667721" y="1838403"/>
                      <a:pt x="570109" y="1793545"/>
                    </a:cubicBezTo>
                    <a:cubicBezTo>
                      <a:pt x="235080" y="1651839"/>
                      <a:pt x="0" y="1320098"/>
                      <a:pt x="0" y="933450"/>
                    </a:cubicBezTo>
                    <a:cubicBezTo>
                      <a:pt x="0" y="417920"/>
                      <a:pt x="417920" y="0"/>
                      <a:pt x="933450" y="0"/>
                    </a:cubicBezTo>
                    <a:close/>
                  </a:path>
                </a:pathLst>
              </a:custGeom>
              <a:solidFill>
                <a:schemeClr val="bg1">
                  <a:lumMod val="95000"/>
                </a:schemeClr>
              </a:solidFill>
              <a:ln>
                <a:noFill/>
              </a:ln>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rot="5400000">
                <a:off x="4622610" y="3468979"/>
                <a:ext cx="2946783" cy="1725351"/>
              </a:xfrm>
              <a:custGeom>
                <a:avLst/>
                <a:gdLst>
                  <a:gd name="connsiteX0" fmla="*/ 0 w 2946783"/>
                  <a:gd name="connsiteY0" fmla="*/ 1579299 h 1725351"/>
                  <a:gd name="connsiteX1" fmla="*/ 0 w 2946783"/>
                  <a:gd name="connsiteY1" fmla="*/ 146052 h 1725351"/>
                  <a:gd name="connsiteX2" fmla="*/ 146052 w 2946783"/>
                  <a:gd name="connsiteY2" fmla="*/ 0 h 1725351"/>
                  <a:gd name="connsiteX3" fmla="*/ 273048 w 2946783"/>
                  <a:gd name="connsiteY3" fmla="*/ 0 h 1725351"/>
                  <a:gd name="connsiteX4" fmla="*/ 276917 w 2946783"/>
                  <a:gd name="connsiteY4" fmla="*/ 781 h 1725351"/>
                  <a:gd name="connsiteX5" fmla="*/ 284665 w 2946783"/>
                  <a:gd name="connsiteY5" fmla="*/ 0 h 1725351"/>
                  <a:gd name="connsiteX6" fmla="*/ 1262891 w 2946783"/>
                  <a:gd name="connsiteY6" fmla="*/ 0 h 1725351"/>
                  <a:gd name="connsiteX7" fmla="*/ 1472441 w 2946783"/>
                  <a:gd name="connsiteY7" fmla="*/ 209550 h 1725351"/>
                  <a:gd name="connsiteX8" fmla="*/ 1371551 w 2946783"/>
                  <a:gd name="connsiteY8" fmla="*/ 388763 h 1725351"/>
                  <a:gd name="connsiteX9" fmla="*/ 1317424 w 2946783"/>
                  <a:gd name="connsiteY9" fmla="*/ 410014 h 1725351"/>
                  <a:gd name="connsiteX10" fmla="*/ 449527 w 2946783"/>
                  <a:gd name="connsiteY10" fmla="*/ 410013 h 1725351"/>
                  <a:gd name="connsiteX11" fmla="*/ 419437 w 2946783"/>
                  <a:gd name="connsiteY11" fmla="*/ 440103 h 1725351"/>
                  <a:gd name="connsiteX12" fmla="*/ 449527 w 2946783"/>
                  <a:gd name="connsiteY12" fmla="*/ 470193 h 1725351"/>
                  <a:gd name="connsiteX13" fmla="*/ 2130333 w 2946783"/>
                  <a:gd name="connsiteY13" fmla="*/ 470193 h 1725351"/>
                  <a:gd name="connsiteX14" fmla="*/ 2946783 w 2946783"/>
                  <a:gd name="connsiteY14" fmla="*/ 862677 h 1725351"/>
                  <a:gd name="connsiteX15" fmla="*/ 2130333 w 2946783"/>
                  <a:gd name="connsiteY15" fmla="*/ 1255161 h 1725351"/>
                  <a:gd name="connsiteX16" fmla="*/ 2130333 w 2946783"/>
                  <a:gd name="connsiteY16" fmla="*/ 1255160 h 1725351"/>
                  <a:gd name="connsiteX17" fmla="*/ 449527 w 2946783"/>
                  <a:gd name="connsiteY17" fmla="*/ 1255159 h 1725351"/>
                  <a:gd name="connsiteX18" fmla="*/ 419437 w 2946783"/>
                  <a:gd name="connsiteY18" fmla="*/ 1285249 h 1725351"/>
                  <a:gd name="connsiteX19" fmla="*/ 449527 w 2946783"/>
                  <a:gd name="connsiteY19" fmla="*/ 1315339 h 1725351"/>
                  <a:gd name="connsiteX20" fmla="*/ 1320685 w 2946783"/>
                  <a:gd name="connsiteY20" fmla="*/ 1315339 h 1725351"/>
                  <a:gd name="connsiteX21" fmla="*/ 1344457 w 2946783"/>
                  <a:gd name="connsiteY21" fmla="*/ 1322719 h 1725351"/>
                  <a:gd name="connsiteX22" fmla="*/ 1472441 w 2946783"/>
                  <a:gd name="connsiteY22" fmla="*/ 1515801 h 1725351"/>
                  <a:gd name="connsiteX23" fmla="*/ 1262891 w 2946783"/>
                  <a:gd name="connsiteY23" fmla="*/ 1725351 h 1725351"/>
                  <a:gd name="connsiteX24" fmla="*/ 284663 w 2946783"/>
                  <a:gd name="connsiteY24" fmla="*/ 1725351 h 1725351"/>
                  <a:gd name="connsiteX25" fmla="*/ 276916 w 2946783"/>
                  <a:gd name="connsiteY25" fmla="*/ 1724570 h 1725351"/>
                  <a:gd name="connsiteX26" fmla="*/ 273048 w 2946783"/>
                  <a:gd name="connsiteY26" fmla="*/ 1725351 h 1725351"/>
                  <a:gd name="connsiteX27" fmla="*/ 146052 w 2946783"/>
                  <a:gd name="connsiteY27" fmla="*/ 1725351 h 1725351"/>
                  <a:gd name="connsiteX28" fmla="*/ 0 w 2946783"/>
                  <a:gd name="connsiteY28" fmla="*/ 1579299 h 172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946783" h="1725351">
                    <a:moveTo>
                      <a:pt x="0" y="1579299"/>
                    </a:moveTo>
                    <a:lnTo>
                      <a:pt x="0" y="146052"/>
                    </a:lnTo>
                    <a:cubicBezTo>
                      <a:pt x="0" y="65390"/>
                      <a:pt x="65390" y="0"/>
                      <a:pt x="146052" y="0"/>
                    </a:cubicBezTo>
                    <a:lnTo>
                      <a:pt x="273048" y="0"/>
                    </a:lnTo>
                    <a:lnTo>
                      <a:pt x="276917" y="781"/>
                    </a:lnTo>
                    <a:lnTo>
                      <a:pt x="284665" y="0"/>
                    </a:lnTo>
                    <a:lnTo>
                      <a:pt x="1262891" y="0"/>
                    </a:lnTo>
                    <a:cubicBezTo>
                      <a:pt x="1378622" y="0"/>
                      <a:pt x="1472441" y="93819"/>
                      <a:pt x="1472441" y="209550"/>
                    </a:cubicBezTo>
                    <a:cubicBezTo>
                      <a:pt x="1472441" y="285499"/>
                      <a:pt x="1432037" y="352011"/>
                      <a:pt x="1371551" y="388763"/>
                    </a:cubicBezTo>
                    <a:lnTo>
                      <a:pt x="1317424" y="410014"/>
                    </a:lnTo>
                    <a:lnTo>
                      <a:pt x="449527" y="410013"/>
                    </a:lnTo>
                    <a:cubicBezTo>
                      <a:pt x="432909" y="410013"/>
                      <a:pt x="419437" y="423485"/>
                      <a:pt x="419437" y="440103"/>
                    </a:cubicBezTo>
                    <a:cubicBezTo>
                      <a:pt x="419437" y="456721"/>
                      <a:pt x="432909" y="470193"/>
                      <a:pt x="449527" y="470193"/>
                    </a:cubicBezTo>
                    <a:lnTo>
                      <a:pt x="2130333" y="470193"/>
                    </a:lnTo>
                    <a:lnTo>
                      <a:pt x="2946783" y="862677"/>
                    </a:lnTo>
                    <a:lnTo>
                      <a:pt x="2130333" y="1255161"/>
                    </a:lnTo>
                    <a:lnTo>
                      <a:pt x="2130333" y="1255160"/>
                    </a:lnTo>
                    <a:lnTo>
                      <a:pt x="449527" y="1255159"/>
                    </a:lnTo>
                    <a:cubicBezTo>
                      <a:pt x="432909" y="1255159"/>
                      <a:pt x="419437" y="1268631"/>
                      <a:pt x="419437" y="1285249"/>
                    </a:cubicBezTo>
                    <a:cubicBezTo>
                      <a:pt x="419437" y="1301867"/>
                      <a:pt x="432909" y="1315339"/>
                      <a:pt x="449527" y="1315339"/>
                    </a:cubicBezTo>
                    <a:lnTo>
                      <a:pt x="1320685" y="1315339"/>
                    </a:lnTo>
                    <a:lnTo>
                      <a:pt x="1344457" y="1322719"/>
                    </a:lnTo>
                    <a:cubicBezTo>
                      <a:pt x="1419668" y="1354530"/>
                      <a:pt x="1472441" y="1429003"/>
                      <a:pt x="1472441" y="1515801"/>
                    </a:cubicBezTo>
                    <a:cubicBezTo>
                      <a:pt x="1472441" y="1631532"/>
                      <a:pt x="1378622" y="1725351"/>
                      <a:pt x="1262891" y="1725351"/>
                    </a:cubicBezTo>
                    <a:lnTo>
                      <a:pt x="284663" y="1725351"/>
                    </a:lnTo>
                    <a:lnTo>
                      <a:pt x="276916" y="1724570"/>
                    </a:lnTo>
                    <a:lnTo>
                      <a:pt x="273048" y="1725351"/>
                    </a:lnTo>
                    <a:lnTo>
                      <a:pt x="146052" y="1725351"/>
                    </a:lnTo>
                    <a:cubicBezTo>
                      <a:pt x="65390" y="1725351"/>
                      <a:pt x="0" y="1659961"/>
                      <a:pt x="0" y="1579299"/>
                    </a:cubicBezTo>
                    <a:close/>
                  </a:path>
                </a:pathLst>
              </a:custGeom>
              <a:gradFill>
                <a:gsLst>
                  <a:gs pos="73000">
                    <a:schemeClr val="bg1">
                      <a:lumMod val="85000"/>
                    </a:schemeClr>
                  </a:gs>
                  <a:gs pos="72000">
                    <a:schemeClr val="bg1">
                      <a:lumMod val="95000"/>
                    </a:schemeClr>
                  </a:gs>
                  <a:gs pos="94000">
                    <a:schemeClr val="bg1">
                      <a:lumMod val="85000"/>
                    </a:schemeClr>
                  </a:gs>
                  <a:gs pos="94000">
                    <a:schemeClr val="bg1">
                      <a:lumMod val="50000"/>
                    </a:schemeClr>
                  </a:gs>
                </a:gsLst>
                <a:lin ang="0" scaled="0"/>
              </a:gradFill>
              <a:ln>
                <a:noFill/>
              </a:ln>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flipV="1">
                <a:off x="6010155" y="2865786"/>
                <a:ext cx="171690" cy="1081000"/>
              </a:xfrm>
              <a:custGeom>
                <a:avLst/>
                <a:gdLst>
                  <a:gd name="connsiteX0" fmla="*/ 0 w 171689"/>
                  <a:gd name="connsiteY0" fmla="*/ 1081000 h 1081000"/>
                  <a:gd name="connsiteX1" fmla="*/ 171689 w 171689"/>
                  <a:gd name="connsiteY1" fmla="*/ 1081000 h 1081000"/>
                  <a:gd name="connsiteX2" fmla="*/ 116621 w 171689"/>
                  <a:gd name="connsiteY2" fmla="*/ 966447 h 1081000"/>
                  <a:gd name="connsiteX3" fmla="*/ 144455 w 171689"/>
                  <a:gd name="connsiteY3" fmla="*/ 83306 h 1081000"/>
                  <a:gd name="connsiteX4" fmla="*/ 148442 w 171689"/>
                  <a:gd name="connsiteY4" fmla="*/ 83306 h 1081000"/>
                  <a:gd name="connsiteX5" fmla="*/ 85843 w 171689"/>
                  <a:gd name="connsiteY5" fmla="*/ 0 h 1081000"/>
                  <a:gd name="connsiteX6" fmla="*/ 23243 w 171689"/>
                  <a:gd name="connsiteY6" fmla="*/ 83306 h 1081000"/>
                  <a:gd name="connsiteX7" fmla="*/ 27232 w 171689"/>
                  <a:gd name="connsiteY7" fmla="*/ 83306 h 1081000"/>
                  <a:gd name="connsiteX8" fmla="*/ 28696 w 171689"/>
                  <a:gd name="connsiteY8" fmla="*/ 256922 h 1081000"/>
                  <a:gd name="connsiteX9" fmla="*/ 54846 w 171689"/>
                  <a:gd name="connsiteY9" fmla="*/ 966909 h 10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689" h="1081000">
                    <a:moveTo>
                      <a:pt x="0" y="1081000"/>
                    </a:moveTo>
                    <a:lnTo>
                      <a:pt x="171689" y="1081000"/>
                    </a:lnTo>
                    <a:lnTo>
                      <a:pt x="116621" y="966447"/>
                    </a:lnTo>
                    <a:lnTo>
                      <a:pt x="144455" y="83306"/>
                    </a:lnTo>
                    <a:lnTo>
                      <a:pt x="148442" y="83306"/>
                    </a:lnTo>
                    <a:lnTo>
                      <a:pt x="85843" y="0"/>
                    </a:lnTo>
                    <a:lnTo>
                      <a:pt x="23243" y="83306"/>
                    </a:lnTo>
                    <a:lnTo>
                      <a:pt x="27232" y="83306"/>
                    </a:lnTo>
                    <a:lnTo>
                      <a:pt x="28696" y="256922"/>
                    </a:lnTo>
                    <a:lnTo>
                      <a:pt x="54846" y="966909"/>
                    </a:lnTo>
                    <a:close/>
                  </a:path>
                </a:pathLst>
              </a:custGeom>
              <a:solidFill>
                <a:schemeClr val="tx1">
                  <a:lumMod val="50000"/>
                  <a:lumOff val="50000"/>
                </a:schemeClr>
              </a:solidFill>
              <a:ln>
                <a:noFill/>
              </a:ln>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圆角矩形 14"/>
            <p:cNvSpPr/>
            <p:nvPr/>
          </p:nvSpPr>
          <p:spPr>
            <a:xfrm>
              <a:off x="1935232" y="3493960"/>
              <a:ext cx="189879" cy="63072"/>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6" name="圆角矩形 15"/>
            <p:cNvSpPr/>
            <p:nvPr/>
          </p:nvSpPr>
          <p:spPr>
            <a:xfrm rot="2700000">
              <a:off x="2101004" y="3093748"/>
              <a:ext cx="189879" cy="63072"/>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圆角矩形 16"/>
            <p:cNvSpPr/>
            <p:nvPr/>
          </p:nvSpPr>
          <p:spPr>
            <a:xfrm rot="5400000">
              <a:off x="2501215" y="2927975"/>
              <a:ext cx="189879" cy="63072"/>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8" name="圆角矩形 17"/>
            <p:cNvSpPr/>
            <p:nvPr/>
          </p:nvSpPr>
          <p:spPr>
            <a:xfrm rot="8100000">
              <a:off x="2901426" y="3093748"/>
              <a:ext cx="189879" cy="63072"/>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9" name="圆角矩形 18"/>
            <p:cNvSpPr/>
            <p:nvPr/>
          </p:nvSpPr>
          <p:spPr>
            <a:xfrm rot="10800000">
              <a:off x="3067199" y="3493960"/>
              <a:ext cx="189879" cy="63072"/>
            </a:xfrm>
            <a:prstGeom prst="roundRect">
              <a:avLst>
                <a:gd name="adj" fmla="val 50000"/>
              </a:avLst>
            </a:prstGeom>
            <a:solidFill>
              <a:schemeClr val="bg1">
                <a:lumMod val="95000"/>
              </a:schemeClr>
            </a:solidFill>
            <a:ln>
              <a:noFill/>
            </a:ln>
            <a:effectLst>
              <a:outerShdw blurRad="127000" dist="63500" dir="2700000" algn="tl" rotWithShape="0">
                <a:prstClr val="black">
                  <a:alpha val="29000"/>
                </a:prstClr>
              </a:outerShdw>
            </a:effectLst>
            <a:scene3d>
              <a:camera prst="orthographicFront"/>
              <a:lightRig rig="threePt" dir="t"/>
            </a:scene3d>
            <a:sp3d prstMaterial="softEdge">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20" name="组合 19"/>
            <p:cNvGrpSpPr/>
            <p:nvPr/>
          </p:nvGrpSpPr>
          <p:grpSpPr>
            <a:xfrm>
              <a:off x="2403617" y="3220785"/>
              <a:ext cx="379379" cy="527147"/>
              <a:chOff x="3932746" y="2019238"/>
              <a:chExt cx="412048" cy="572542"/>
            </a:xfrm>
          </p:grpSpPr>
          <p:sp>
            <p:nvSpPr>
              <p:cNvPr id="21" name="任意多边形 20"/>
              <p:cNvSpPr/>
              <p:nvPr/>
            </p:nvSpPr>
            <p:spPr>
              <a:xfrm>
                <a:off x="3977574" y="2367381"/>
                <a:ext cx="224399" cy="224399"/>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任意多边形 21"/>
              <p:cNvSpPr/>
              <p:nvPr/>
            </p:nvSpPr>
            <p:spPr>
              <a:xfrm>
                <a:off x="4176993" y="2308657"/>
                <a:ext cx="167801" cy="167801"/>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3" name="组合 22"/>
              <p:cNvGrpSpPr/>
              <p:nvPr/>
            </p:nvGrpSpPr>
            <p:grpSpPr>
              <a:xfrm>
                <a:off x="3932746" y="2019238"/>
                <a:ext cx="359524" cy="359526"/>
                <a:chOff x="1325410" y="1372730"/>
                <a:chExt cx="1251559" cy="1251561"/>
              </a:xfrm>
              <a:effectLst>
                <a:outerShdw blurRad="76200" dist="38100" dir="2700000" algn="tl" rotWithShape="0">
                  <a:prstClr val="black">
                    <a:alpha val="40000"/>
                  </a:prstClr>
                </a:outerShdw>
              </a:effectLst>
            </p:grpSpPr>
            <p:sp>
              <p:nvSpPr>
                <p:cNvPr id="25" name="任意多边形 24"/>
                <p:cNvSpPr/>
                <p:nvPr/>
              </p:nvSpPr>
              <p:spPr>
                <a:xfrm>
                  <a:off x="1325410" y="1372730"/>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任意多边形 25"/>
                <p:cNvSpPr/>
                <p:nvPr/>
              </p:nvSpPr>
              <p:spPr>
                <a:xfrm rot="5400000">
                  <a:off x="1951189" y="137273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任意多边形 26"/>
                <p:cNvSpPr/>
                <p:nvPr/>
              </p:nvSpPr>
              <p:spPr>
                <a:xfrm rot="10800000">
                  <a:off x="1951187"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任意多边形 27"/>
                <p:cNvSpPr/>
                <p:nvPr/>
              </p:nvSpPr>
              <p:spPr>
                <a:xfrm rot="16200000">
                  <a:off x="1325411"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4" name="椭圆 23"/>
              <p:cNvSpPr/>
              <p:nvPr/>
            </p:nvSpPr>
            <p:spPr>
              <a:xfrm rot="1860000">
                <a:off x="4135467" y="2301762"/>
                <a:ext cx="9909" cy="9909"/>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81" name="组合 180"/>
          <p:cNvGrpSpPr/>
          <p:nvPr/>
        </p:nvGrpSpPr>
        <p:grpSpPr>
          <a:xfrm>
            <a:off x="3476864" y="3325801"/>
            <a:ext cx="3498608" cy="1171552"/>
            <a:chOff x="3476864" y="3325801"/>
            <a:chExt cx="3498608" cy="1171552"/>
          </a:xfrm>
        </p:grpSpPr>
        <p:sp>
          <p:nvSpPr>
            <p:cNvPr id="182" name="矩形 181"/>
            <p:cNvSpPr/>
            <p:nvPr/>
          </p:nvSpPr>
          <p:spPr>
            <a:xfrm>
              <a:off x="6671841" y="3325801"/>
              <a:ext cx="245248" cy="954698"/>
            </a:xfrm>
            <a:prstGeom prst="rect">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pic>
          <p:nvPicPr>
            <p:cNvPr id="183" name="图片 182"/>
            <p:cNvPicPr>
              <a:picLocks noChangeAspect="1"/>
            </p:cNvPicPr>
            <p:nvPr/>
          </p:nvPicPr>
          <p:blipFill rotWithShape="1">
            <a:blip r:embed="rId4"/>
            <a:srcRect t="55896"/>
            <a:stretch/>
          </p:blipFill>
          <p:spPr>
            <a:xfrm>
              <a:off x="3476864" y="4280500"/>
              <a:ext cx="3498608" cy="216853"/>
            </a:xfrm>
            <a:prstGeom prst="rect">
              <a:avLst/>
            </a:prstGeom>
          </p:spPr>
        </p:pic>
        <p:sp>
          <p:nvSpPr>
            <p:cNvPr id="184" name="椭圆 183"/>
            <p:cNvSpPr/>
            <p:nvPr/>
          </p:nvSpPr>
          <p:spPr>
            <a:xfrm>
              <a:off x="3869554" y="3615443"/>
              <a:ext cx="372450" cy="372450"/>
            </a:xfrm>
            <a:prstGeom prst="ellipse">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85" name="文本框 93"/>
            <p:cNvSpPr txBox="1"/>
            <p:nvPr/>
          </p:nvSpPr>
          <p:spPr>
            <a:xfrm>
              <a:off x="3678594" y="3636185"/>
              <a:ext cx="773135" cy="369332"/>
            </a:xfrm>
            <a:prstGeom prst="rect">
              <a:avLst/>
            </a:prstGeom>
            <a:noFill/>
          </p:spPr>
          <p:txBody>
            <a:bodyPr wrap="square" rtlCol="0">
              <a:spAutoFit/>
            </a:bodyPr>
            <a:lstStyle/>
            <a:p>
              <a:pPr algn="ctr"/>
              <a:r>
                <a:rPr lang="en-US" altLang="zh-CN" dirty="0" smtClean="0">
                  <a:solidFill>
                    <a:prstClr val="white"/>
                  </a:solidFill>
                  <a:latin typeface="Kartika" panose="02020503030404060203" pitchFamily="18" charset="0"/>
                  <a:ea typeface="LiHei Pro" panose="020B0500000000000000" pitchFamily="34" charset="-122"/>
                  <a:cs typeface="Kartika" panose="02020503030404060203" pitchFamily="18" charset="0"/>
                </a:rPr>
                <a:t>02</a:t>
              </a:r>
              <a:endParaRPr lang="zh-CN" altLang="en-US" dirty="0">
                <a:solidFill>
                  <a:prstClr val="white"/>
                </a:solidFill>
                <a:latin typeface="Kartika" panose="02020503030404060203" pitchFamily="18" charset="0"/>
                <a:ea typeface="LiHei Pro" panose="020B0500000000000000" pitchFamily="34" charset="-122"/>
                <a:cs typeface="Kartika" panose="02020503030404060203" pitchFamily="18" charset="0"/>
              </a:endParaRPr>
            </a:p>
          </p:txBody>
        </p:sp>
        <p:sp>
          <p:nvSpPr>
            <p:cNvPr id="186" name="文本框 185"/>
            <p:cNvSpPr txBox="1"/>
            <p:nvPr/>
          </p:nvSpPr>
          <p:spPr>
            <a:xfrm>
              <a:off x="4514089" y="3494191"/>
              <a:ext cx="1826141" cy="584775"/>
            </a:xfrm>
            <a:prstGeom prst="rect">
              <a:avLst/>
            </a:prstGeom>
            <a:noFill/>
            <a:effectLst/>
          </p:spPr>
          <p:txBody>
            <a:bodyPr wrap="none" rtlCol="0">
              <a:spAutoFit/>
            </a:bodyPr>
            <a:lstStyle/>
            <a:p>
              <a:r>
                <a:rPr lang="zh-CN" altLang="en-US" sz="3200" b="1" dirty="0" smtClean="0">
                  <a:solidFill>
                    <a:schemeClr val="tx1">
                      <a:lumMod val="65000"/>
                      <a:lumOff val="35000"/>
                    </a:schemeClr>
                  </a:solidFill>
                  <a:latin typeface="幼圆" panose="02010509060101010101" pitchFamily="49" charset="-122"/>
                  <a:ea typeface="幼圆" panose="02010509060101010101" pitchFamily="49" charset="-122"/>
                </a:rPr>
                <a:t>新的定位</a:t>
              </a:r>
              <a:endParaRPr lang="en-US" altLang="zh-CN" sz="3200" b="1" dirty="0">
                <a:solidFill>
                  <a:schemeClr val="tx1">
                    <a:lumMod val="65000"/>
                    <a:lumOff val="35000"/>
                  </a:schemeClr>
                </a:solidFill>
                <a:latin typeface="幼圆" panose="02010509060101010101" pitchFamily="49" charset="-122"/>
                <a:ea typeface="幼圆" panose="02010509060101010101" pitchFamily="49" charset="-122"/>
              </a:endParaRPr>
            </a:p>
          </p:txBody>
        </p:sp>
      </p:grpSp>
      <p:grpSp>
        <p:nvGrpSpPr>
          <p:cNvPr id="187" name="组合 186"/>
          <p:cNvGrpSpPr/>
          <p:nvPr/>
        </p:nvGrpSpPr>
        <p:grpSpPr>
          <a:xfrm>
            <a:off x="3476864" y="2401368"/>
            <a:ext cx="3498608" cy="1141288"/>
            <a:chOff x="3476864" y="2401368"/>
            <a:chExt cx="3498608" cy="1141288"/>
          </a:xfrm>
        </p:grpSpPr>
        <p:sp>
          <p:nvSpPr>
            <p:cNvPr id="188" name="单圆角矩形 187"/>
            <p:cNvSpPr/>
            <p:nvPr/>
          </p:nvSpPr>
          <p:spPr>
            <a:xfrm>
              <a:off x="6672557" y="2401368"/>
              <a:ext cx="245248" cy="924435"/>
            </a:xfrm>
            <a:prstGeom prst="round1Rect">
              <a:avLst>
                <a:gd name="adj" fmla="val 4032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pic>
          <p:nvPicPr>
            <p:cNvPr id="189" name="图片 188"/>
            <p:cNvPicPr>
              <a:picLocks noChangeAspect="1"/>
            </p:cNvPicPr>
            <p:nvPr/>
          </p:nvPicPr>
          <p:blipFill rotWithShape="1">
            <a:blip r:embed="rId4"/>
            <a:srcRect t="55896"/>
            <a:stretch/>
          </p:blipFill>
          <p:spPr>
            <a:xfrm>
              <a:off x="3476864" y="3325803"/>
              <a:ext cx="3498608" cy="216853"/>
            </a:xfrm>
            <a:prstGeom prst="rect">
              <a:avLst/>
            </a:prstGeom>
          </p:spPr>
        </p:pic>
        <p:sp>
          <p:nvSpPr>
            <p:cNvPr id="190" name="椭圆 189"/>
            <p:cNvSpPr/>
            <p:nvPr/>
          </p:nvSpPr>
          <p:spPr>
            <a:xfrm>
              <a:off x="3869554" y="2677361"/>
              <a:ext cx="372450" cy="37245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91" name="文本框 93"/>
            <p:cNvSpPr txBox="1"/>
            <p:nvPr/>
          </p:nvSpPr>
          <p:spPr>
            <a:xfrm>
              <a:off x="3682646" y="2711750"/>
              <a:ext cx="773135" cy="369332"/>
            </a:xfrm>
            <a:prstGeom prst="rect">
              <a:avLst/>
            </a:prstGeom>
            <a:noFill/>
          </p:spPr>
          <p:txBody>
            <a:bodyPr wrap="square" rtlCol="0">
              <a:spAutoFit/>
            </a:bodyPr>
            <a:lstStyle/>
            <a:p>
              <a:pPr algn="ctr"/>
              <a:r>
                <a:rPr lang="en-US" altLang="zh-CN" dirty="0">
                  <a:solidFill>
                    <a:prstClr val="white"/>
                  </a:solidFill>
                  <a:latin typeface="Kartika" panose="02020503030404060203" pitchFamily="18" charset="0"/>
                  <a:ea typeface="LiHei Pro" panose="020B0500000000000000" pitchFamily="34" charset="-122"/>
                  <a:cs typeface="Kartika" panose="02020503030404060203" pitchFamily="18" charset="0"/>
                </a:rPr>
                <a:t>01</a:t>
              </a:r>
              <a:endParaRPr lang="zh-CN" altLang="en-US" dirty="0">
                <a:solidFill>
                  <a:prstClr val="white"/>
                </a:solidFill>
                <a:latin typeface="Kartika" panose="02020503030404060203" pitchFamily="18" charset="0"/>
                <a:ea typeface="LiHei Pro" panose="020B0500000000000000" pitchFamily="34" charset="-122"/>
                <a:cs typeface="Kartika" panose="02020503030404060203" pitchFamily="18" charset="0"/>
              </a:endParaRPr>
            </a:p>
          </p:txBody>
        </p:sp>
        <p:sp>
          <p:nvSpPr>
            <p:cNvPr id="192" name="文本框 191"/>
            <p:cNvSpPr txBox="1"/>
            <p:nvPr/>
          </p:nvSpPr>
          <p:spPr>
            <a:xfrm>
              <a:off x="4523959" y="2541326"/>
              <a:ext cx="1826141" cy="584775"/>
            </a:xfrm>
            <a:prstGeom prst="rect">
              <a:avLst/>
            </a:prstGeom>
            <a:noFill/>
            <a:effectLst/>
          </p:spPr>
          <p:txBody>
            <a:bodyPr wrap="none" rtlCol="0">
              <a:spAutoFit/>
            </a:bodyPr>
            <a:lstStyle/>
            <a:p>
              <a:r>
                <a:rPr lang="zh-CN" altLang="en-US" sz="3200" b="1" dirty="0" smtClean="0">
                  <a:solidFill>
                    <a:schemeClr val="tx1">
                      <a:lumMod val="65000"/>
                      <a:lumOff val="35000"/>
                    </a:schemeClr>
                  </a:solidFill>
                  <a:latin typeface="幼圆" panose="02010509060101010101" pitchFamily="49" charset="-122"/>
                  <a:ea typeface="幼圆" panose="02010509060101010101" pitchFamily="49" charset="-122"/>
                </a:rPr>
                <a:t>团队精神</a:t>
              </a:r>
              <a:endParaRPr lang="en-US" altLang="zh-CN" sz="3200" b="1" dirty="0">
                <a:solidFill>
                  <a:schemeClr val="tx1">
                    <a:lumMod val="65000"/>
                    <a:lumOff val="35000"/>
                  </a:schemeClr>
                </a:solidFill>
                <a:latin typeface="幼圆" panose="02010509060101010101" pitchFamily="49" charset="-122"/>
                <a:ea typeface="幼圆" panose="02010509060101010101" pitchFamily="49" charset="-122"/>
              </a:endParaRPr>
            </a:p>
          </p:txBody>
        </p:sp>
      </p:grpSp>
      <p:grpSp>
        <p:nvGrpSpPr>
          <p:cNvPr id="193" name="组合 192"/>
          <p:cNvGrpSpPr/>
          <p:nvPr/>
        </p:nvGrpSpPr>
        <p:grpSpPr>
          <a:xfrm>
            <a:off x="3684932" y="5235193"/>
            <a:ext cx="3232155" cy="954567"/>
            <a:chOff x="3684932" y="5235193"/>
            <a:chExt cx="3232155" cy="954567"/>
          </a:xfrm>
        </p:grpSpPr>
        <p:sp>
          <p:nvSpPr>
            <p:cNvPr id="194" name="单圆角矩形 193"/>
            <p:cNvSpPr/>
            <p:nvPr/>
          </p:nvSpPr>
          <p:spPr>
            <a:xfrm flipV="1">
              <a:off x="6671839" y="5235193"/>
              <a:ext cx="245248" cy="954567"/>
            </a:xfrm>
            <a:prstGeom prst="round1Rect">
              <a:avLst>
                <a:gd name="adj" fmla="val 50000"/>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95" name="椭圆 194"/>
            <p:cNvSpPr/>
            <p:nvPr/>
          </p:nvSpPr>
          <p:spPr>
            <a:xfrm>
              <a:off x="3869554" y="5520884"/>
              <a:ext cx="372450" cy="372450"/>
            </a:xfrm>
            <a:prstGeom prst="ellipse">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96" name="文本框 93"/>
            <p:cNvSpPr txBox="1"/>
            <p:nvPr/>
          </p:nvSpPr>
          <p:spPr>
            <a:xfrm>
              <a:off x="3684932" y="5555490"/>
              <a:ext cx="773135" cy="369332"/>
            </a:xfrm>
            <a:prstGeom prst="rect">
              <a:avLst/>
            </a:prstGeom>
            <a:noFill/>
          </p:spPr>
          <p:txBody>
            <a:bodyPr wrap="square" rtlCol="0">
              <a:spAutoFit/>
            </a:bodyPr>
            <a:lstStyle/>
            <a:p>
              <a:pPr algn="ctr"/>
              <a:r>
                <a:rPr lang="en-US" altLang="zh-CN" dirty="0" smtClean="0">
                  <a:solidFill>
                    <a:prstClr val="white"/>
                  </a:solidFill>
                  <a:latin typeface="Kartika" panose="02020503030404060203" pitchFamily="18" charset="0"/>
                  <a:ea typeface="LiHei Pro" panose="020B0500000000000000" pitchFamily="34" charset="-122"/>
                  <a:cs typeface="Kartika" panose="02020503030404060203" pitchFamily="18" charset="0"/>
                </a:rPr>
                <a:t>04</a:t>
              </a:r>
              <a:endParaRPr lang="zh-CN" altLang="en-US" dirty="0">
                <a:solidFill>
                  <a:prstClr val="white"/>
                </a:solidFill>
                <a:latin typeface="Kartika" panose="02020503030404060203" pitchFamily="18" charset="0"/>
                <a:ea typeface="LiHei Pro" panose="020B0500000000000000" pitchFamily="34" charset="-122"/>
                <a:cs typeface="Kartika" panose="02020503030404060203" pitchFamily="18" charset="0"/>
              </a:endParaRPr>
            </a:p>
          </p:txBody>
        </p:sp>
        <p:sp>
          <p:nvSpPr>
            <p:cNvPr id="197" name="文本框 196"/>
            <p:cNvSpPr txBox="1"/>
            <p:nvPr/>
          </p:nvSpPr>
          <p:spPr>
            <a:xfrm>
              <a:off x="4710264" y="5398000"/>
              <a:ext cx="1415772" cy="584775"/>
            </a:xfrm>
            <a:prstGeom prst="rect">
              <a:avLst/>
            </a:prstGeom>
            <a:noFill/>
            <a:effectLst/>
          </p:spPr>
          <p:txBody>
            <a:bodyPr wrap="none" rtlCol="0">
              <a:spAutoFit/>
            </a:bodyPr>
            <a:lstStyle/>
            <a:p>
              <a:r>
                <a:rPr lang="zh-CN" altLang="en-US" sz="3200" b="1" dirty="0" smtClean="0">
                  <a:solidFill>
                    <a:schemeClr val="tx1">
                      <a:lumMod val="65000"/>
                      <a:lumOff val="35000"/>
                    </a:schemeClr>
                  </a:solidFill>
                  <a:latin typeface="幼圆" panose="02010509060101010101" pitchFamily="49" charset="-122"/>
                  <a:ea typeface="幼圆" panose="02010509060101010101" pitchFamily="49" charset="-122"/>
                </a:rPr>
                <a:t>责任感</a:t>
              </a:r>
              <a:endParaRPr lang="en-US" altLang="zh-CN" sz="3200" b="1" dirty="0">
                <a:solidFill>
                  <a:schemeClr val="tx1">
                    <a:lumMod val="65000"/>
                    <a:lumOff val="35000"/>
                  </a:schemeClr>
                </a:solidFill>
                <a:latin typeface="幼圆" panose="02010509060101010101" pitchFamily="49" charset="-122"/>
                <a:ea typeface="幼圆" panose="02010509060101010101" pitchFamily="49" charset="-122"/>
              </a:endParaRPr>
            </a:p>
          </p:txBody>
        </p:sp>
      </p:grpSp>
      <p:grpSp>
        <p:nvGrpSpPr>
          <p:cNvPr id="198" name="组合 197"/>
          <p:cNvGrpSpPr/>
          <p:nvPr/>
        </p:nvGrpSpPr>
        <p:grpSpPr>
          <a:xfrm>
            <a:off x="3476864" y="4280500"/>
            <a:ext cx="3498608" cy="1171551"/>
            <a:chOff x="3476864" y="4280500"/>
            <a:chExt cx="3498608" cy="1171551"/>
          </a:xfrm>
        </p:grpSpPr>
        <p:sp>
          <p:nvSpPr>
            <p:cNvPr id="199" name="矩形 198"/>
            <p:cNvSpPr/>
            <p:nvPr/>
          </p:nvSpPr>
          <p:spPr>
            <a:xfrm>
              <a:off x="6671841" y="4280500"/>
              <a:ext cx="245248" cy="95469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pic>
          <p:nvPicPr>
            <p:cNvPr id="200" name="图片 199"/>
            <p:cNvPicPr>
              <a:picLocks noChangeAspect="1"/>
            </p:cNvPicPr>
            <p:nvPr/>
          </p:nvPicPr>
          <p:blipFill rotWithShape="1">
            <a:blip r:embed="rId4"/>
            <a:srcRect t="55896"/>
            <a:stretch/>
          </p:blipFill>
          <p:spPr>
            <a:xfrm>
              <a:off x="3476864" y="5235198"/>
              <a:ext cx="3498608" cy="216853"/>
            </a:xfrm>
            <a:prstGeom prst="rect">
              <a:avLst/>
            </a:prstGeom>
          </p:spPr>
        </p:pic>
        <p:sp>
          <p:nvSpPr>
            <p:cNvPr id="201" name="椭圆 200"/>
            <p:cNvSpPr/>
            <p:nvPr/>
          </p:nvSpPr>
          <p:spPr>
            <a:xfrm>
              <a:off x="3869554" y="4564629"/>
              <a:ext cx="372450" cy="37245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02" name="文本框 93"/>
            <p:cNvSpPr txBox="1"/>
            <p:nvPr/>
          </p:nvSpPr>
          <p:spPr>
            <a:xfrm>
              <a:off x="3671137" y="4601738"/>
              <a:ext cx="773135" cy="369332"/>
            </a:xfrm>
            <a:prstGeom prst="rect">
              <a:avLst/>
            </a:prstGeom>
            <a:noFill/>
          </p:spPr>
          <p:txBody>
            <a:bodyPr wrap="square" rtlCol="0">
              <a:spAutoFit/>
            </a:bodyPr>
            <a:lstStyle/>
            <a:p>
              <a:pPr algn="ctr"/>
              <a:r>
                <a:rPr lang="en-US" altLang="zh-CN" dirty="0" smtClean="0">
                  <a:solidFill>
                    <a:prstClr val="white"/>
                  </a:solidFill>
                  <a:latin typeface="Kartika" panose="02020503030404060203" pitchFamily="18" charset="0"/>
                  <a:ea typeface="LiHei Pro" panose="020B0500000000000000" pitchFamily="34" charset="-122"/>
                  <a:cs typeface="Kartika" panose="02020503030404060203" pitchFamily="18" charset="0"/>
                </a:rPr>
                <a:t>03</a:t>
              </a:r>
              <a:endParaRPr lang="zh-CN" altLang="en-US" dirty="0">
                <a:solidFill>
                  <a:prstClr val="white"/>
                </a:solidFill>
                <a:latin typeface="Kartika" panose="02020503030404060203" pitchFamily="18" charset="0"/>
                <a:ea typeface="LiHei Pro" panose="020B0500000000000000" pitchFamily="34" charset="-122"/>
                <a:cs typeface="Kartika" panose="02020503030404060203" pitchFamily="18" charset="0"/>
              </a:endParaRPr>
            </a:p>
          </p:txBody>
        </p:sp>
        <p:sp>
          <p:nvSpPr>
            <p:cNvPr id="203" name="文本框 202"/>
            <p:cNvSpPr txBox="1"/>
            <p:nvPr/>
          </p:nvSpPr>
          <p:spPr>
            <a:xfrm>
              <a:off x="4708715" y="4392847"/>
              <a:ext cx="1415772" cy="584775"/>
            </a:xfrm>
            <a:prstGeom prst="rect">
              <a:avLst/>
            </a:prstGeom>
            <a:noFill/>
            <a:effectLst/>
          </p:spPr>
          <p:txBody>
            <a:bodyPr wrap="none" rtlCol="0">
              <a:spAutoFit/>
            </a:bodyPr>
            <a:lstStyle/>
            <a:p>
              <a:r>
                <a:rPr lang="zh-CN" altLang="en-US" sz="3200" b="1" dirty="0" smtClean="0">
                  <a:solidFill>
                    <a:schemeClr val="tx1">
                      <a:lumMod val="65000"/>
                      <a:lumOff val="35000"/>
                    </a:schemeClr>
                  </a:solidFill>
                  <a:latin typeface="幼圆" panose="02010509060101010101" pitchFamily="49" charset="-122"/>
                  <a:ea typeface="幼圆" panose="02010509060101010101" pitchFamily="49" charset="-122"/>
                </a:rPr>
                <a:t>使命感</a:t>
              </a:r>
              <a:endParaRPr lang="en-US" altLang="zh-CN" sz="3200" b="1" dirty="0">
                <a:solidFill>
                  <a:schemeClr val="tx1">
                    <a:lumMod val="65000"/>
                    <a:lumOff val="35000"/>
                  </a:schemeClr>
                </a:solidFill>
                <a:latin typeface="幼圆" panose="02010509060101010101" pitchFamily="49" charset="-122"/>
                <a:ea typeface="幼圆" panose="02010509060101010101" pitchFamily="49" charset="-122"/>
              </a:endParaRPr>
            </a:p>
          </p:txBody>
        </p:sp>
      </p:grpSp>
      <p:sp>
        <p:nvSpPr>
          <p:cNvPr id="204" name="TextBox 26"/>
          <p:cNvSpPr txBox="1"/>
          <p:nvPr/>
        </p:nvSpPr>
        <p:spPr bwMode="auto">
          <a:xfrm>
            <a:off x="7562982" y="2557493"/>
            <a:ext cx="3536287" cy="646331"/>
          </a:xfrm>
          <a:prstGeom prst="rect">
            <a:avLst/>
          </a:prstGeom>
          <a:noFill/>
        </p:spPr>
        <p:txBody>
          <a:bodyPr wrap="square">
            <a:spAutoFit/>
          </a:bodyPr>
          <a:lstStyle/>
          <a:p>
            <a:pPr>
              <a:lnSpc>
                <a:spcPct val="150000"/>
              </a:lnSpc>
            </a:pPr>
            <a:r>
              <a:rPr lang="zh-CN" altLang="en-US" sz="12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05" name="TextBox 26"/>
          <p:cNvSpPr txBox="1"/>
          <p:nvPr/>
        </p:nvSpPr>
        <p:spPr bwMode="auto">
          <a:xfrm>
            <a:off x="7559465" y="3511647"/>
            <a:ext cx="3536287" cy="646331"/>
          </a:xfrm>
          <a:prstGeom prst="rect">
            <a:avLst/>
          </a:prstGeom>
          <a:noFill/>
        </p:spPr>
        <p:txBody>
          <a:bodyPr wrap="square">
            <a:spAutoFit/>
          </a:bodyPr>
          <a:lstStyle/>
          <a:p>
            <a:pPr>
              <a:lnSpc>
                <a:spcPct val="150000"/>
              </a:lnSpc>
            </a:pPr>
            <a:r>
              <a:rPr lang="zh-CN" altLang="en-US" sz="12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06" name="TextBox 26"/>
          <p:cNvSpPr txBox="1"/>
          <p:nvPr/>
        </p:nvSpPr>
        <p:spPr bwMode="auto">
          <a:xfrm>
            <a:off x="7576985" y="4427688"/>
            <a:ext cx="3536287" cy="646331"/>
          </a:xfrm>
          <a:prstGeom prst="rect">
            <a:avLst/>
          </a:prstGeom>
          <a:noFill/>
        </p:spPr>
        <p:txBody>
          <a:bodyPr wrap="square">
            <a:spAutoFit/>
          </a:bodyPr>
          <a:lstStyle/>
          <a:p>
            <a:pPr>
              <a:lnSpc>
                <a:spcPct val="150000"/>
              </a:lnSpc>
            </a:pPr>
            <a:r>
              <a:rPr lang="zh-CN" altLang="en-US" sz="12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07" name="TextBox 26"/>
          <p:cNvSpPr txBox="1"/>
          <p:nvPr/>
        </p:nvSpPr>
        <p:spPr bwMode="auto">
          <a:xfrm>
            <a:off x="7559465" y="5412911"/>
            <a:ext cx="3536287" cy="646331"/>
          </a:xfrm>
          <a:prstGeom prst="rect">
            <a:avLst/>
          </a:prstGeom>
          <a:noFill/>
        </p:spPr>
        <p:txBody>
          <a:bodyPr wrap="square">
            <a:spAutoFit/>
          </a:bodyPr>
          <a:lstStyle/>
          <a:p>
            <a:pPr>
              <a:lnSpc>
                <a:spcPct val="150000"/>
              </a:lnSpc>
            </a:pPr>
            <a:r>
              <a:rPr lang="zh-CN" altLang="en-US" sz="12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08" name="文本框 207"/>
          <p:cNvSpPr txBox="1"/>
          <p:nvPr/>
        </p:nvSpPr>
        <p:spPr>
          <a:xfrm>
            <a:off x="1782469" y="5293880"/>
            <a:ext cx="1627369" cy="523220"/>
          </a:xfrm>
          <a:prstGeom prst="rect">
            <a:avLst/>
          </a:prstGeom>
          <a:noFill/>
        </p:spPr>
        <p:txBody>
          <a:bodyPr wrap="none" rtlCol="0">
            <a:spAutoFit/>
          </a:bodyPr>
          <a:lstStyle/>
          <a:p>
            <a:r>
              <a:rPr lang="zh-CN" altLang="en-US" sz="2800" b="1" dirty="0" smtClean="0">
                <a:solidFill>
                  <a:srgbClr val="0065B0"/>
                </a:solidFill>
                <a:latin typeface="幼圆" panose="02010509060101010101" pitchFamily="49" charset="-122"/>
                <a:ea typeface="幼圆" panose="02010509060101010101" pitchFamily="49" charset="-122"/>
              </a:rPr>
              <a:t>心得体会</a:t>
            </a:r>
            <a:endParaRPr lang="zh-CN" altLang="en-US" sz="2800" b="1" dirty="0">
              <a:solidFill>
                <a:srgbClr val="0065B0"/>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2919612829"/>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1000"/>
                                        <p:tgtEl>
                                          <p:spTgt spid="6"/>
                                        </p:tgtEl>
                                      </p:cBhvr>
                                    </p:animEffect>
                                  </p:childTnLst>
                                </p:cTn>
                              </p:par>
                            </p:childTnLst>
                          </p:cTn>
                        </p:par>
                        <p:par>
                          <p:cTn id="8" fill="hold">
                            <p:stCondLst>
                              <p:cond delay="1000"/>
                            </p:stCondLst>
                            <p:childTnLst>
                              <p:par>
                                <p:cTn id="9" presetID="37"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par>
                          <p:cTn id="15" fill="hold">
                            <p:stCondLst>
                              <p:cond delay="2000"/>
                            </p:stCondLst>
                            <p:childTnLst>
                              <p:par>
                                <p:cTn id="16" presetID="16" presetClass="entr" presetSubtype="37" fill="hold" grpId="0" nodeType="afterEffect">
                                  <p:stCondLst>
                                    <p:cond delay="0"/>
                                  </p:stCondLst>
                                  <p:childTnLst>
                                    <p:set>
                                      <p:cBhvr>
                                        <p:cTn id="17" dur="1" fill="hold">
                                          <p:stCondLst>
                                            <p:cond delay="0"/>
                                          </p:stCondLst>
                                        </p:cTn>
                                        <p:tgtEl>
                                          <p:spTgt spid="208"/>
                                        </p:tgtEl>
                                        <p:attrNameLst>
                                          <p:attrName>style.visibility</p:attrName>
                                        </p:attrNameLst>
                                      </p:cBhvr>
                                      <p:to>
                                        <p:strVal val="visible"/>
                                      </p:to>
                                    </p:set>
                                    <p:animEffect transition="in" filter="barn(outVertical)">
                                      <p:cBhvr>
                                        <p:cTn id="18" dur="500"/>
                                        <p:tgtEl>
                                          <p:spTgt spid="208"/>
                                        </p:tgtEl>
                                      </p:cBhvr>
                                    </p:animEffect>
                                  </p:childTnLst>
                                </p:cTn>
                              </p:par>
                            </p:childTnLst>
                          </p:cTn>
                        </p:par>
                        <p:par>
                          <p:cTn id="19" fill="hold">
                            <p:stCondLst>
                              <p:cond delay="2500"/>
                            </p:stCondLst>
                            <p:childTnLst>
                              <p:par>
                                <p:cTn id="20" presetID="16" presetClass="entr" presetSubtype="42"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outHorizontal)">
                                      <p:cBhvr>
                                        <p:cTn id="22" dur="500"/>
                                        <p:tgtEl>
                                          <p:spTgt spid="11"/>
                                        </p:tgtEl>
                                      </p:cBhvr>
                                    </p:animEffect>
                                  </p:childTnLst>
                                </p:cTn>
                              </p:par>
                            </p:childTnLst>
                          </p:cTn>
                        </p:par>
                        <p:par>
                          <p:cTn id="23" fill="hold">
                            <p:stCondLst>
                              <p:cond delay="3000"/>
                            </p:stCondLst>
                            <p:childTnLst>
                              <p:par>
                                <p:cTn id="24" presetID="2" presetClass="entr" presetSubtype="2" decel="42000" fill="hold" nodeType="afterEffect">
                                  <p:stCondLst>
                                    <p:cond delay="0"/>
                                  </p:stCondLst>
                                  <p:childTnLst>
                                    <p:set>
                                      <p:cBhvr>
                                        <p:cTn id="25" dur="1" fill="hold">
                                          <p:stCondLst>
                                            <p:cond delay="0"/>
                                          </p:stCondLst>
                                        </p:cTn>
                                        <p:tgtEl>
                                          <p:spTgt spid="187"/>
                                        </p:tgtEl>
                                        <p:attrNameLst>
                                          <p:attrName>style.visibility</p:attrName>
                                        </p:attrNameLst>
                                      </p:cBhvr>
                                      <p:to>
                                        <p:strVal val="visible"/>
                                      </p:to>
                                    </p:set>
                                    <p:anim calcmode="lin" valueType="num">
                                      <p:cBhvr additive="base">
                                        <p:cTn id="26" dur="750" fill="hold"/>
                                        <p:tgtEl>
                                          <p:spTgt spid="187"/>
                                        </p:tgtEl>
                                        <p:attrNameLst>
                                          <p:attrName>ppt_x</p:attrName>
                                        </p:attrNameLst>
                                      </p:cBhvr>
                                      <p:tavLst>
                                        <p:tav tm="0">
                                          <p:val>
                                            <p:strVal val="1+#ppt_w/2"/>
                                          </p:val>
                                        </p:tav>
                                        <p:tav tm="100000">
                                          <p:val>
                                            <p:strVal val="#ppt_x"/>
                                          </p:val>
                                        </p:tav>
                                      </p:tavLst>
                                    </p:anim>
                                    <p:anim calcmode="lin" valueType="num">
                                      <p:cBhvr additive="base">
                                        <p:cTn id="27" dur="750" fill="hold"/>
                                        <p:tgtEl>
                                          <p:spTgt spid="187"/>
                                        </p:tgtEl>
                                        <p:attrNameLst>
                                          <p:attrName>ppt_y</p:attrName>
                                        </p:attrNameLst>
                                      </p:cBhvr>
                                      <p:tavLst>
                                        <p:tav tm="0">
                                          <p:val>
                                            <p:strVal val="#ppt_y"/>
                                          </p:val>
                                        </p:tav>
                                        <p:tav tm="100000">
                                          <p:val>
                                            <p:strVal val="#ppt_y"/>
                                          </p:val>
                                        </p:tav>
                                      </p:tavLst>
                                    </p:anim>
                                  </p:childTnLst>
                                </p:cTn>
                              </p:par>
                              <p:par>
                                <p:cTn id="28" presetID="2" presetClass="entr" presetSubtype="2" decel="42000" fill="hold" nodeType="withEffect">
                                  <p:stCondLst>
                                    <p:cond delay="250"/>
                                  </p:stCondLst>
                                  <p:childTnLst>
                                    <p:set>
                                      <p:cBhvr>
                                        <p:cTn id="29" dur="1" fill="hold">
                                          <p:stCondLst>
                                            <p:cond delay="0"/>
                                          </p:stCondLst>
                                        </p:cTn>
                                        <p:tgtEl>
                                          <p:spTgt spid="181"/>
                                        </p:tgtEl>
                                        <p:attrNameLst>
                                          <p:attrName>style.visibility</p:attrName>
                                        </p:attrNameLst>
                                      </p:cBhvr>
                                      <p:to>
                                        <p:strVal val="visible"/>
                                      </p:to>
                                    </p:set>
                                    <p:anim calcmode="lin" valueType="num">
                                      <p:cBhvr additive="base">
                                        <p:cTn id="30" dur="750" fill="hold"/>
                                        <p:tgtEl>
                                          <p:spTgt spid="181"/>
                                        </p:tgtEl>
                                        <p:attrNameLst>
                                          <p:attrName>ppt_x</p:attrName>
                                        </p:attrNameLst>
                                      </p:cBhvr>
                                      <p:tavLst>
                                        <p:tav tm="0">
                                          <p:val>
                                            <p:strVal val="1+#ppt_w/2"/>
                                          </p:val>
                                        </p:tav>
                                        <p:tav tm="100000">
                                          <p:val>
                                            <p:strVal val="#ppt_x"/>
                                          </p:val>
                                        </p:tav>
                                      </p:tavLst>
                                    </p:anim>
                                    <p:anim calcmode="lin" valueType="num">
                                      <p:cBhvr additive="base">
                                        <p:cTn id="31" dur="750" fill="hold"/>
                                        <p:tgtEl>
                                          <p:spTgt spid="181"/>
                                        </p:tgtEl>
                                        <p:attrNameLst>
                                          <p:attrName>ppt_y</p:attrName>
                                        </p:attrNameLst>
                                      </p:cBhvr>
                                      <p:tavLst>
                                        <p:tav tm="0">
                                          <p:val>
                                            <p:strVal val="#ppt_y"/>
                                          </p:val>
                                        </p:tav>
                                        <p:tav tm="100000">
                                          <p:val>
                                            <p:strVal val="#ppt_y"/>
                                          </p:val>
                                        </p:tav>
                                      </p:tavLst>
                                    </p:anim>
                                  </p:childTnLst>
                                </p:cTn>
                              </p:par>
                              <p:par>
                                <p:cTn id="32" presetID="2" presetClass="entr" presetSubtype="2" decel="42000" fill="hold" nodeType="withEffect">
                                  <p:stCondLst>
                                    <p:cond delay="500"/>
                                  </p:stCondLst>
                                  <p:childTnLst>
                                    <p:set>
                                      <p:cBhvr>
                                        <p:cTn id="33" dur="1" fill="hold">
                                          <p:stCondLst>
                                            <p:cond delay="0"/>
                                          </p:stCondLst>
                                        </p:cTn>
                                        <p:tgtEl>
                                          <p:spTgt spid="198"/>
                                        </p:tgtEl>
                                        <p:attrNameLst>
                                          <p:attrName>style.visibility</p:attrName>
                                        </p:attrNameLst>
                                      </p:cBhvr>
                                      <p:to>
                                        <p:strVal val="visible"/>
                                      </p:to>
                                    </p:set>
                                    <p:anim calcmode="lin" valueType="num">
                                      <p:cBhvr additive="base">
                                        <p:cTn id="34" dur="750" fill="hold"/>
                                        <p:tgtEl>
                                          <p:spTgt spid="198"/>
                                        </p:tgtEl>
                                        <p:attrNameLst>
                                          <p:attrName>ppt_x</p:attrName>
                                        </p:attrNameLst>
                                      </p:cBhvr>
                                      <p:tavLst>
                                        <p:tav tm="0">
                                          <p:val>
                                            <p:strVal val="1+#ppt_w/2"/>
                                          </p:val>
                                        </p:tav>
                                        <p:tav tm="100000">
                                          <p:val>
                                            <p:strVal val="#ppt_x"/>
                                          </p:val>
                                        </p:tav>
                                      </p:tavLst>
                                    </p:anim>
                                    <p:anim calcmode="lin" valueType="num">
                                      <p:cBhvr additive="base">
                                        <p:cTn id="35" dur="750" fill="hold"/>
                                        <p:tgtEl>
                                          <p:spTgt spid="198"/>
                                        </p:tgtEl>
                                        <p:attrNameLst>
                                          <p:attrName>ppt_y</p:attrName>
                                        </p:attrNameLst>
                                      </p:cBhvr>
                                      <p:tavLst>
                                        <p:tav tm="0">
                                          <p:val>
                                            <p:strVal val="#ppt_y"/>
                                          </p:val>
                                        </p:tav>
                                        <p:tav tm="100000">
                                          <p:val>
                                            <p:strVal val="#ppt_y"/>
                                          </p:val>
                                        </p:tav>
                                      </p:tavLst>
                                    </p:anim>
                                  </p:childTnLst>
                                </p:cTn>
                              </p:par>
                              <p:par>
                                <p:cTn id="36" presetID="2" presetClass="entr" presetSubtype="2" decel="42000" fill="hold" nodeType="withEffect">
                                  <p:stCondLst>
                                    <p:cond delay="750"/>
                                  </p:stCondLst>
                                  <p:childTnLst>
                                    <p:set>
                                      <p:cBhvr>
                                        <p:cTn id="37" dur="1" fill="hold">
                                          <p:stCondLst>
                                            <p:cond delay="0"/>
                                          </p:stCondLst>
                                        </p:cTn>
                                        <p:tgtEl>
                                          <p:spTgt spid="193"/>
                                        </p:tgtEl>
                                        <p:attrNameLst>
                                          <p:attrName>style.visibility</p:attrName>
                                        </p:attrNameLst>
                                      </p:cBhvr>
                                      <p:to>
                                        <p:strVal val="visible"/>
                                      </p:to>
                                    </p:set>
                                    <p:anim calcmode="lin" valueType="num">
                                      <p:cBhvr additive="base">
                                        <p:cTn id="38" dur="750" fill="hold"/>
                                        <p:tgtEl>
                                          <p:spTgt spid="193"/>
                                        </p:tgtEl>
                                        <p:attrNameLst>
                                          <p:attrName>ppt_x</p:attrName>
                                        </p:attrNameLst>
                                      </p:cBhvr>
                                      <p:tavLst>
                                        <p:tav tm="0">
                                          <p:val>
                                            <p:strVal val="1+#ppt_w/2"/>
                                          </p:val>
                                        </p:tav>
                                        <p:tav tm="100000">
                                          <p:val>
                                            <p:strVal val="#ppt_x"/>
                                          </p:val>
                                        </p:tav>
                                      </p:tavLst>
                                    </p:anim>
                                    <p:anim calcmode="lin" valueType="num">
                                      <p:cBhvr additive="base">
                                        <p:cTn id="39" dur="750" fill="hold"/>
                                        <p:tgtEl>
                                          <p:spTgt spid="193"/>
                                        </p:tgtEl>
                                        <p:attrNameLst>
                                          <p:attrName>ppt_y</p:attrName>
                                        </p:attrNameLst>
                                      </p:cBhvr>
                                      <p:tavLst>
                                        <p:tav tm="0">
                                          <p:val>
                                            <p:strVal val="#ppt_y"/>
                                          </p:val>
                                        </p:tav>
                                        <p:tav tm="100000">
                                          <p:val>
                                            <p:strVal val="#ppt_y"/>
                                          </p:val>
                                        </p:tav>
                                      </p:tavLst>
                                    </p:anim>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204"/>
                                        </p:tgtEl>
                                        <p:attrNameLst>
                                          <p:attrName>style.visibility</p:attrName>
                                        </p:attrNameLst>
                                      </p:cBhvr>
                                      <p:to>
                                        <p:strVal val="visible"/>
                                      </p:to>
                                    </p:set>
                                    <p:animEffect transition="in" filter="wipe(left)">
                                      <p:cBhvr>
                                        <p:cTn id="43" dur="500"/>
                                        <p:tgtEl>
                                          <p:spTgt spid="204"/>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205"/>
                                        </p:tgtEl>
                                        <p:attrNameLst>
                                          <p:attrName>style.visibility</p:attrName>
                                        </p:attrNameLst>
                                      </p:cBhvr>
                                      <p:to>
                                        <p:strVal val="visible"/>
                                      </p:to>
                                    </p:set>
                                    <p:animEffect transition="in" filter="wipe(left)">
                                      <p:cBhvr>
                                        <p:cTn id="47" dur="500"/>
                                        <p:tgtEl>
                                          <p:spTgt spid="205"/>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206"/>
                                        </p:tgtEl>
                                        <p:attrNameLst>
                                          <p:attrName>style.visibility</p:attrName>
                                        </p:attrNameLst>
                                      </p:cBhvr>
                                      <p:to>
                                        <p:strVal val="visible"/>
                                      </p:to>
                                    </p:set>
                                    <p:animEffect transition="in" filter="wipe(left)">
                                      <p:cBhvr>
                                        <p:cTn id="51" dur="500"/>
                                        <p:tgtEl>
                                          <p:spTgt spid="206"/>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207"/>
                                        </p:tgtEl>
                                        <p:attrNameLst>
                                          <p:attrName>style.visibility</p:attrName>
                                        </p:attrNameLst>
                                      </p:cBhvr>
                                      <p:to>
                                        <p:strVal val="visible"/>
                                      </p:to>
                                    </p:set>
                                    <p:animEffect transition="in" filter="wipe(left)">
                                      <p:cBhvr>
                                        <p:cTn id="55" dur="5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p:bldP spid="205" grpId="0"/>
      <p:bldP spid="206" grpId="0"/>
      <p:bldP spid="207" grpId="0"/>
      <p:bldP spid="20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28630" y="244702"/>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对企业文化的理解</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sp>
        <p:nvSpPr>
          <p:cNvPr id="6" name="矩形 10"/>
          <p:cNvSpPr>
            <a:spLocks noChangeAspect="1"/>
          </p:cNvSpPr>
          <p:nvPr/>
        </p:nvSpPr>
        <p:spPr>
          <a:xfrm>
            <a:off x="1059565" y="2181282"/>
            <a:ext cx="915567"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rgbClr val="00B0F0"/>
          </a:solidFill>
          <a:ln>
            <a:noFill/>
          </a:ln>
          <a:effectLst>
            <a:innerShdw blurRad="152400" dist="50800" dir="189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lang="zh-CN" altLang="en-US" sz="2400">
              <a:latin typeface="Impact" panose="020B0806030902050204" pitchFamily="34" charset="0"/>
            </a:endParaRPr>
          </a:p>
        </p:txBody>
      </p:sp>
      <p:sp>
        <p:nvSpPr>
          <p:cNvPr id="7" name="矩形 10"/>
          <p:cNvSpPr>
            <a:spLocks noChangeAspect="1"/>
          </p:cNvSpPr>
          <p:nvPr/>
        </p:nvSpPr>
        <p:spPr>
          <a:xfrm>
            <a:off x="1059565" y="3584894"/>
            <a:ext cx="915567"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rgbClr val="0065B0"/>
          </a:solidFill>
          <a:ln>
            <a:noFill/>
          </a:ln>
          <a:effectLst>
            <a:innerShdw blurRad="152400" dist="50800" dir="189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lang="zh-CN" altLang="en-US" sz="2400">
              <a:latin typeface="Impact" panose="020B0806030902050204" pitchFamily="34" charset="0"/>
            </a:endParaRPr>
          </a:p>
        </p:txBody>
      </p:sp>
      <p:sp>
        <p:nvSpPr>
          <p:cNvPr id="8" name="矩形 10"/>
          <p:cNvSpPr>
            <a:spLocks noChangeAspect="1"/>
          </p:cNvSpPr>
          <p:nvPr/>
        </p:nvSpPr>
        <p:spPr>
          <a:xfrm>
            <a:off x="1028289" y="5151665"/>
            <a:ext cx="915567"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rgbClr val="008FC3"/>
          </a:solidFill>
          <a:ln>
            <a:noFill/>
          </a:ln>
          <a:effectLst>
            <a:innerShdw blurRad="152400" dist="50800" dir="189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endParaRPr lang="zh-CN" altLang="en-US" sz="2400">
              <a:latin typeface="Impact" panose="020B0806030902050204" pitchFamily="34" charset="0"/>
            </a:endParaRPr>
          </a:p>
        </p:txBody>
      </p:sp>
      <p:grpSp>
        <p:nvGrpSpPr>
          <p:cNvPr id="9" name="组合 8"/>
          <p:cNvGrpSpPr/>
          <p:nvPr/>
        </p:nvGrpSpPr>
        <p:grpSpPr>
          <a:xfrm>
            <a:off x="2590726" y="2139039"/>
            <a:ext cx="4288376" cy="890091"/>
            <a:chOff x="2590726" y="2139039"/>
            <a:chExt cx="4288376" cy="890091"/>
          </a:xfrm>
        </p:grpSpPr>
        <p:sp>
          <p:nvSpPr>
            <p:cNvPr id="10" name="圆角矩形 9"/>
            <p:cNvSpPr/>
            <p:nvPr/>
          </p:nvSpPr>
          <p:spPr bwMode="auto">
            <a:xfrm flipH="1">
              <a:off x="2590726" y="2211965"/>
              <a:ext cx="4288376" cy="817165"/>
            </a:xfrm>
            <a:prstGeom prst="roundRect">
              <a:avLst>
                <a:gd name="adj" fmla="val 50000"/>
              </a:avLst>
            </a:prstGeom>
            <a:gradFill flip="none" rotWithShape="1">
              <a:gsLst>
                <a:gs pos="0">
                  <a:schemeClr val="bg1"/>
                </a:gs>
                <a:gs pos="100000">
                  <a:srgbClr val="E0E0E0"/>
                </a:gs>
              </a:gsLst>
              <a:lin ang="5400000" scaled="1"/>
              <a:tileRect/>
            </a:gradFill>
            <a:ln>
              <a:gradFill>
                <a:gsLst>
                  <a:gs pos="0">
                    <a:schemeClr val="bg1">
                      <a:lumMod val="85000"/>
                    </a:schemeClr>
                  </a:gs>
                  <a:gs pos="50000">
                    <a:schemeClr val="bg1">
                      <a:lumMod val="95000"/>
                    </a:schemeClr>
                  </a:gs>
                  <a:gs pos="100000">
                    <a:schemeClr val="bg1"/>
                  </a:gs>
                </a:gsLst>
                <a:lin ang="8100000" scaled="0"/>
              </a:gra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2400">
                <a:solidFill>
                  <a:prstClr val="white"/>
                </a:solidFill>
              </a:endParaRPr>
            </a:p>
          </p:txBody>
        </p:sp>
        <p:sp>
          <p:nvSpPr>
            <p:cNvPr id="11" name="文本框 10"/>
            <p:cNvSpPr txBox="1"/>
            <p:nvPr/>
          </p:nvSpPr>
          <p:spPr>
            <a:xfrm>
              <a:off x="2874825" y="2139039"/>
              <a:ext cx="3352200" cy="769441"/>
            </a:xfrm>
            <a:prstGeom prst="rect">
              <a:avLst/>
            </a:prstGeom>
            <a:noFill/>
          </p:spPr>
          <p:txBody>
            <a:bodyPr wrap="none" rtlCol="0">
              <a:spAutoFit/>
            </a:bodyPr>
            <a:lstStyle/>
            <a:p>
              <a:r>
                <a:rPr lang="zh-CN" altLang="en-US" sz="4400" b="1" dirty="0">
                  <a:solidFill>
                    <a:srgbClr val="FEFEFE"/>
                  </a:solidFill>
                  <a:latin typeface="幼圆" panose="02010509060101010101" pitchFamily="49" charset="-122"/>
                  <a:ea typeface="幼圆" panose="02010509060101010101" pitchFamily="49" charset="-122"/>
                </a:rPr>
                <a:t> </a:t>
              </a:r>
              <a:r>
                <a:rPr lang="zh-CN" altLang="en-US" sz="3200" b="1" dirty="0">
                  <a:solidFill>
                    <a:srgbClr val="0065B0"/>
                  </a:solidFill>
                  <a:latin typeface="幼圆" panose="02010509060101010101" pitchFamily="49" charset="-122"/>
                  <a:ea typeface="幼圆" panose="02010509060101010101" pitchFamily="49" charset="-122"/>
                </a:rPr>
                <a:t>企业</a:t>
              </a:r>
              <a:r>
                <a:rPr lang="zh-CN" altLang="en-US" sz="3200" b="1" dirty="0" smtClean="0">
                  <a:solidFill>
                    <a:srgbClr val="0065B0"/>
                  </a:solidFill>
                  <a:latin typeface="幼圆" panose="02010509060101010101" pitchFamily="49" charset="-122"/>
                  <a:ea typeface="幼圆" panose="02010509060101010101" pitchFamily="49" charset="-122"/>
                </a:rPr>
                <a:t>的社会</a:t>
              </a:r>
              <a:r>
                <a:rPr lang="zh-CN" altLang="en-US" sz="3200" b="1" dirty="0">
                  <a:solidFill>
                    <a:srgbClr val="0065B0"/>
                  </a:solidFill>
                  <a:latin typeface="幼圆" panose="02010509060101010101" pitchFamily="49" charset="-122"/>
                  <a:ea typeface="幼圆" panose="02010509060101010101" pitchFamily="49" charset="-122"/>
                </a:rPr>
                <a:t>责任</a:t>
              </a:r>
            </a:p>
          </p:txBody>
        </p:sp>
      </p:grpSp>
      <p:grpSp>
        <p:nvGrpSpPr>
          <p:cNvPr id="12" name="组合 11"/>
          <p:cNvGrpSpPr/>
          <p:nvPr/>
        </p:nvGrpSpPr>
        <p:grpSpPr>
          <a:xfrm>
            <a:off x="2401646" y="3745949"/>
            <a:ext cx="4477456" cy="817165"/>
            <a:chOff x="2401646" y="3745949"/>
            <a:chExt cx="4477456" cy="817165"/>
          </a:xfrm>
        </p:grpSpPr>
        <p:sp>
          <p:nvSpPr>
            <p:cNvPr id="13" name="圆角矩形 12"/>
            <p:cNvSpPr/>
            <p:nvPr/>
          </p:nvSpPr>
          <p:spPr bwMode="auto">
            <a:xfrm flipH="1">
              <a:off x="2590726" y="3745949"/>
              <a:ext cx="4288376" cy="817165"/>
            </a:xfrm>
            <a:prstGeom prst="roundRect">
              <a:avLst>
                <a:gd name="adj" fmla="val 50000"/>
              </a:avLst>
            </a:prstGeom>
            <a:gradFill flip="none" rotWithShape="1">
              <a:gsLst>
                <a:gs pos="0">
                  <a:schemeClr val="bg1"/>
                </a:gs>
                <a:gs pos="100000">
                  <a:srgbClr val="E0E0E0"/>
                </a:gs>
              </a:gsLst>
              <a:lin ang="5400000" scaled="1"/>
              <a:tileRect/>
            </a:gradFill>
            <a:ln>
              <a:gradFill>
                <a:gsLst>
                  <a:gs pos="0">
                    <a:schemeClr val="bg1">
                      <a:lumMod val="85000"/>
                    </a:schemeClr>
                  </a:gs>
                  <a:gs pos="50000">
                    <a:schemeClr val="bg1">
                      <a:lumMod val="95000"/>
                    </a:schemeClr>
                  </a:gs>
                  <a:gs pos="100000">
                    <a:schemeClr val="bg1"/>
                  </a:gs>
                </a:gsLst>
                <a:lin ang="8100000" scaled="0"/>
              </a:gra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14" name="文本框 13"/>
            <p:cNvSpPr txBox="1"/>
            <p:nvPr/>
          </p:nvSpPr>
          <p:spPr>
            <a:xfrm>
              <a:off x="2401646" y="3809079"/>
              <a:ext cx="4298558" cy="584775"/>
            </a:xfrm>
            <a:prstGeom prst="rect">
              <a:avLst/>
            </a:prstGeom>
            <a:noFill/>
          </p:spPr>
          <p:txBody>
            <a:bodyPr wrap="square" rtlCol="0">
              <a:spAutoFit/>
            </a:bodyPr>
            <a:lstStyle/>
            <a:p>
              <a:r>
                <a:rPr lang="zh-CN" altLang="en-US" sz="3200" b="1" dirty="0">
                  <a:solidFill>
                    <a:srgbClr val="FEFEFE"/>
                  </a:solidFill>
                  <a:latin typeface="幼圆" panose="02010509060101010101" pitchFamily="49" charset="-122"/>
                  <a:ea typeface="幼圆" panose="02010509060101010101" pitchFamily="49" charset="-122"/>
                </a:rPr>
                <a:t>   </a:t>
              </a:r>
              <a:r>
                <a:rPr lang="zh-CN" altLang="en-US" sz="3200" b="1" dirty="0" smtClean="0">
                  <a:solidFill>
                    <a:srgbClr val="0065B0"/>
                  </a:solidFill>
                  <a:latin typeface="幼圆" panose="02010509060101010101" pitchFamily="49" charset="-122"/>
                  <a:ea typeface="幼圆" panose="02010509060101010101" pitchFamily="49" charset="-122"/>
                </a:rPr>
                <a:t>创新、务实</a:t>
              </a:r>
              <a:r>
                <a:rPr lang="zh-CN" altLang="en-US" sz="3200" b="1" dirty="0">
                  <a:solidFill>
                    <a:srgbClr val="0065B0"/>
                  </a:solidFill>
                  <a:latin typeface="幼圆" panose="02010509060101010101" pitchFamily="49" charset="-122"/>
                  <a:ea typeface="幼圆" panose="02010509060101010101" pitchFamily="49" charset="-122"/>
                </a:rPr>
                <a:t>、进取</a:t>
              </a:r>
              <a:endParaRPr lang="zh-CN" altLang="en-US" sz="2400" b="1" dirty="0">
                <a:solidFill>
                  <a:srgbClr val="0065B0"/>
                </a:solidFill>
                <a:latin typeface="幼圆" panose="02010509060101010101" pitchFamily="49" charset="-122"/>
                <a:ea typeface="幼圆" panose="02010509060101010101" pitchFamily="49" charset="-122"/>
              </a:endParaRPr>
            </a:p>
          </p:txBody>
        </p:sp>
      </p:grpSp>
      <p:grpSp>
        <p:nvGrpSpPr>
          <p:cNvPr id="15" name="组合 14"/>
          <p:cNvGrpSpPr/>
          <p:nvPr/>
        </p:nvGrpSpPr>
        <p:grpSpPr>
          <a:xfrm>
            <a:off x="2401646" y="5264084"/>
            <a:ext cx="4895556" cy="817165"/>
            <a:chOff x="2401646" y="5264084"/>
            <a:chExt cx="4895556" cy="817165"/>
          </a:xfrm>
        </p:grpSpPr>
        <p:sp>
          <p:nvSpPr>
            <p:cNvPr id="16" name="圆角矩形 15"/>
            <p:cNvSpPr/>
            <p:nvPr/>
          </p:nvSpPr>
          <p:spPr bwMode="auto">
            <a:xfrm flipH="1">
              <a:off x="2590726" y="5264084"/>
              <a:ext cx="4288376" cy="817165"/>
            </a:xfrm>
            <a:prstGeom prst="roundRect">
              <a:avLst>
                <a:gd name="adj" fmla="val 50000"/>
              </a:avLst>
            </a:prstGeom>
            <a:gradFill flip="none" rotWithShape="1">
              <a:gsLst>
                <a:gs pos="0">
                  <a:schemeClr val="bg1"/>
                </a:gs>
                <a:gs pos="100000">
                  <a:srgbClr val="E0E0E0"/>
                </a:gs>
              </a:gsLst>
              <a:lin ang="5400000" scaled="1"/>
              <a:tileRect/>
            </a:gradFill>
            <a:ln>
              <a:gradFill>
                <a:gsLst>
                  <a:gs pos="0">
                    <a:schemeClr val="bg1">
                      <a:lumMod val="85000"/>
                    </a:schemeClr>
                  </a:gs>
                  <a:gs pos="50000">
                    <a:schemeClr val="bg1">
                      <a:lumMod val="95000"/>
                    </a:schemeClr>
                  </a:gs>
                  <a:gs pos="100000">
                    <a:schemeClr val="bg1"/>
                  </a:gs>
                </a:gsLst>
                <a:lin ang="8100000" scaled="0"/>
              </a:gradFill>
            </a:ln>
            <a:effectLst>
              <a:outerShdw blurRad="279400" dist="2540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17" name="文本框 16"/>
            <p:cNvSpPr txBox="1"/>
            <p:nvPr/>
          </p:nvSpPr>
          <p:spPr>
            <a:xfrm>
              <a:off x="2401646" y="5357934"/>
              <a:ext cx="4895556" cy="584775"/>
            </a:xfrm>
            <a:prstGeom prst="rect">
              <a:avLst/>
            </a:prstGeom>
            <a:noFill/>
          </p:spPr>
          <p:txBody>
            <a:bodyPr wrap="square" rtlCol="0">
              <a:spAutoFit/>
            </a:bodyPr>
            <a:lstStyle/>
            <a:p>
              <a:r>
                <a:rPr lang="zh-CN" altLang="en-US" sz="3200" b="1" dirty="0">
                  <a:solidFill>
                    <a:srgbClr val="0065B0"/>
                  </a:solidFill>
                  <a:latin typeface="幼圆" panose="02010509060101010101" pitchFamily="49" charset="-122"/>
                  <a:ea typeface="幼圆" panose="02010509060101010101" pitchFamily="49" charset="-122"/>
                </a:rPr>
                <a:t>   </a:t>
              </a:r>
              <a:r>
                <a:rPr lang="zh-CN" altLang="en-US" sz="3200" b="1" dirty="0" smtClean="0">
                  <a:solidFill>
                    <a:srgbClr val="0065B0"/>
                  </a:solidFill>
                  <a:latin typeface="幼圆" panose="02010509060101010101" pitchFamily="49" charset="-122"/>
                  <a:ea typeface="幼圆" panose="02010509060101010101" pitchFamily="49" charset="-122"/>
                </a:rPr>
                <a:t>专业</a:t>
              </a:r>
              <a:r>
                <a:rPr lang="zh-CN" altLang="en-US" sz="3200" b="1" dirty="0">
                  <a:solidFill>
                    <a:srgbClr val="0065B0"/>
                  </a:solidFill>
                  <a:latin typeface="幼圆" panose="02010509060101010101" pitchFamily="49" charset="-122"/>
                  <a:ea typeface="幼圆" panose="02010509060101010101" pitchFamily="49" charset="-122"/>
                </a:rPr>
                <a:t>、</a:t>
              </a:r>
              <a:r>
                <a:rPr lang="zh-CN" altLang="en-US" sz="3200" b="1" dirty="0" smtClean="0">
                  <a:solidFill>
                    <a:srgbClr val="0065B0"/>
                  </a:solidFill>
                  <a:latin typeface="幼圆" panose="02010509060101010101" pitchFamily="49" charset="-122"/>
                  <a:ea typeface="幼圆" panose="02010509060101010101" pitchFamily="49" charset="-122"/>
                </a:rPr>
                <a:t>高效</a:t>
              </a:r>
              <a:r>
                <a:rPr lang="zh-CN" altLang="en-US" sz="3200" b="1" dirty="0">
                  <a:solidFill>
                    <a:srgbClr val="0065B0"/>
                  </a:solidFill>
                  <a:latin typeface="幼圆" panose="02010509060101010101" pitchFamily="49" charset="-122"/>
                  <a:ea typeface="幼圆" panose="02010509060101010101" pitchFamily="49" charset="-122"/>
                </a:rPr>
                <a:t>、共赢</a:t>
              </a:r>
              <a:endParaRPr lang="zh-CN" altLang="en-US" sz="2400" b="1" dirty="0">
                <a:solidFill>
                  <a:srgbClr val="0065B0"/>
                </a:solidFill>
                <a:latin typeface="幼圆" panose="02010509060101010101" pitchFamily="49" charset="-122"/>
                <a:ea typeface="幼圆" panose="02010509060101010101" pitchFamily="49" charset="-122"/>
              </a:endParaRPr>
            </a:p>
          </p:txBody>
        </p:sp>
      </p:grpSp>
      <p:grpSp>
        <p:nvGrpSpPr>
          <p:cNvPr id="18" name="组合 17"/>
          <p:cNvGrpSpPr/>
          <p:nvPr/>
        </p:nvGrpSpPr>
        <p:grpSpPr>
          <a:xfrm>
            <a:off x="1230988" y="2199194"/>
            <a:ext cx="1030514" cy="997315"/>
            <a:chOff x="1230988" y="2199194"/>
            <a:chExt cx="1030514" cy="997315"/>
          </a:xfrm>
        </p:grpSpPr>
        <p:sp>
          <p:nvSpPr>
            <p:cNvPr id="19" name="矩形 10"/>
            <p:cNvSpPr>
              <a:spLocks noChangeAspect="1"/>
            </p:cNvSpPr>
            <p:nvPr/>
          </p:nvSpPr>
          <p:spPr>
            <a:xfrm>
              <a:off x="1288854" y="2199194"/>
              <a:ext cx="914805"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gradFill flip="none" rotWithShape="1">
              <a:gsLst>
                <a:gs pos="50000">
                  <a:schemeClr val="bg1">
                    <a:lumMod val="95000"/>
                  </a:schemeClr>
                </a:gs>
                <a:gs pos="100000">
                  <a:schemeClr val="bg1">
                    <a:lumMod val="75000"/>
                  </a:schemeClr>
                </a:gs>
                <a:gs pos="0">
                  <a:schemeClr val="bg1"/>
                </a:gs>
              </a:gsLst>
              <a:lin ang="18900000" scaled="0"/>
              <a:tileRect/>
            </a:gradFill>
            <a:ln w="15875">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20" name="文本框 19"/>
            <p:cNvSpPr txBox="1"/>
            <p:nvPr/>
          </p:nvSpPr>
          <p:spPr>
            <a:xfrm>
              <a:off x="1230988" y="2356103"/>
              <a:ext cx="1030514" cy="707886"/>
            </a:xfrm>
            <a:prstGeom prst="rect">
              <a:avLst/>
            </a:prstGeom>
            <a:noFill/>
          </p:spPr>
          <p:txBody>
            <a:bodyPr wrap="square" rtlCol="0">
              <a:spAutoFit/>
            </a:bodyPr>
            <a:lstStyle/>
            <a:p>
              <a:pPr algn="ctr"/>
              <a:r>
                <a:rPr lang="en-US" altLang="zh-CN" sz="4000" dirty="0">
                  <a:solidFill>
                    <a:srgbClr val="0065B0"/>
                  </a:solidFill>
                  <a:latin typeface="Impact" panose="020B0806030902050204" pitchFamily="34" charset="0"/>
                </a:rPr>
                <a:t>01</a:t>
              </a:r>
              <a:endParaRPr lang="zh-CN" altLang="en-US" sz="4000" dirty="0">
                <a:solidFill>
                  <a:srgbClr val="0065B0"/>
                </a:solidFill>
                <a:latin typeface="Impact" panose="020B0806030902050204" pitchFamily="34" charset="0"/>
              </a:endParaRPr>
            </a:p>
          </p:txBody>
        </p:sp>
      </p:grpSp>
      <p:grpSp>
        <p:nvGrpSpPr>
          <p:cNvPr id="21" name="组合 20"/>
          <p:cNvGrpSpPr/>
          <p:nvPr/>
        </p:nvGrpSpPr>
        <p:grpSpPr>
          <a:xfrm>
            <a:off x="1236933" y="3602810"/>
            <a:ext cx="1030514" cy="997315"/>
            <a:chOff x="1236933" y="3602810"/>
            <a:chExt cx="1030514" cy="997315"/>
          </a:xfrm>
        </p:grpSpPr>
        <p:sp>
          <p:nvSpPr>
            <p:cNvPr id="22" name="矩形 10"/>
            <p:cNvSpPr>
              <a:spLocks noChangeAspect="1"/>
            </p:cNvSpPr>
            <p:nvPr/>
          </p:nvSpPr>
          <p:spPr>
            <a:xfrm>
              <a:off x="1288843" y="3602810"/>
              <a:ext cx="914805"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gradFill flip="none" rotWithShape="1">
              <a:gsLst>
                <a:gs pos="50000">
                  <a:schemeClr val="bg1">
                    <a:lumMod val="95000"/>
                  </a:schemeClr>
                </a:gs>
                <a:gs pos="100000">
                  <a:schemeClr val="bg1">
                    <a:lumMod val="75000"/>
                  </a:schemeClr>
                </a:gs>
                <a:gs pos="0">
                  <a:schemeClr val="bg1"/>
                </a:gs>
              </a:gsLst>
              <a:lin ang="18900000" scaled="0"/>
              <a:tileRect/>
            </a:gradFill>
            <a:ln w="15875">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23" name="文本框 22"/>
            <p:cNvSpPr txBox="1"/>
            <p:nvPr/>
          </p:nvSpPr>
          <p:spPr>
            <a:xfrm>
              <a:off x="1236933" y="3732845"/>
              <a:ext cx="1030514" cy="707886"/>
            </a:xfrm>
            <a:prstGeom prst="rect">
              <a:avLst/>
            </a:prstGeom>
            <a:noFill/>
          </p:spPr>
          <p:txBody>
            <a:bodyPr wrap="square" rtlCol="0">
              <a:spAutoFit/>
            </a:bodyPr>
            <a:lstStyle/>
            <a:p>
              <a:pPr algn="ctr"/>
              <a:r>
                <a:rPr lang="en-US" altLang="zh-CN" sz="4000" dirty="0" smtClean="0">
                  <a:solidFill>
                    <a:srgbClr val="0065B0"/>
                  </a:solidFill>
                  <a:latin typeface="Impact" panose="020B0806030902050204" pitchFamily="34" charset="0"/>
                </a:rPr>
                <a:t>02</a:t>
              </a:r>
              <a:endParaRPr lang="zh-CN" altLang="en-US" sz="4000" dirty="0">
                <a:solidFill>
                  <a:srgbClr val="0065B0"/>
                </a:solidFill>
                <a:latin typeface="Impact" panose="020B0806030902050204" pitchFamily="34" charset="0"/>
              </a:endParaRPr>
            </a:p>
          </p:txBody>
        </p:sp>
      </p:grpSp>
      <p:grpSp>
        <p:nvGrpSpPr>
          <p:cNvPr id="24" name="组合 23"/>
          <p:cNvGrpSpPr/>
          <p:nvPr/>
        </p:nvGrpSpPr>
        <p:grpSpPr>
          <a:xfrm>
            <a:off x="1199710" y="5169581"/>
            <a:ext cx="1030514" cy="997315"/>
            <a:chOff x="1199710" y="5169581"/>
            <a:chExt cx="1030514" cy="997315"/>
          </a:xfrm>
        </p:grpSpPr>
        <p:sp>
          <p:nvSpPr>
            <p:cNvPr id="25" name="矩形 10"/>
            <p:cNvSpPr>
              <a:spLocks noChangeAspect="1"/>
            </p:cNvSpPr>
            <p:nvPr/>
          </p:nvSpPr>
          <p:spPr>
            <a:xfrm>
              <a:off x="1257565" y="5169581"/>
              <a:ext cx="914805" cy="997315"/>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6046"/>
                <a:gd name="connsiteY0" fmla="*/ 0 h 1424419"/>
                <a:gd name="connsiteX1" fmla="*/ 757287 w 1306046"/>
                <a:gd name="connsiteY1" fmla="*/ 32444 h 1424419"/>
                <a:gd name="connsiteX2" fmla="*/ 1206876 w 1306046"/>
                <a:gd name="connsiteY2" fmla="*/ 284945 h 1424419"/>
                <a:gd name="connsiteX3" fmla="*/ 1233464 w 1306046"/>
                <a:gd name="connsiteY3" fmla="*/ 306775 h 1424419"/>
                <a:gd name="connsiteX4" fmla="*/ 1301712 w 1306046"/>
                <a:gd name="connsiteY4" fmla="*/ 442384 h 1424419"/>
                <a:gd name="connsiteX5" fmla="*/ 1303099 w 1306046"/>
                <a:gd name="connsiteY5" fmla="*/ 495558 h 1424419"/>
                <a:gd name="connsiteX6" fmla="*/ 1303099 w 1306046"/>
                <a:gd name="connsiteY6" fmla="*/ 952393 h 1424419"/>
                <a:gd name="connsiteX7" fmla="*/ 1305306 w 1306046"/>
                <a:gd name="connsiteY7" fmla="*/ 990115 h 1424419"/>
                <a:gd name="connsiteX8" fmla="*/ 1193590 w 1306046"/>
                <a:gd name="connsiteY8" fmla="*/ 1159518 h 1424419"/>
                <a:gd name="connsiteX9" fmla="*/ 1188747 w 1306046"/>
                <a:gd name="connsiteY9" fmla="*/ 1163476 h 1424419"/>
                <a:gd name="connsiteX10" fmla="*/ 792288 w 1306046"/>
                <a:gd name="connsiteY10" fmla="*/ 1385653 h 1424419"/>
                <a:gd name="connsiteX11" fmla="*/ 522686 w 1306046"/>
                <a:gd name="connsiteY11" fmla="*/ 1384922 h 1424419"/>
                <a:gd name="connsiteX12" fmla="*/ 80344 w 1306046"/>
                <a:gd name="connsiteY12" fmla="*/ 1139323 h 1424419"/>
                <a:gd name="connsiteX13" fmla="*/ 68397 w 1306046"/>
                <a:gd name="connsiteY13" fmla="*/ 1130059 h 1424419"/>
                <a:gd name="connsiteX14" fmla="*/ 667 w 1306046"/>
                <a:gd name="connsiteY14" fmla="*/ 999105 h 1424419"/>
                <a:gd name="connsiteX15" fmla="*/ 0 w 1306046"/>
                <a:gd name="connsiteY15" fmla="*/ 972364 h 1424419"/>
                <a:gd name="connsiteX16" fmla="*/ 2496 w 1306046"/>
                <a:gd name="connsiteY16" fmla="*/ 463106 h 1424419"/>
                <a:gd name="connsiteX17" fmla="*/ 2458 w 1306046"/>
                <a:gd name="connsiteY17" fmla="*/ 429563 h 1424419"/>
                <a:gd name="connsiteX18" fmla="*/ 75248 w 1306046"/>
                <a:gd name="connsiteY18" fmla="*/ 303202 h 1424419"/>
                <a:gd name="connsiteX19" fmla="*/ 103465 w 1306046"/>
                <a:gd name="connsiteY19" fmla="*/ 288252 h 1424419"/>
                <a:gd name="connsiteX20" fmla="*/ 541533 w 1306046"/>
                <a:gd name="connsiteY20" fmla="*/ 38110 h 1424419"/>
                <a:gd name="connsiteX21" fmla="*/ 653528 w 1306046"/>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193590 w 1305333"/>
                <a:gd name="connsiteY8" fmla="*/ 1159518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11970 w 1305333"/>
                <a:gd name="connsiteY8" fmla="*/ 1149621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36006 w 1305333"/>
                <a:gd name="connsiteY8" fmla="*/ 1160932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13169"/>
                <a:gd name="connsiteY0" fmla="*/ 0 h 1424419"/>
                <a:gd name="connsiteX1" fmla="*/ 757287 w 1313169"/>
                <a:gd name="connsiteY1" fmla="*/ 32444 h 1424419"/>
                <a:gd name="connsiteX2" fmla="*/ 1206876 w 1313169"/>
                <a:gd name="connsiteY2" fmla="*/ 284945 h 1424419"/>
                <a:gd name="connsiteX3" fmla="*/ 1237706 w 1313169"/>
                <a:gd name="connsiteY3" fmla="*/ 306775 h 1424419"/>
                <a:gd name="connsiteX4" fmla="*/ 1301712 w 1313169"/>
                <a:gd name="connsiteY4" fmla="*/ 442384 h 1424419"/>
                <a:gd name="connsiteX5" fmla="*/ 1303099 w 1313169"/>
                <a:gd name="connsiteY5" fmla="*/ 495558 h 1424419"/>
                <a:gd name="connsiteX6" fmla="*/ 1303099 w 1313169"/>
                <a:gd name="connsiteY6" fmla="*/ 952393 h 1424419"/>
                <a:gd name="connsiteX7" fmla="*/ 1305306 w 1313169"/>
                <a:gd name="connsiteY7" fmla="*/ 990115 h 1424419"/>
                <a:gd name="connsiteX8" fmla="*/ 1271352 w 1313169"/>
                <a:gd name="connsiteY8" fmla="*/ 1142552 h 1424419"/>
                <a:gd name="connsiteX9" fmla="*/ 1172881 w 1313169"/>
                <a:gd name="connsiteY9" fmla="*/ 1179342 h 1424419"/>
                <a:gd name="connsiteX10" fmla="*/ 792288 w 1313169"/>
                <a:gd name="connsiteY10" fmla="*/ 1385653 h 1424419"/>
                <a:gd name="connsiteX11" fmla="*/ 522686 w 1313169"/>
                <a:gd name="connsiteY11" fmla="*/ 1384922 h 1424419"/>
                <a:gd name="connsiteX12" fmla="*/ 80344 w 1313169"/>
                <a:gd name="connsiteY12" fmla="*/ 1139323 h 1424419"/>
                <a:gd name="connsiteX13" fmla="*/ 68397 w 1313169"/>
                <a:gd name="connsiteY13" fmla="*/ 1130059 h 1424419"/>
                <a:gd name="connsiteX14" fmla="*/ 667 w 1313169"/>
                <a:gd name="connsiteY14" fmla="*/ 999105 h 1424419"/>
                <a:gd name="connsiteX15" fmla="*/ 0 w 1313169"/>
                <a:gd name="connsiteY15" fmla="*/ 972364 h 1424419"/>
                <a:gd name="connsiteX16" fmla="*/ 2496 w 1313169"/>
                <a:gd name="connsiteY16" fmla="*/ 463106 h 1424419"/>
                <a:gd name="connsiteX17" fmla="*/ 2458 w 1313169"/>
                <a:gd name="connsiteY17" fmla="*/ 429563 h 1424419"/>
                <a:gd name="connsiteX18" fmla="*/ 75248 w 1313169"/>
                <a:gd name="connsiteY18" fmla="*/ 303202 h 1424419"/>
                <a:gd name="connsiteX19" fmla="*/ 106293 w 1313169"/>
                <a:gd name="connsiteY19" fmla="*/ 282597 h 1424419"/>
                <a:gd name="connsiteX20" fmla="*/ 541533 w 1313169"/>
                <a:gd name="connsiteY20" fmla="*/ 38110 h 1424419"/>
                <a:gd name="connsiteX21" fmla="*/ 653528 w 1313169"/>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8397 w 1306267"/>
                <a:gd name="connsiteY13" fmla="*/ 113005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80344 w 1306267"/>
                <a:gd name="connsiteY12" fmla="*/ 1139323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61328 w 1306267"/>
                <a:gd name="connsiteY13" fmla="*/ 1127231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55672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0241 w 1306267"/>
                <a:gd name="connsiteY12" fmla="*/ 1150634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8904 w 1306267"/>
                <a:gd name="connsiteY13" fmla="*/ 1124403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7009 w 1306267"/>
                <a:gd name="connsiteY12" fmla="*/ 1161462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44843 w 1306267"/>
                <a:gd name="connsiteY13" fmla="*/ 1118989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6267"/>
                <a:gd name="connsiteY0" fmla="*/ 0 h 1424419"/>
                <a:gd name="connsiteX1" fmla="*/ 757287 w 1306267"/>
                <a:gd name="connsiteY1" fmla="*/ 32444 h 1424419"/>
                <a:gd name="connsiteX2" fmla="*/ 1206876 w 1306267"/>
                <a:gd name="connsiteY2" fmla="*/ 284945 h 1424419"/>
                <a:gd name="connsiteX3" fmla="*/ 1237706 w 1306267"/>
                <a:gd name="connsiteY3" fmla="*/ 306775 h 1424419"/>
                <a:gd name="connsiteX4" fmla="*/ 1301712 w 1306267"/>
                <a:gd name="connsiteY4" fmla="*/ 442384 h 1424419"/>
                <a:gd name="connsiteX5" fmla="*/ 1303099 w 1306267"/>
                <a:gd name="connsiteY5" fmla="*/ 495558 h 1424419"/>
                <a:gd name="connsiteX6" fmla="*/ 1303099 w 1306267"/>
                <a:gd name="connsiteY6" fmla="*/ 952393 h 1424419"/>
                <a:gd name="connsiteX7" fmla="*/ 1305306 w 1306267"/>
                <a:gd name="connsiteY7" fmla="*/ 990115 h 1424419"/>
                <a:gd name="connsiteX8" fmla="*/ 1255800 w 1306267"/>
                <a:gd name="connsiteY8" fmla="*/ 1142552 h 1424419"/>
                <a:gd name="connsiteX9" fmla="*/ 1172881 w 1306267"/>
                <a:gd name="connsiteY9" fmla="*/ 1179342 h 1424419"/>
                <a:gd name="connsiteX10" fmla="*/ 792288 w 1306267"/>
                <a:gd name="connsiteY10" fmla="*/ 1385653 h 1424419"/>
                <a:gd name="connsiteX11" fmla="*/ 522686 w 1306267"/>
                <a:gd name="connsiteY11" fmla="*/ 1384922 h 1424419"/>
                <a:gd name="connsiteX12" fmla="*/ 94302 w 1306267"/>
                <a:gd name="connsiteY12" fmla="*/ 1158755 h 1424419"/>
                <a:gd name="connsiteX13" fmla="*/ 39429 w 1306267"/>
                <a:gd name="connsiteY13" fmla="*/ 1117635 h 1424419"/>
                <a:gd name="connsiteX14" fmla="*/ 667 w 1306267"/>
                <a:gd name="connsiteY14" fmla="*/ 999105 h 1424419"/>
                <a:gd name="connsiteX15" fmla="*/ 0 w 1306267"/>
                <a:gd name="connsiteY15" fmla="*/ 972364 h 1424419"/>
                <a:gd name="connsiteX16" fmla="*/ 2496 w 1306267"/>
                <a:gd name="connsiteY16" fmla="*/ 463106 h 1424419"/>
                <a:gd name="connsiteX17" fmla="*/ 2458 w 1306267"/>
                <a:gd name="connsiteY17" fmla="*/ 429563 h 1424419"/>
                <a:gd name="connsiteX18" fmla="*/ 75248 w 1306267"/>
                <a:gd name="connsiteY18" fmla="*/ 303202 h 1424419"/>
                <a:gd name="connsiteX19" fmla="*/ 106293 w 1306267"/>
                <a:gd name="connsiteY19" fmla="*/ 282597 h 1424419"/>
                <a:gd name="connsiteX20" fmla="*/ 541533 w 1306267"/>
                <a:gd name="connsiteY20" fmla="*/ 38110 h 1424419"/>
                <a:gd name="connsiteX21" fmla="*/ 653528 w 1306267"/>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5306 w 1305333"/>
                <a:gd name="connsiteY7" fmla="*/ 990115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333"/>
                <a:gd name="connsiteY0" fmla="*/ 0 h 1424419"/>
                <a:gd name="connsiteX1" fmla="*/ 757287 w 1305333"/>
                <a:gd name="connsiteY1" fmla="*/ 32444 h 1424419"/>
                <a:gd name="connsiteX2" fmla="*/ 1206876 w 1305333"/>
                <a:gd name="connsiteY2" fmla="*/ 284945 h 1424419"/>
                <a:gd name="connsiteX3" fmla="*/ 1237706 w 1305333"/>
                <a:gd name="connsiteY3" fmla="*/ 306775 h 1424419"/>
                <a:gd name="connsiteX4" fmla="*/ 1301712 w 1305333"/>
                <a:gd name="connsiteY4" fmla="*/ 442384 h 1424419"/>
                <a:gd name="connsiteX5" fmla="*/ 1303099 w 1305333"/>
                <a:gd name="connsiteY5" fmla="*/ 495558 h 1424419"/>
                <a:gd name="connsiteX6" fmla="*/ 1303099 w 1305333"/>
                <a:gd name="connsiteY6" fmla="*/ 952393 h 1424419"/>
                <a:gd name="connsiteX7" fmla="*/ 1302599 w 1305333"/>
                <a:gd name="connsiteY7" fmla="*/ 1003650 h 1424419"/>
                <a:gd name="connsiteX8" fmla="*/ 1227376 w 1305333"/>
                <a:gd name="connsiteY8" fmla="*/ 1152027 h 1424419"/>
                <a:gd name="connsiteX9" fmla="*/ 1172881 w 1305333"/>
                <a:gd name="connsiteY9" fmla="*/ 1179342 h 1424419"/>
                <a:gd name="connsiteX10" fmla="*/ 792288 w 1305333"/>
                <a:gd name="connsiteY10" fmla="*/ 1385653 h 1424419"/>
                <a:gd name="connsiteX11" fmla="*/ 522686 w 1305333"/>
                <a:gd name="connsiteY11" fmla="*/ 1384922 h 1424419"/>
                <a:gd name="connsiteX12" fmla="*/ 94302 w 1305333"/>
                <a:gd name="connsiteY12" fmla="*/ 1158755 h 1424419"/>
                <a:gd name="connsiteX13" fmla="*/ 39429 w 1305333"/>
                <a:gd name="connsiteY13" fmla="*/ 1117635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6293 w 1305333"/>
                <a:gd name="connsiteY19" fmla="*/ 282597 h 1424419"/>
                <a:gd name="connsiteX20" fmla="*/ 541533 w 1305333"/>
                <a:gd name="connsiteY20" fmla="*/ 38110 h 1424419"/>
                <a:gd name="connsiteX21" fmla="*/ 653528 w 1305333"/>
                <a:gd name="connsiteY21" fmla="*/ 0 h 1424419"/>
                <a:gd name="connsiteX0" fmla="*/ 653528 w 1305080"/>
                <a:gd name="connsiteY0" fmla="*/ 0 h 1424419"/>
                <a:gd name="connsiteX1" fmla="*/ 757287 w 1305080"/>
                <a:gd name="connsiteY1" fmla="*/ 32444 h 1424419"/>
                <a:gd name="connsiteX2" fmla="*/ 1206876 w 1305080"/>
                <a:gd name="connsiteY2" fmla="*/ 284945 h 1424419"/>
                <a:gd name="connsiteX3" fmla="*/ 1237706 w 1305080"/>
                <a:gd name="connsiteY3" fmla="*/ 306775 h 1424419"/>
                <a:gd name="connsiteX4" fmla="*/ 1301712 w 1305080"/>
                <a:gd name="connsiteY4" fmla="*/ 442384 h 1424419"/>
                <a:gd name="connsiteX5" fmla="*/ 1303099 w 1305080"/>
                <a:gd name="connsiteY5" fmla="*/ 495558 h 1424419"/>
                <a:gd name="connsiteX6" fmla="*/ 1301746 w 1305080"/>
                <a:gd name="connsiteY6" fmla="*/ 953747 h 1424419"/>
                <a:gd name="connsiteX7" fmla="*/ 1302599 w 1305080"/>
                <a:gd name="connsiteY7" fmla="*/ 1003650 h 1424419"/>
                <a:gd name="connsiteX8" fmla="*/ 1227376 w 1305080"/>
                <a:gd name="connsiteY8" fmla="*/ 1152027 h 1424419"/>
                <a:gd name="connsiteX9" fmla="*/ 1172881 w 1305080"/>
                <a:gd name="connsiteY9" fmla="*/ 1179342 h 1424419"/>
                <a:gd name="connsiteX10" fmla="*/ 792288 w 1305080"/>
                <a:gd name="connsiteY10" fmla="*/ 1385653 h 1424419"/>
                <a:gd name="connsiteX11" fmla="*/ 522686 w 1305080"/>
                <a:gd name="connsiteY11" fmla="*/ 1384922 h 1424419"/>
                <a:gd name="connsiteX12" fmla="*/ 94302 w 1305080"/>
                <a:gd name="connsiteY12" fmla="*/ 1158755 h 1424419"/>
                <a:gd name="connsiteX13" fmla="*/ 39429 w 1305080"/>
                <a:gd name="connsiteY13" fmla="*/ 1117635 h 1424419"/>
                <a:gd name="connsiteX14" fmla="*/ 667 w 1305080"/>
                <a:gd name="connsiteY14" fmla="*/ 999105 h 1424419"/>
                <a:gd name="connsiteX15" fmla="*/ 0 w 1305080"/>
                <a:gd name="connsiteY15" fmla="*/ 972364 h 1424419"/>
                <a:gd name="connsiteX16" fmla="*/ 2496 w 1305080"/>
                <a:gd name="connsiteY16" fmla="*/ 463106 h 1424419"/>
                <a:gd name="connsiteX17" fmla="*/ 2458 w 1305080"/>
                <a:gd name="connsiteY17" fmla="*/ 429563 h 1424419"/>
                <a:gd name="connsiteX18" fmla="*/ 75248 w 1305080"/>
                <a:gd name="connsiteY18" fmla="*/ 303202 h 1424419"/>
                <a:gd name="connsiteX19" fmla="*/ 106293 w 1305080"/>
                <a:gd name="connsiteY19" fmla="*/ 282597 h 1424419"/>
                <a:gd name="connsiteX20" fmla="*/ 541533 w 1305080"/>
                <a:gd name="connsiteY20" fmla="*/ 38110 h 1424419"/>
                <a:gd name="connsiteX21" fmla="*/ 653528 w 1305080"/>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6646"/>
                <a:gd name="connsiteY0" fmla="*/ 0 h 1424419"/>
                <a:gd name="connsiteX1" fmla="*/ 757287 w 1306646"/>
                <a:gd name="connsiteY1" fmla="*/ 32444 h 1424419"/>
                <a:gd name="connsiteX2" fmla="*/ 1206876 w 1306646"/>
                <a:gd name="connsiteY2" fmla="*/ 284945 h 1424419"/>
                <a:gd name="connsiteX3" fmla="*/ 1237706 w 1306646"/>
                <a:gd name="connsiteY3" fmla="*/ 306775 h 1424419"/>
                <a:gd name="connsiteX4" fmla="*/ 1301712 w 1306646"/>
                <a:gd name="connsiteY4" fmla="*/ 442384 h 1424419"/>
                <a:gd name="connsiteX5" fmla="*/ 1303099 w 1306646"/>
                <a:gd name="connsiteY5" fmla="*/ 495558 h 1424419"/>
                <a:gd name="connsiteX6" fmla="*/ 1301746 w 1306646"/>
                <a:gd name="connsiteY6" fmla="*/ 953747 h 1424419"/>
                <a:gd name="connsiteX7" fmla="*/ 1302599 w 1306646"/>
                <a:gd name="connsiteY7" fmla="*/ 1003650 h 1424419"/>
                <a:gd name="connsiteX8" fmla="*/ 1227376 w 1306646"/>
                <a:gd name="connsiteY8" fmla="*/ 1152027 h 1424419"/>
                <a:gd name="connsiteX9" fmla="*/ 1172881 w 1306646"/>
                <a:gd name="connsiteY9" fmla="*/ 1179342 h 1424419"/>
                <a:gd name="connsiteX10" fmla="*/ 792288 w 1306646"/>
                <a:gd name="connsiteY10" fmla="*/ 1385653 h 1424419"/>
                <a:gd name="connsiteX11" fmla="*/ 522686 w 1306646"/>
                <a:gd name="connsiteY11" fmla="*/ 1384922 h 1424419"/>
                <a:gd name="connsiteX12" fmla="*/ 94302 w 1306646"/>
                <a:gd name="connsiteY12" fmla="*/ 1158755 h 1424419"/>
                <a:gd name="connsiteX13" fmla="*/ 39429 w 1306646"/>
                <a:gd name="connsiteY13" fmla="*/ 1117635 h 1424419"/>
                <a:gd name="connsiteX14" fmla="*/ 667 w 1306646"/>
                <a:gd name="connsiteY14" fmla="*/ 999105 h 1424419"/>
                <a:gd name="connsiteX15" fmla="*/ 0 w 1306646"/>
                <a:gd name="connsiteY15" fmla="*/ 972364 h 1424419"/>
                <a:gd name="connsiteX16" fmla="*/ 2496 w 1306646"/>
                <a:gd name="connsiteY16" fmla="*/ 463106 h 1424419"/>
                <a:gd name="connsiteX17" fmla="*/ 2458 w 1306646"/>
                <a:gd name="connsiteY17" fmla="*/ 429563 h 1424419"/>
                <a:gd name="connsiteX18" fmla="*/ 75248 w 1306646"/>
                <a:gd name="connsiteY18" fmla="*/ 303202 h 1424419"/>
                <a:gd name="connsiteX19" fmla="*/ 106293 w 1306646"/>
                <a:gd name="connsiteY19" fmla="*/ 282597 h 1424419"/>
                <a:gd name="connsiteX20" fmla="*/ 541533 w 1306646"/>
                <a:gd name="connsiteY20" fmla="*/ 38110 h 1424419"/>
                <a:gd name="connsiteX21" fmla="*/ 653528 w 1306646"/>
                <a:gd name="connsiteY21" fmla="*/ 0 h 1424419"/>
                <a:gd name="connsiteX0" fmla="*/ 653528 w 1305299"/>
                <a:gd name="connsiteY0" fmla="*/ 0 h 1424419"/>
                <a:gd name="connsiteX1" fmla="*/ 757287 w 1305299"/>
                <a:gd name="connsiteY1" fmla="*/ 32444 h 1424419"/>
                <a:gd name="connsiteX2" fmla="*/ 1206876 w 1305299"/>
                <a:gd name="connsiteY2" fmla="*/ 284945 h 1424419"/>
                <a:gd name="connsiteX3" fmla="*/ 1237706 w 1305299"/>
                <a:gd name="connsiteY3" fmla="*/ 306775 h 1424419"/>
                <a:gd name="connsiteX4" fmla="*/ 1301712 w 1305299"/>
                <a:gd name="connsiteY4" fmla="*/ 442384 h 1424419"/>
                <a:gd name="connsiteX5" fmla="*/ 1303099 w 1305299"/>
                <a:gd name="connsiteY5" fmla="*/ 495558 h 1424419"/>
                <a:gd name="connsiteX6" fmla="*/ 1301746 w 1305299"/>
                <a:gd name="connsiteY6" fmla="*/ 953747 h 1424419"/>
                <a:gd name="connsiteX7" fmla="*/ 1302599 w 1305299"/>
                <a:gd name="connsiteY7" fmla="*/ 1003650 h 1424419"/>
                <a:gd name="connsiteX8" fmla="*/ 1227376 w 1305299"/>
                <a:gd name="connsiteY8" fmla="*/ 1152027 h 1424419"/>
                <a:gd name="connsiteX9" fmla="*/ 1172881 w 1305299"/>
                <a:gd name="connsiteY9" fmla="*/ 1179342 h 1424419"/>
                <a:gd name="connsiteX10" fmla="*/ 792288 w 1305299"/>
                <a:gd name="connsiteY10" fmla="*/ 1385653 h 1424419"/>
                <a:gd name="connsiteX11" fmla="*/ 522686 w 1305299"/>
                <a:gd name="connsiteY11" fmla="*/ 1384922 h 1424419"/>
                <a:gd name="connsiteX12" fmla="*/ 94302 w 1305299"/>
                <a:gd name="connsiteY12" fmla="*/ 1158755 h 1424419"/>
                <a:gd name="connsiteX13" fmla="*/ 39429 w 1305299"/>
                <a:gd name="connsiteY13" fmla="*/ 1117635 h 1424419"/>
                <a:gd name="connsiteX14" fmla="*/ 667 w 1305299"/>
                <a:gd name="connsiteY14" fmla="*/ 999105 h 1424419"/>
                <a:gd name="connsiteX15" fmla="*/ 0 w 1305299"/>
                <a:gd name="connsiteY15" fmla="*/ 972364 h 1424419"/>
                <a:gd name="connsiteX16" fmla="*/ 2496 w 1305299"/>
                <a:gd name="connsiteY16" fmla="*/ 463106 h 1424419"/>
                <a:gd name="connsiteX17" fmla="*/ 2458 w 1305299"/>
                <a:gd name="connsiteY17" fmla="*/ 429563 h 1424419"/>
                <a:gd name="connsiteX18" fmla="*/ 75248 w 1305299"/>
                <a:gd name="connsiteY18" fmla="*/ 303202 h 1424419"/>
                <a:gd name="connsiteX19" fmla="*/ 106293 w 1305299"/>
                <a:gd name="connsiteY19" fmla="*/ 282597 h 1424419"/>
                <a:gd name="connsiteX20" fmla="*/ 541533 w 1305299"/>
                <a:gd name="connsiteY20" fmla="*/ 38110 h 1424419"/>
                <a:gd name="connsiteX21" fmla="*/ 653528 w 1305299"/>
                <a:gd name="connsiteY21" fmla="*/ 0 h 1424419"/>
                <a:gd name="connsiteX0" fmla="*/ 653528 w 1304127"/>
                <a:gd name="connsiteY0" fmla="*/ 0 h 1424419"/>
                <a:gd name="connsiteX1" fmla="*/ 757287 w 1304127"/>
                <a:gd name="connsiteY1" fmla="*/ 32444 h 1424419"/>
                <a:gd name="connsiteX2" fmla="*/ 1206876 w 1304127"/>
                <a:gd name="connsiteY2" fmla="*/ 284945 h 1424419"/>
                <a:gd name="connsiteX3" fmla="*/ 1237706 w 1304127"/>
                <a:gd name="connsiteY3" fmla="*/ 306775 h 1424419"/>
                <a:gd name="connsiteX4" fmla="*/ 1301712 w 1304127"/>
                <a:gd name="connsiteY4" fmla="*/ 442384 h 1424419"/>
                <a:gd name="connsiteX5" fmla="*/ 1303099 w 1304127"/>
                <a:gd name="connsiteY5" fmla="*/ 495558 h 1424419"/>
                <a:gd name="connsiteX6" fmla="*/ 1301746 w 1304127"/>
                <a:gd name="connsiteY6" fmla="*/ 953747 h 1424419"/>
                <a:gd name="connsiteX7" fmla="*/ 1302599 w 1304127"/>
                <a:gd name="connsiteY7" fmla="*/ 1003650 h 1424419"/>
                <a:gd name="connsiteX8" fmla="*/ 1227376 w 1304127"/>
                <a:gd name="connsiteY8" fmla="*/ 1152027 h 1424419"/>
                <a:gd name="connsiteX9" fmla="*/ 1172881 w 1304127"/>
                <a:gd name="connsiteY9" fmla="*/ 1179342 h 1424419"/>
                <a:gd name="connsiteX10" fmla="*/ 792288 w 1304127"/>
                <a:gd name="connsiteY10" fmla="*/ 1385653 h 1424419"/>
                <a:gd name="connsiteX11" fmla="*/ 522686 w 1304127"/>
                <a:gd name="connsiteY11" fmla="*/ 1384922 h 1424419"/>
                <a:gd name="connsiteX12" fmla="*/ 94302 w 1304127"/>
                <a:gd name="connsiteY12" fmla="*/ 1158755 h 1424419"/>
                <a:gd name="connsiteX13" fmla="*/ 39429 w 1304127"/>
                <a:gd name="connsiteY13" fmla="*/ 1117635 h 1424419"/>
                <a:gd name="connsiteX14" fmla="*/ 667 w 1304127"/>
                <a:gd name="connsiteY14" fmla="*/ 999105 h 1424419"/>
                <a:gd name="connsiteX15" fmla="*/ 0 w 1304127"/>
                <a:gd name="connsiteY15" fmla="*/ 972364 h 1424419"/>
                <a:gd name="connsiteX16" fmla="*/ 2496 w 1304127"/>
                <a:gd name="connsiteY16" fmla="*/ 463106 h 1424419"/>
                <a:gd name="connsiteX17" fmla="*/ 2458 w 1304127"/>
                <a:gd name="connsiteY17" fmla="*/ 429563 h 1424419"/>
                <a:gd name="connsiteX18" fmla="*/ 75248 w 1304127"/>
                <a:gd name="connsiteY18" fmla="*/ 303202 h 1424419"/>
                <a:gd name="connsiteX19" fmla="*/ 106293 w 1304127"/>
                <a:gd name="connsiteY19" fmla="*/ 282597 h 1424419"/>
                <a:gd name="connsiteX20" fmla="*/ 541533 w 1304127"/>
                <a:gd name="connsiteY20" fmla="*/ 38110 h 1424419"/>
                <a:gd name="connsiteX21" fmla="*/ 653528 w 1304127"/>
                <a:gd name="connsiteY21" fmla="*/ 0 h 1424419"/>
                <a:gd name="connsiteX0" fmla="*/ 653528 w 1306101"/>
                <a:gd name="connsiteY0" fmla="*/ 0 h 1424419"/>
                <a:gd name="connsiteX1" fmla="*/ 757287 w 1306101"/>
                <a:gd name="connsiteY1" fmla="*/ 32444 h 1424419"/>
                <a:gd name="connsiteX2" fmla="*/ 1206876 w 1306101"/>
                <a:gd name="connsiteY2" fmla="*/ 284945 h 1424419"/>
                <a:gd name="connsiteX3" fmla="*/ 1237706 w 1306101"/>
                <a:gd name="connsiteY3" fmla="*/ 306775 h 1424419"/>
                <a:gd name="connsiteX4" fmla="*/ 1305773 w 1306101"/>
                <a:gd name="connsiteY4" fmla="*/ 442384 h 1424419"/>
                <a:gd name="connsiteX5" fmla="*/ 1303099 w 1306101"/>
                <a:gd name="connsiteY5" fmla="*/ 495558 h 1424419"/>
                <a:gd name="connsiteX6" fmla="*/ 1301746 w 1306101"/>
                <a:gd name="connsiteY6" fmla="*/ 953747 h 1424419"/>
                <a:gd name="connsiteX7" fmla="*/ 1302599 w 1306101"/>
                <a:gd name="connsiteY7" fmla="*/ 1003650 h 1424419"/>
                <a:gd name="connsiteX8" fmla="*/ 1227376 w 1306101"/>
                <a:gd name="connsiteY8" fmla="*/ 1152027 h 1424419"/>
                <a:gd name="connsiteX9" fmla="*/ 1172881 w 1306101"/>
                <a:gd name="connsiteY9" fmla="*/ 1179342 h 1424419"/>
                <a:gd name="connsiteX10" fmla="*/ 792288 w 1306101"/>
                <a:gd name="connsiteY10" fmla="*/ 1385653 h 1424419"/>
                <a:gd name="connsiteX11" fmla="*/ 522686 w 1306101"/>
                <a:gd name="connsiteY11" fmla="*/ 1384922 h 1424419"/>
                <a:gd name="connsiteX12" fmla="*/ 94302 w 1306101"/>
                <a:gd name="connsiteY12" fmla="*/ 1158755 h 1424419"/>
                <a:gd name="connsiteX13" fmla="*/ 39429 w 1306101"/>
                <a:gd name="connsiteY13" fmla="*/ 1117635 h 1424419"/>
                <a:gd name="connsiteX14" fmla="*/ 667 w 1306101"/>
                <a:gd name="connsiteY14" fmla="*/ 999105 h 1424419"/>
                <a:gd name="connsiteX15" fmla="*/ 0 w 1306101"/>
                <a:gd name="connsiteY15" fmla="*/ 972364 h 1424419"/>
                <a:gd name="connsiteX16" fmla="*/ 2496 w 1306101"/>
                <a:gd name="connsiteY16" fmla="*/ 463106 h 1424419"/>
                <a:gd name="connsiteX17" fmla="*/ 2458 w 1306101"/>
                <a:gd name="connsiteY17" fmla="*/ 429563 h 1424419"/>
                <a:gd name="connsiteX18" fmla="*/ 75248 w 1306101"/>
                <a:gd name="connsiteY18" fmla="*/ 303202 h 1424419"/>
                <a:gd name="connsiteX19" fmla="*/ 106293 w 1306101"/>
                <a:gd name="connsiteY19" fmla="*/ 282597 h 1424419"/>
                <a:gd name="connsiteX20" fmla="*/ 541533 w 1306101"/>
                <a:gd name="connsiteY20" fmla="*/ 38110 h 1424419"/>
                <a:gd name="connsiteX21" fmla="*/ 653528 w 1306101"/>
                <a:gd name="connsiteY21" fmla="*/ 0 h 1424419"/>
                <a:gd name="connsiteX0" fmla="*/ 653528 w 1304819"/>
                <a:gd name="connsiteY0" fmla="*/ 0 h 1424419"/>
                <a:gd name="connsiteX1" fmla="*/ 757287 w 1304819"/>
                <a:gd name="connsiteY1" fmla="*/ 32444 h 1424419"/>
                <a:gd name="connsiteX2" fmla="*/ 1206876 w 1304819"/>
                <a:gd name="connsiteY2" fmla="*/ 284945 h 1424419"/>
                <a:gd name="connsiteX3" fmla="*/ 1237706 w 1304819"/>
                <a:gd name="connsiteY3" fmla="*/ 306775 h 1424419"/>
                <a:gd name="connsiteX4" fmla="*/ 1304420 w 1304819"/>
                <a:gd name="connsiteY4" fmla="*/ 434263 h 1424419"/>
                <a:gd name="connsiteX5" fmla="*/ 1303099 w 1304819"/>
                <a:gd name="connsiteY5" fmla="*/ 495558 h 1424419"/>
                <a:gd name="connsiteX6" fmla="*/ 1301746 w 1304819"/>
                <a:gd name="connsiteY6" fmla="*/ 953747 h 1424419"/>
                <a:gd name="connsiteX7" fmla="*/ 1302599 w 1304819"/>
                <a:gd name="connsiteY7" fmla="*/ 1003650 h 1424419"/>
                <a:gd name="connsiteX8" fmla="*/ 1227376 w 1304819"/>
                <a:gd name="connsiteY8" fmla="*/ 1152027 h 1424419"/>
                <a:gd name="connsiteX9" fmla="*/ 1172881 w 1304819"/>
                <a:gd name="connsiteY9" fmla="*/ 1179342 h 1424419"/>
                <a:gd name="connsiteX10" fmla="*/ 792288 w 1304819"/>
                <a:gd name="connsiteY10" fmla="*/ 1385653 h 1424419"/>
                <a:gd name="connsiteX11" fmla="*/ 522686 w 1304819"/>
                <a:gd name="connsiteY11" fmla="*/ 1384922 h 1424419"/>
                <a:gd name="connsiteX12" fmla="*/ 94302 w 1304819"/>
                <a:gd name="connsiteY12" fmla="*/ 1158755 h 1424419"/>
                <a:gd name="connsiteX13" fmla="*/ 39429 w 1304819"/>
                <a:gd name="connsiteY13" fmla="*/ 1117635 h 1424419"/>
                <a:gd name="connsiteX14" fmla="*/ 667 w 1304819"/>
                <a:gd name="connsiteY14" fmla="*/ 999105 h 1424419"/>
                <a:gd name="connsiteX15" fmla="*/ 0 w 1304819"/>
                <a:gd name="connsiteY15" fmla="*/ 972364 h 1424419"/>
                <a:gd name="connsiteX16" fmla="*/ 2496 w 1304819"/>
                <a:gd name="connsiteY16" fmla="*/ 463106 h 1424419"/>
                <a:gd name="connsiteX17" fmla="*/ 2458 w 1304819"/>
                <a:gd name="connsiteY17" fmla="*/ 429563 h 1424419"/>
                <a:gd name="connsiteX18" fmla="*/ 75248 w 1304819"/>
                <a:gd name="connsiteY18" fmla="*/ 303202 h 1424419"/>
                <a:gd name="connsiteX19" fmla="*/ 106293 w 1304819"/>
                <a:gd name="connsiteY19" fmla="*/ 282597 h 1424419"/>
                <a:gd name="connsiteX20" fmla="*/ 541533 w 1304819"/>
                <a:gd name="connsiteY20" fmla="*/ 38110 h 1424419"/>
                <a:gd name="connsiteX21" fmla="*/ 653528 w 1304819"/>
                <a:gd name="connsiteY21" fmla="*/ 0 h 1424419"/>
                <a:gd name="connsiteX0" fmla="*/ 653528 w 1306525"/>
                <a:gd name="connsiteY0" fmla="*/ 0 h 1424419"/>
                <a:gd name="connsiteX1" fmla="*/ 757287 w 1306525"/>
                <a:gd name="connsiteY1" fmla="*/ 32444 h 1424419"/>
                <a:gd name="connsiteX2" fmla="*/ 1206876 w 1306525"/>
                <a:gd name="connsiteY2" fmla="*/ 284945 h 1424419"/>
                <a:gd name="connsiteX3" fmla="*/ 1237706 w 1306525"/>
                <a:gd name="connsiteY3" fmla="*/ 306775 h 1424419"/>
                <a:gd name="connsiteX4" fmla="*/ 1304420 w 1306525"/>
                <a:gd name="connsiteY4" fmla="*/ 434263 h 1424419"/>
                <a:gd name="connsiteX5" fmla="*/ 1305806 w 1306525"/>
                <a:gd name="connsiteY5" fmla="*/ 519922 h 1424419"/>
                <a:gd name="connsiteX6" fmla="*/ 1301746 w 1306525"/>
                <a:gd name="connsiteY6" fmla="*/ 953747 h 1424419"/>
                <a:gd name="connsiteX7" fmla="*/ 1302599 w 1306525"/>
                <a:gd name="connsiteY7" fmla="*/ 1003650 h 1424419"/>
                <a:gd name="connsiteX8" fmla="*/ 1227376 w 1306525"/>
                <a:gd name="connsiteY8" fmla="*/ 1152027 h 1424419"/>
                <a:gd name="connsiteX9" fmla="*/ 1172881 w 1306525"/>
                <a:gd name="connsiteY9" fmla="*/ 1179342 h 1424419"/>
                <a:gd name="connsiteX10" fmla="*/ 792288 w 1306525"/>
                <a:gd name="connsiteY10" fmla="*/ 1385653 h 1424419"/>
                <a:gd name="connsiteX11" fmla="*/ 522686 w 1306525"/>
                <a:gd name="connsiteY11" fmla="*/ 1384922 h 1424419"/>
                <a:gd name="connsiteX12" fmla="*/ 94302 w 1306525"/>
                <a:gd name="connsiteY12" fmla="*/ 1158755 h 1424419"/>
                <a:gd name="connsiteX13" fmla="*/ 39429 w 1306525"/>
                <a:gd name="connsiteY13" fmla="*/ 1117635 h 1424419"/>
                <a:gd name="connsiteX14" fmla="*/ 667 w 1306525"/>
                <a:gd name="connsiteY14" fmla="*/ 999105 h 1424419"/>
                <a:gd name="connsiteX15" fmla="*/ 0 w 1306525"/>
                <a:gd name="connsiteY15" fmla="*/ 972364 h 1424419"/>
                <a:gd name="connsiteX16" fmla="*/ 2496 w 1306525"/>
                <a:gd name="connsiteY16" fmla="*/ 463106 h 1424419"/>
                <a:gd name="connsiteX17" fmla="*/ 2458 w 1306525"/>
                <a:gd name="connsiteY17" fmla="*/ 429563 h 1424419"/>
                <a:gd name="connsiteX18" fmla="*/ 75248 w 1306525"/>
                <a:gd name="connsiteY18" fmla="*/ 303202 h 1424419"/>
                <a:gd name="connsiteX19" fmla="*/ 106293 w 1306525"/>
                <a:gd name="connsiteY19" fmla="*/ 282597 h 1424419"/>
                <a:gd name="connsiteX20" fmla="*/ 541533 w 1306525"/>
                <a:gd name="connsiteY20" fmla="*/ 38110 h 1424419"/>
                <a:gd name="connsiteX21" fmla="*/ 653528 w 1306525"/>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2881 w 1305814"/>
                <a:gd name="connsiteY9" fmla="*/ 1179342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4419"/>
                <a:gd name="connsiteX1" fmla="*/ 757287 w 1305814"/>
                <a:gd name="connsiteY1" fmla="*/ 32444 h 1424419"/>
                <a:gd name="connsiteX2" fmla="*/ 1206876 w 1305814"/>
                <a:gd name="connsiteY2" fmla="*/ 284945 h 1424419"/>
                <a:gd name="connsiteX3" fmla="*/ 1237706 w 1305814"/>
                <a:gd name="connsiteY3" fmla="*/ 306775 h 1424419"/>
                <a:gd name="connsiteX4" fmla="*/ 1304420 w 1305814"/>
                <a:gd name="connsiteY4" fmla="*/ 434263 h 1424419"/>
                <a:gd name="connsiteX5" fmla="*/ 1305806 w 1305814"/>
                <a:gd name="connsiteY5" fmla="*/ 519922 h 1424419"/>
                <a:gd name="connsiteX6" fmla="*/ 1301746 w 1305814"/>
                <a:gd name="connsiteY6" fmla="*/ 953747 h 1424419"/>
                <a:gd name="connsiteX7" fmla="*/ 1302599 w 1305814"/>
                <a:gd name="connsiteY7" fmla="*/ 1003650 h 1424419"/>
                <a:gd name="connsiteX8" fmla="*/ 1227376 w 1305814"/>
                <a:gd name="connsiteY8" fmla="*/ 1152027 h 1424419"/>
                <a:gd name="connsiteX9" fmla="*/ 1174235 w 1305814"/>
                <a:gd name="connsiteY9" fmla="*/ 1184756 h 1424419"/>
                <a:gd name="connsiteX10" fmla="*/ 792288 w 1305814"/>
                <a:gd name="connsiteY10" fmla="*/ 1385653 h 1424419"/>
                <a:gd name="connsiteX11" fmla="*/ 522686 w 1305814"/>
                <a:gd name="connsiteY11" fmla="*/ 1384922 h 1424419"/>
                <a:gd name="connsiteX12" fmla="*/ 94302 w 1305814"/>
                <a:gd name="connsiteY12" fmla="*/ 1158755 h 1424419"/>
                <a:gd name="connsiteX13" fmla="*/ 39429 w 1305814"/>
                <a:gd name="connsiteY13" fmla="*/ 1117635 h 1424419"/>
                <a:gd name="connsiteX14" fmla="*/ 667 w 1305814"/>
                <a:gd name="connsiteY14" fmla="*/ 999105 h 1424419"/>
                <a:gd name="connsiteX15" fmla="*/ 0 w 1305814"/>
                <a:gd name="connsiteY15" fmla="*/ 972364 h 1424419"/>
                <a:gd name="connsiteX16" fmla="*/ 2496 w 1305814"/>
                <a:gd name="connsiteY16" fmla="*/ 463106 h 1424419"/>
                <a:gd name="connsiteX17" fmla="*/ 2458 w 1305814"/>
                <a:gd name="connsiteY17" fmla="*/ 429563 h 1424419"/>
                <a:gd name="connsiteX18" fmla="*/ 75248 w 1305814"/>
                <a:gd name="connsiteY18" fmla="*/ 303202 h 1424419"/>
                <a:gd name="connsiteX19" fmla="*/ 106293 w 1305814"/>
                <a:gd name="connsiteY19" fmla="*/ 282597 h 1424419"/>
                <a:gd name="connsiteX20" fmla="*/ 541533 w 1305814"/>
                <a:gd name="connsiteY20" fmla="*/ 38110 h 1424419"/>
                <a:gd name="connsiteX21" fmla="*/ 653528 w 1305814"/>
                <a:gd name="connsiteY21" fmla="*/ 0 h 1424419"/>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7408"/>
                <a:gd name="connsiteX1" fmla="*/ 757287 w 1305814"/>
                <a:gd name="connsiteY1" fmla="*/ 32444 h 1427408"/>
                <a:gd name="connsiteX2" fmla="*/ 1206876 w 1305814"/>
                <a:gd name="connsiteY2" fmla="*/ 284945 h 1427408"/>
                <a:gd name="connsiteX3" fmla="*/ 1237706 w 1305814"/>
                <a:gd name="connsiteY3" fmla="*/ 306775 h 1427408"/>
                <a:gd name="connsiteX4" fmla="*/ 1304420 w 1305814"/>
                <a:gd name="connsiteY4" fmla="*/ 434263 h 1427408"/>
                <a:gd name="connsiteX5" fmla="*/ 1305806 w 1305814"/>
                <a:gd name="connsiteY5" fmla="*/ 519922 h 1427408"/>
                <a:gd name="connsiteX6" fmla="*/ 1301746 w 1305814"/>
                <a:gd name="connsiteY6" fmla="*/ 953747 h 1427408"/>
                <a:gd name="connsiteX7" fmla="*/ 1302599 w 1305814"/>
                <a:gd name="connsiteY7" fmla="*/ 1003650 h 1427408"/>
                <a:gd name="connsiteX8" fmla="*/ 1227376 w 1305814"/>
                <a:gd name="connsiteY8" fmla="*/ 1152027 h 1427408"/>
                <a:gd name="connsiteX9" fmla="*/ 1174235 w 1305814"/>
                <a:gd name="connsiteY9" fmla="*/ 1184756 h 1427408"/>
                <a:gd name="connsiteX10" fmla="*/ 792288 w 1305814"/>
                <a:gd name="connsiteY10" fmla="*/ 1385653 h 1427408"/>
                <a:gd name="connsiteX11" fmla="*/ 517719 w 1305814"/>
                <a:gd name="connsiteY11" fmla="*/ 1389889 h 1427408"/>
                <a:gd name="connsiteX12" fmla="*/ 94302 w 1305814"/>
                <a:gd name="connsiteY12" fmla="*/ 1158755 h 1427408"/>
                <a:gd name="connsiteX13" fmla="*/ 39429 w 1305814"/>
                <a:gd name="connsiteY13" fmla="*/ 1117635 h 1427408"/>
                <a:gd name="connsiteX14" fmla="*/ 667 w 1305814"/>
                <a:gd name="connsiteY14" fmla="*/ 999105 h 1427408"/>
                <a:gd name="connsiteX15" fmla="*/ 0 w 1305814"/>
                <a:gd name="connsiteY15" fmla="*/ 972364 h 1427408"/>
                <a:gd name="connsiteX16" fmla="*/ 2496 w 1305814"/>
                <a:gd name="connsiteY16" fmla="*/ 463106 h 1427408"/>
                <a:gd name="connsiteX17" fmla="*/ 2458 w 1305814"/>
                <a:gd name="connsiteY17" fmla="*/ 429563 h 1427408"/>
                <a:gd name="connsiteX18" fmla="*/ 75248 w 1305814"/>
                <a:gd name="connsiteY18" fmla="*/ 303202 h 1427408"/>
                <a:gd name="connsiteX19" fmla="*/ 106293 w 1305814"/>
                <a:gd name="connsiteY19" fmla="*/ 282597 h 1427408"/>
                <a:gd name="connsiteX20" fmla="*/ 541533 w 1305814"/>
                <a:gd name="connsiteY20" fmla="*/ 38110 h 1427408"/>
                <a:gd name="connsiteX21" fmla="*/ 653528 w 1305814"/>
                <a:gd name="connsiteY21" fmla="*/ 0 h 1427408"/>
                <a:gd name="connsiteX0" fmla="*/ 653528 w 1305814"/>
                <a:gd name="connsiteY0" fmla="*/ 0 h 1421591"/>
                <a:gd name="connsiteX1" fmla="*/ 757287 w 1305814"/>
                <a:gd name="connsiteY1" fmla="*/ 32444 h 1421591"/>
                <a:gd name="connsiteX2" fmla="*/ 1206876 w 1305814"/>
                <a:gd name="connsiteY2" fmla="*/ 284945 h 1421591"/>
                <a:gd name="connsiteX3" fmla="*/ 1237706 w 1305814"/>
                <a:gd name="connsiteY3" fmla="*/ 306775 h 1421591"/>
                <a:gd name="connsiteX4" fmla="*/ 1304420 w 1305814"/>
                <a:gd name="connsiteY4" fmla="*/ 434263 h 1421591"/>
                <a:gd name="connsiteX5" fmla="*/ 1305806 w 1305814"/>
                <a:gd name="connsiteY5" fmla="*/ 519922 h 1421591"/>
                <a:gd name="connsiteX6" fmla="*/ 1301746 w 1305814"/>
                <a:gd name="connsiteY6" fmla="*/ 953747 h 1421591"/>
                <a:gd name="connsiteX7" fmla="*/ 1302599 w 1305814"/>
                <a:gd name="connsiteY7" fmla="*/ 1003650 h 1421591"/>
                <a:gd name="connsiteX8" fmla="*/ 1227376 w 1305814"/>
                <a:gd name="connsiteY8" fmla="*/ 1152027 h 1421591"/>
                <a:gd name="connsiteX9" fmla="*/ 1174235 w 1305814"/>
                <a:gd name="connsiteY9" fmla="*/ 1184756 h 1421591"/>
                <a:gd name="connsiteX10" fmla="*/ 792288 w 1305814"/>
                <a:gd name="connsiteY10" fmla="*/ 1385653 h 1421591"/>
                <a:gd name="connsiteX11" fmla="*/ 502818 w 1305814"/>
                <a:gd name="connsiteY11" fmla="*/ 1379955 h 1421591"/>
                <a:gd name="connsiteX12" fmla="*/ 94302 w 1305814"/>
                <a:gd name="connsiteY12" fmla="*/ 1158755 h 1421591"/>
                <a:gd name="connsiteX13" fmla="*/ 39429 w 1305814"/>
                <a:gd name="connsiteY13" fmla="*/ 1117635 h 1421591"/>
                <a:gd name="connsiteX14" fmla="*/ 667 w 1305814"/>
                <a:gd name="connsiteY14" fmla="*/ 999105 h 1421591"/>
                <a:gd name="connsiteX15" fmla="*/ 0 w 1305814"/>
                <a:gd name="connsiteY15" fmla="*/ 972364 h 1421591"/>
                <a:gd name="connsiteX16" fmla="*/ 2496 w 1305814"/>
                <a:gd name="connsiteY16" fmla="*/ 463106 h 1421591"/>
                <a:gd name="connsiteX17" fmla="*/ 2458 w 1305814"/>
                <a:gd name="connsiteY17" fmla="*/ 429563 h 1421591"/>
                <a:gd name="connsiteX18" fmla="*/ 75248 w 1305814"/>
                <a:gd name="connsiteY18" fmla="*/ 303202 h 1421591"/>
                <a:gd name="connsiteX19" fmla="*/ 106293 w 1305814"/>
                <a:gd name="connsiteY19" fmla="*/ 282597 h 1421591"/>
                <a:gd name="connsiteX20" fmla="*/ 541533 w 1305814"/>
                <a:gd name="connsiteY20" fmla="*/ 38110 h 1421591"/>
                <a:gd name="connsiteX21" fmla="*/ 653528 w 1305814"/>
                <a:gd name="connsiteY21" fmla="*/ 0 h 1421591"/>
                <a:gd name="connsiteX0" fmla="*/ 653528 w 1305814"/>
                <a:gd name="connsiteY0" fmla="*/ 0 h 1423589"/>
                <a:gd name="connsiteX1" fmla="*/ 757287 w 1305814"/>
                <a:gd name="connsiteY1" fmla="*/ 32444 h 1423589"/>
                <a:gd name="connsiteX2" fmla="*/ 1206876 w 1305814"/>
                <a:gd name="connsiteY2" fmla="*/ 284945 h 1423589"/>
                <a:gd name="connsiteX3" fmla="*/ 1237706 w 1305814"/>
                <a:gd name="connsiteY3" fmla="*/ 306775 h 1423589"/>
                <a:gd name="connsiteX4" fmla="*/ 1304420 w 1305814"/>
                <a:gd name="connsiteY4" fmla="*/ 434263 h 1423589"/>
                <a:gd name="connsiteX5" fmla="*/ 1305806 w 1305814"/>
                <a:gd name="connsiteY5" fmla="*/ 519922 h 1423589"/>
                <a:gd name="connsiteX6" fmla="*/ 1301746 w 1305814"/>
                <a:gd name="connsiteY6" fmla="*/ 953747 h 1423589"/>
                <a:gd name="connsiteX7" fmla="*/ 1302599 w 1305814"/>
                <a:gd name="connsiteY7" fmla="*/ 1003650 h 1423589"/>
                <a:gd name="connsiteX8" fmla="*/ 1227376 w 1305814"/>
                <a:gd name="connsiteY8" fmla="*/ 1152027 h 1423589"/>
                <a:gd name="connsiteX9" fmla="*/ 1174235 w 1305814"/>
                <a:gd name="connsiteY9" fmla="*/ 1184756 h 1423589"/>
                <a:gd name="connsiteX10" fmla="*/ 792288 w 1305814"/>
                <a:gd name="connsiteY10" fmla="*/ 1385653 h 1423589"/>
                <a:gd name="connsiteX11" fmla="*/ 502818 w 1305814"/>
                <a:gd name="connsiteY11" fmla="*/ 1379955 h 1423589"/>
                <a:gd name="connsiteX12" fmla="*/ 94302 w 1305814"/>
                <a:gd name="connsiteY12" fmla="*/ 1158755 h 1423589"/>
                <a:gd name="connsiteX13" fmla="*/ 39429 w 1305814"/>
                <a:gd name="connsiteY13" fmla="*/ 1117635 h 1423589"/>
                <a:gd name="connsiteX14" fmla="*/ 667 w 1305814"/>
                <a:gd name="connsiteY14" fmla="*/ 999105 h 1423589"/>
                <a:gd name="connsiteX15" fmla="*/ 0 w 1305814"/>
                <a:gd name="connsiteY15" fmla="*/ 972364 h 1423589"/>
                <a:gd name="connsiteX16" fmla="*/ 2496 w 1305814"/>
                <a:gd name="connsiteY16" fmla="*/ 463106 h 1423589"/>
                <a:gd name="connsiteX17" fmla="*/ 2458 w 1305814"/>
                <a:gd name="connsiteY17" fmla="*/ 429563 h 1423589"/>
                <a:gd name="connsiteX18" fmla="*/ 75248 w 1305814"/>
                <a:gd name="connsiteY18" fmla="*/ 303202 h 1423589"/>
                <a:gd name="connsiteX19" fmla="*/ 106293 w 1305814"/>
                <a:gd name="connsiteY19" fmla="*/ 282597 h 1423589"/>
                <a:gd name="connsiteX20" fmla="*/ 541533 w 1305814"/>
                <a:gd name="connsiteY20" fmla="*/ 38110 h 1423589"/>
                <a:gd name="connsiteX21" fmla="*/ 653528 w 1305814"/>
                <a:gd name="connsiteY21" fmla="*/ 0 h 1423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gradFill flip="none" rotWithShape="1">
              <a:gsLst>
                <a:gs pos="50000">
                  <a:schemeClr val="bg1">
                    <a:lumMod val="95000"/>
                  </a:schemeClr>
                </a:gs>
                <a:gs pos="100000">
                  <a:schemeClr val="bg1">
                    <a:lumMod val="75000"/>
                  </a:schemeClr>
                </a:gs>
                <a:gs pos="0">
                  <a:schemeClr val="bg1"/>
                </a:gs>
              </a:gsLst>
              <a:lin ang="18900000" scaled="0"/>
              <a:tileRect/>
            </a:gradFill>
            <a:ln w="15875">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26" name="文本框 25"/>
            <p:cNvSpPr txBox="1"/>
            <p:nvPr/>
          </p:nvSpPr>
          <p:spPr>
            <a:xfrm>
              <a:off x="1199710" y="5314295"/>
              <a:ext cx="1030514" cy="707886"/>
            </a:xfrm>
            <a:prstGeom prst="rect">
              <a:avLst/>
            </a:prstGeom>
            <a:noFill/>
          </p:spPr>
          <p:txBody>
            <a:bodyPr wrap="square" rtlCol="0">
              <a:spAutoFit/>
            </a:bodyPr>
            <a:lstStyle/>
            <a:p>
              <a:pPr algn="ctr"/>
              <a:r>
                <a:rPr lang="en-US" altLang="zh-CN" sz="4000" dirty="0" smtClean="0">
                  <a:solidFill>
                    <a:srgbClr val="0065B0"/>
                  </a:solidFill>
                  <a:latin typeface="Impact" panose="020B0806030902050204" pitchFamily="34" charset="0"/>
                </a:rPr>
                <a:t>03</a:t>
              </a:r>
              <a:endParaRPr lang="zh-CN" altLang="en-US" sz="4000" dirty="0">
                <a:solidFill>
                  <a:srgbClr val="0065B0"/>
                </a:solidFill>
                <a:latin typeface="Impact" panose="020B0806030902050204" pitchFamily="34" charset="0"/>
              </a:endParaRPr>
            </a:p>
          </p:txBody>
        </p:sp>
      </p:grpSp>
      <p:sp>
        <p:nvSpPr>
          <p:cNvPr id="27" name="TextBox 26"/>
          <p:cNvSpPr txBox="1"/>
          <p:nvPr/>
        </p:nvSpPr>
        <p:spPr bwMode="auto">
          <a:xfrm>
            <a:off x="7436372" y="2290466"/>
            <a:ext cx="4225744" cy="738664"/>
          </a:xfrm>
          <a:prstGeom prst="rect">
            <a:avLst/>
          </a:prstGeom>
          <a:noFill/>
        </p:spPr>
        <p:txBody>
          <a:bodyPr wrap="square">
            <a:spAutoFit/>
          </a:bodyPr>
          <a:lstStyle/>
          <a:p>
            <a:pPr>
              <a:lnSpc>
                <a:spcPct val="150000"/>
              </a:lnSpc>
            </a:pPr>
            <a:r>
              <a:rPr lang="zh-CN" altLang="en-US" sz="14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8" name="TextBox 26"/>
          <p:cNvSpPr txBox="1"/>
          <p:nvPr/>
        </p:nvSpPr>
        <p:spPr bwMode="auto">
          <a:xfrm>
            <a:off x="7436372" y="3808378"/>
            <a:ext cx="4225744" cy="738664"/>
          </a:xfrm>
          <a:prstGeom prst="rect">
            <a:avLst/>
          </a:prstGeom>
          <a:noFill/>
        </p:spPr>
        <p:txBody>
          <a:bodyPr wrap="square">
            <a:spAutoFit/>
          </a:bodyPr>
          <a:lstStyle/>
          <a:p>
            <a:pPr>
              <a:lnSpc>
                <a:spcPct val="150000"/>
              </a:lnSpc>
            </a:pPr>
            <a:r>
              <a:rPr lang="zh-CN" altLang="en-US" sz="14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
        <p:nvSpPr>
          <p:cNvPr id="29" name="TextBox 26"/>
          <p:cNvSpPr txBox="1"/>
          <p:nvPr/>
        </p:nvSpPr>
        <p:spPr bwMode="auto">
          <a:xfrm>
            <a:off x="7486282" y="5301662"/>
            <a:ext cx="4225744" cy="738664"/>
          </a:xfrm>
          <a:prstGeom prst="rect">
            <a:avLst/>
          </a:prstGeom>
          <a:noFill/>
        </p:spPr>
        <p:txBody>
          <a:bodyPr wrap="square">
            <a:spAutoFit/>
          </a:bodyPr>
          <a:lstStyle/>
          <a:p>
            <a:pPr>
              <a:lnSpc>
                <a:spcPct val="150000"/>
              </a:lnSpc>
            </a:pPr>
            <a:r>
              <a:rPr lang="zh-CN" altLang="en-US" sz="14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spTree>
    <p:extLst>
      <p:ext uri="{BB962C8B-B14F-4D97-AF65-F5344CB8AC3E}">
        <p14:creationId xmlns:p14="http://schemas.microsoft.com/office/powerpoint/2010/main" val="76688753"/>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2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9" presetClass="entr" presetSubtype="0"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par>
                          <p:cTn id="13" fill="hold">
                            <p:stCondLst>
                              <p:cond delay="1250"/>
                            </p:stCondLst>
                            <p:childTnLst>
                              <p:par>
                                <p:cTn id="14" presetID="14" presetClass="entr" presetSubtype="1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horizontal)">
                                      <p:cBhvr>
                                        <p:cTn id="16" dur="500"/>
                                        <p:tgtEl>
                                          <p:spTgt spid="9"/>
                                        </p:tgtEl>
                                      </p:cBhvr>
                                    </p:animEffect>
                                  </p:childTnLst>
                                </p:cTn>
                              </p:par>
                            </p:childTnLst>
                          </p:cTn>
                        </p:par>
                        <p:par>
                          <p:cTn id="17" fill="hold">
                            <p:stCondLst>
                              <p:cond delay="1750"/>
                            </p:stCondLst>
                            <p:childTnLst>
                              <p:par>
                                <p:cTn id="18" presetID="22" presetClass="entr" presetSubtype="8"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left)">
                                      <p:cBhvr>
                                        <p:cTn id="20" dur="500"/>
                                        <p:tgtEl>
                                          <p:spTgt spid="27"/>
                                        </p:tgtEl>
                                      </p:cBhvr>
                                    </p:animEffect>
                                  </p:childTnLst>
                                </p:cTn>
                              </p:par>
                            </p:childTnLst>
                          </p:cTn>
                        </p:par>
                        <p:par>
                          <p:cTn id="21" fill="hold">
                            <p:stCondLst>
                              <p:cond delay="2250"/>
                            </p:stCondLst>
                            <p:childTnLst>
                              <p:par>
                                <p:cTn id="22" presetID="2" presetClass="entr" presetSubtype="8" decel="4200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750" fill="hold"/>
                                        <p:tgtEl>
                                          <p:spTgt spid="7"/>
                                        </p:tgtEl>
                                        <p:attrNameLst>
                                          <p:attrName>ppt_x</p:attrName>
                                        </p:attrNameLst>
                                      </p:cBhvr>
                                      <p:tavLst>
                                        <p:tav tm="0">
                                          <p:val>
                                            <p:strVal val="0-#ppt_w/2"/>
                                          </p:val>
                                        </p:tav>
                                        <p:tav tm="100000">
                                          <p:val>
                                            <p:strVal val="#ppt_x"/>
                                          </p:val>
                                        </p:tav>
                                      </p:tavLst>
                                    </p:anim>
                                    <p:anim calcmode="lin" valueType="num">
                                      <p:cBhvr additive="base">
                                        <p:cTn id="25" dur="750" fill="hold"/>
                                        <p:tgtEl>
                                          <p:spTgt spid="7"/>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9" presetClass="entr" presetSubtype="0"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dissolve">
                                      <p:cBhvr>
                                        <p:cTn id="29" dur="500"/>
                                        <p:tgtEl>
                                          <p:spTgt spid="21"/>
                                        </p:tgtEl>
                                      </p:cBhvr>
                                    </p:animEffect>
                                  </p:childTnLst>
                                </p:cTn>
                              </p:par>
                            </p:childTnLst>
                          </p:cTn>
                        </p:par>
                        <p:par>
                          <p:cTn id="30" fill="hold">
                            <p:stCondLst>
                              <p:cond delay="3500"/>
                            </p:stCondLst>
                            <p:childTnLst>
                              <p:par>
                                <p:cTn id="31" presetID="14" presetClass="entr" presetSubtype="10"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randombar(horizontal)">
                                      <p:cBhvr>
                                        <p:cTn id="33" dur="500"/>
                                        <p:tgtEl>
                                          <p:spTgt spid="12"/>
                                        </p:tgtEl>
                                      </p:cBhvr>
                                    </p:animEffect>
                                  </p:childTnLst>
                                </p:cTn>
                              </p:par>
                            </p:childTnLst>
                          </p:cTn>
                        </p:par>
                        <p:par>
                          <p:cTn id="34" fill="hold">
                            <p:stCondLst>
                              <p:cond delay="4000"/>
                            </p:stCondLst>
                            <p:childTnLst>
                              <p:par>
                                <p:cTn id="35" presetID="22" presetClass="entr" presetSubtype="8"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left)">
                                      <p:cBhvr>
                                        <p:cTn id="37" dur="500"/>
                                        <p:tgtEl>
                                          <p:spTgt spid="28"/>
                                        </p:tgtEl>
                                      </p:cBhvr>
                                    </p:animEffect>
                                  </p:childTnLst>
                                </p:cTn>
                              </p:par>
                            </p:childTnLst>
                          </p:cTn>
                        </p:par>
                        <p:par>
                          <p:cTn id="38" fill="hold">
                            <p:stCondLst>
                              <p:cond delay="4500"/>
                            </p:stCondLst>
                            <p:childTnLst>
                              <p:par>
                                <p:cTn id="39" presetID="2" presetClass="entr" presetSubtype="8" decel="42000"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750" fill="hold"/>
                                        <p:tgtEl>
                                          <p:spTgt spid="8"/>
                                        </p:tgtEl>
                                        <p:attrNameLst>
                                          <p:attrName>ppt_x</p:attrName>
                                        </p:attrNameLst>
                                      </p:cBhvr>
                                      <p:tavLst>
                                        <p:tav tm="0">
                                          <p:val>
                                            <p:strVal val="0-#ppt_w/2"/>
                                          </p:val>
                                        </p:tav>
                                        <p:tav tm="100000">
                                          <p:val>
                                            <p:strVal val="#ppt_x"/>
                                          </p:val>
                                        </p:tav>
                                      </p:tavLst>
                                    </p:anim>
                                    <p:anim calcmode="lin" valueType="num">
                                      <p:cBhvr additive="base">
                                        <p:cTn id="42" dur="750" fill="hold"/>
                                        <p:tgtEl>
                                          <p:spTgt spid="8"/>
                                        </p:tgtEl>
                                        <p:attrNameLst>
                                          <p:attrName>ppt_y</p:attrName>
                                        </p:attrNameLst>
                                      </p:cBhvr>
                                      <p:tavLst>
                                        <p:tav tm="0">
                                          <p:val>
                                            <p:strVal val="#ppt_y"/>
                                          </p:val>
                                        </p:tav>
                                        <p:tav tm="100000">
                                          <p:val>
                                            <p:strVal val="#ppt_y"/>
                                          </p:val>
                                        </p:tav>
                                      </p:tavLst>
                                    </p:anim>
                                  </p:childTnLst>
                                </p:cTn>
                              </p:par>
                            </p:childTnLst>
                          </p:cTn>
                        </p:par>
                        <p:par>
                          <p:cTn id="43" fill="hold">
                            <p:stCondLst>
                              <p:cond delay="5250"/>
                            </p:stCondLst>
                            <p:childTnLst>
                              <p:par>
                                <p:cTn id="44" presetID="9" presetClass="entr" presetSubtype="0"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dissolve">
                                      <p:cBhvr>
                                        <p:cTn id="46" dur="500"/>
                                        <p:tgtEl>
                                          <p:spTgt spid="24"/>
                                        </p:tgtEl>
                                      </p:cBhvr>
                                    </p:animEffect>
                                  </p:childTnLst>
                                </p:cTn>
                              </p:par>
                            </p:childTnLst>
                          </p:cTn>
                        </p:par>
                        <p:par>
                          <p:cTn id="47" fill="hold">
                            <p:stCondLst>
                              <p:cond delay="5750"/>
                            </p:stCondLst>
                            <p:childTnLst>
                              <p:par>
                                <p:cTn id="48" presetID="14" presetClass="entr" presetSubtype="10" fill="hold"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randombar(horizontal)">
                                      <p:cBhvr>
                                        <p:cTn id="50" dur="500"/>
                                        <p:tgtEl>
                                          <p:spTgt spid="15"/>
                                        </p:tgtEl>
                                      </p:cBhvr>
                                    </p:animEffect>
                                  </p:childTnLst>
                                </p:cTn>
                              </p:par>
                            </p:childTnLst>
                          </p:cTn>
                        </p:par>
                        <p:par>
                          <p:cTn id="51" fill="hold">
                            <p:stCondLst>
                              <p:cond delay="6250"/>
                            </p:stCondLst>
                            <p:childTnLst>
                              <p:par>
                                <p:cTn id="52" presetID="22" presetClass="entr" presetSubtype="8" fill="hold" grpId="0" nodeType="after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wipe(left)">
                                      <p:cBhvr>
                                        <p:cTn id="5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27" grpId="0"/>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我对责任的理解</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1409438" y="1989673"/>
            <a:ext cx="2163755" cy="2163755"/>
            <a:chOff x="1409438" y="1989673"/>
            <a:chExt cx="2163755" cy="2163755"/>
          </a:xfrm>
        </p:grpSpPr>
        <p:grpSp>
          <p:nvGrpSpPr>
            <p:cNvPr id="7" name="组合 6"/>
            <p:cNvGrpSpPr/>
            <p:nvPr/>
          </p:nvGrpSpPr>
          <p:grpSpPr>
            <a:xfrm>
              <a:off x="1409438" y="1989673"/>
              <a:ext cx="2163755" cy="2163755"/>
              <a:chOff x="5443217" y="1567820"/>
              <a:chExt cx="1664341" cy="1664341"/>
            </a:xfrm>
            <a:effectLst>
              <a:outerShdw blurRad="228600" dist="114300" dir="2700000" algn="tl" rotWithShape="0">
                <a:prstClr val="black">
                  <a:alpha val="30000"/>
                </a:prstClr>
              </a:outerShdw>
            </a:effectLst>
          </p:grpSpPr>
          <p:sp>
            <p:nvSpPr>
              <p:cNvPr id="9" name="任意多边形 8"/>
              <p:cNvSpPr/>
              <p:nvPr/>
            </p:nvSpPr>
            <p:spPr>
              <a:xfrm>
                <a:off x="5443217" y="1567820"/>
                <a:ext cx="1664341" cy="1664341"/>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椭圆 9"/>
              <p:cNvSpPr/>
              <p:nvPr/>
            </p:nvSpPr>
            <p:spPr>
              <a:xfrm>
                <a:off x="5666551" y="1791154"/>
                <a:ext cx="1217673" cy="1217673"/>
              </a:xfrm>
              <a:prstGeom prst="ellipse">
                <a:avLst/>
              </a:prstGeom>
              <a:noFill/>
              <a:ln w="3810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5720139" y="1844742"/>
                <a:ext cx="1110496" cy="111049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椭圆 7"/>
            <p:cNvSpPr/>
            <p:nvPr/>
          </p:nvSpPr>
          <p:spPr>
            <a:xfrm>
              <a:off x="1821473" y="2401707"/>
              <a:ext cx="1339684" cy="133968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1919814" y="2719897"/>
            <a:ext cx="1143000" cy="830997"/>
          </a:xfrm>
          <a:prstGeom prst="rect">
            <a:avLst/>
          </a:prstGeom>
          <a:noFill/>
        </p:spPr>
        <p:txBody>
          <a:bodyPr wrap="square" rtlCol="0">
            <a:spAutoFit/>
          </a:bodyPr>
          <a:lstStyle/>
          <a:p>
            <a:pPr algn="ctr"/>
            <a:r>
              <a:rPr lang="en-US" altLang="zh-CN" sz="4800" b="1" dirty="0" smtClean="0">
                <a:solidFill>
                  <a:schemeClr val="bg1"/>
                </a:solidFill>
                <a:latin typeface="Kartika" panose="02020503030404060203" pitchFamily="18" charset="0"/>
                <a:ea typeface="LiHei Pro" panose="020B0500000000000000" pitchFamily="34" charset="-122"/>
                <a:cs typeface="Kartika" panose="02020503030404060203" pitchFamily="18" charset="0"/>
              </a:rPr>
              <a:t>01</a:t>
            </a:r>
            <a:endParaRPr lang="zh-CN" altLang="en-US" sz="4800" b="1" dirty="0">
              <a:solidFill>
                <a:schemeClr val="bg1"/>
              </a:solidFill>
              <a:latin typeface="Kartika" panose="02020503030404060203" pitchFamily="18" charset="0"/>
              <a:ea typeface="LiHei Pro" panose="020B0500000000000000" pitchFamily="34" charset="-122"/>
              <a:cs typeface="Kartika" panose="02020503030404060203" pitchFamily="18" charset="0"/>
            </a:endParaRPr>
          </a:p>
        </p:txBody>
      </p:sp>
      <p:grpSp>
        <p:nvGrpSpPr>
          <p:cNvPr id="13" name="组合 12"/>
          <p:cNvGrpSpPr/>
          <p:nvPr/>
        </p:nvGrpSpPr>
        <p:grpSpPr>
          <a:xfrm>
            <a:off x="5036558" y="1989673"/>
            <a:ext cx="2163755" cy="2163755"/>
            <a:chOff x="5036558" y="1989673"/>
            <a:chExt cx="2163755" cy="2163755"/>
          </a:xfrm>
        </p:grpSpPr>
        <p:grpSp>
          <p:nvGrpSpPr>
            <p:cNvPr id="14" name="组合 13"/>
            <p:cNvGrpSpPr/>
            <p:nvPr/>
          </p:nvGrpSpPr>
          <p:grpSpPr>
            <a:xfrm>
              <a:off x="5036558" y="1989673"/>
              <a:ext cx="2163755" cy="2163755"/>
              <a:chOff x="5443217" y="1567820"/>
              <a:chExt cx="1664341" cy="1664341"/>
            </a:xfrm>
            <a:effectLst>
              <a:outerShdw blurRad="228600" dist="114300" dir="2700000" algn="tl" rotWithShape="0">
                <a:prstClr val="black">
                  <a:alpha val="30000"/>
                </a:prstClr>
              </a:outerShdw>
            </a:effectLst>
          </p:grpSpPr>
          <p:sp>
            <p:nvSpPr>
              <p:cNvPr id="16" name="任意多边形 15"/>
              <p:cNvSpPr/>
              <p:nvPr/>
            </p:nvSpPr>
            <p:spPr>
              <a:xfrm>
                <a:off x="5443217" y="1567820"/>
                <a:ext cx="1664341" cy="1664341"/>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椭圆 16"/>
              <p:cNvSpPr/>
              <p:nvPr/>
            </p:nvSpPr>
            <p:spPr>
              <a:xfrm>
                <a:off x="5666551" y="1791154"/>
                <a:ext cx="1217673" cy="1217673"/>
              </a:xfrm>
              <a:prstGeom prst="ellipse">
                <a:avLst/>
              </a:prstGeom>
              <a:noFill/>
              <a:ln w="3810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20139" y="1844742"/>
                <a:ext cx="1110496" cy="111049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椭圆 14"/>
            <p:cNvSpPr/>
            <p:nvPr/>
          </p:nvSpPr>
          <p:spPr>
            <a:xfrm>
              <a:off x="5448593" y="2401707"/>
              <a:ext cx="1339684" cy="1339684"/>
            </a:xfrm>
            <a:prstGeom prst="ellipse">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5546934" y="2706498"/>
            <a:ext cx="1143000" cy="830997"/>
          </a:xfrm>
          <a:prstGeom prst="rect">
            <a:avLst/>
          </a:prstGeom>
          <a:noFill/>
        </p:spPr>
        <p:txBody>
          <a:bodyPr wrap="square" rtlCol="0">
            <a:spAutoFit/>
          </a:bodyPr>
          <a:lstStyle/>
          <a:p>
            <a:pPr algn="ctr"/>
            <a:r>
              <a:rPr lang="en-US" altLang="zh-CN" sz="4800" b="1" dirty="0" smtClean="0">
                <a:solidFill>
                  <a:schemeClr val="bg1"/>
                </a:solidFill>
                <a:latin typeface="Kartika" panose="02020503030404060203" pitchFamily="18" charset="0"/>
                <a:ea typeface="LiHei Pro" panose="020B0500000000000000" pitchFamily="34" charset="-122"/>
                <a:cs typeface="Kartika" panose="02020503030404060203" pitchFamily="18" charset="0"/>
              </a:rPr>
              <a:t>02</a:t>
            </a:r>
            <a:endParaRPr lang="zh-CN" altLang="en-US" sz="4800" b="1" dirty="0">
              <a:solidFill>
                <a:schemeClr val="bg1"/>
              </a:solidFill>
              <a:latin typeface="Kartika" panose="02020503030404060203" pitchFamily="18" charset="0"/>
              <a:ea typeface="LiHei Pro" panose="020B0500000000000000" pitchFamily="34" charset="-122"/>
              <a:cs typeface="Kartika" panose="02020503030404060203" pitchFamily="18" charset="0"/>
            </a:endParaRPr>
          </a:p>
        </p:txBody>
      </p:sp>
      <p:grpSp>
        <p:nvGrpSpPr>
          <p:cNvPr id="20" name="组合 19"/>
          <p:cNvGrpSpPr/>
          <p:nvPr/>
        </p:nvGrpSpPr>
        <p:grpSpPr>
          <a:xfrm>
            <a:off x="8662064" y="1989673"/>
            <a:ext cx="2163755" cy="2163755"/>
            <a:chOff x="8662064" y="1989673"/>
            <a:chExt cx="2163755" cy="2163755"/>
          </a:xfrm>
        </p:grpSpPr>
        <p:grpSp>
          <p:nvGrpSpPr>
            <p:cNvPr id="21" name="组合 20"/>
            <p:cNvGrpSpPr/>
            <p:nvPr/>
          </p:nvGrpSpPr>
          <p:grpSpPr>
            <a:xfrm>
              <a:off x="8662064" y="1989673"/>
              <a:ext cx="2163755" cy="2163755"/>
              <a:chOff x="5443217" y="1567820"/>
              <a:chExt cx="1664341" cy="1664341"/>
            </a:xfrm>
            <a:effectLst>
              <a:outerShdw blurRad="228600" dist="114300" dir="2700000" algn="tl" rotWithShape="0">
                <a:prstClr val="black">
                  <a:alpha val="30000"/>
                </a:prstClr>
              </a:outerShdw>
            </a:effectLst>
          </p:grpSpPr>
          <p:sp>
            <p:nvSpPr>
              <p:cNvPr id="23" name="任意多边形 22"/>
              <p:cNvSpPr/>
              <p:nvPr/>
            </p:nvSpPr>
            <p:spPr>
              <a:xfrm>
                <a:off x="5443217" y="1567820"/>
                <a:ext cx="1664341" cy="1664341"/>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椭圆 23"/>
              <p:cNvSpPr/>
              <p:nvPr/>
            </p:nvSpPr>
            <p:spPr>
              <a:xfrm>
                <a:off x="5666551" y="1791154"/>
                <a:ext cx="1217673" cy="1217673"/>
              </a:xfrm>
              <a:prstGeom prst="ellipse">
                <a:avLst/>
              </a:prstGeom>
              <a:noFill/>
              <a:ln w="38100">
                <a:gradFill flip="none" rotWithShape="1">
                  <a:gsLst>
                    <a:gs pos="0">
                      <a:schemeClr val="bg1">
                        <a:lumMod val="85000"/>
                      </a:schemeClr>
                    </a:gs>
                    <a:gs pos="100000">
                      <a:schemeClr val="bg1"/>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5720139" y="1844742"/>
                <a:ext cx="1110496" cy="1110496"/>
              </a:xfrm>
              <a:prstGeom prst="ellipse">
                <a:avLst/>
              </a:prstGeom>
              <a:gradFill>
                <a:gsLst>
                  <a:gs pos="100000">
                    <a:schemeClr val="bg1"/>
                  </a:gs>
                  <a:gs pos="0">
                    <a:srgbClr val="E2E2E2"/>
                  </a:gs>
                </a:gsLst>
                <a:lin ang="2700000" scaled="1"/>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椭圆 21"/>
            <p:cNvSpPr/>
            <p:nvPr/>
          </p:nvSpPr>
          <p:spPr>
            <a:xfrm>
              <a:off x="9074099" y="2401707"/>
              <a:ext cx="1339684" cy="133968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文本框 25"/>
          <p:cNvSpPr txBox="1"/>
          <p:nvPr/>
        </p:nvSpPr>
        <p:spPr>
          <a:xfrm>
            <a:off x="9172440" y="2719897"/>
            <a:ext cx="1143000" cy="830997"/>
          </a:xfrm>
          <a:prstGeom prst="rect">
            <a:avLst/>
          </a:prstGeom>
          <a:noFill/>
        </p:spPr>
        <p:txBody>
          <a:bodyPr wrap="square" rtlCol="0">
            <a:spAutoFit/>
          </a:bodyPr>
          <a:lstStyle/>
          <a:p>
            <a:pPr algn="ctr"/>
            <a:r>
              <a:rPr lang="en-US" altLang="zh-CN" sz="4800" b="1" dirty="0" smtClean="0">
                <a:solidFill>
                  <a:schemeClr val="bg1"/>
                </a:solidFill>
                <a:latin typeface="Kartika" panose="02020503030404060203" pitchFamily="18" charset="0"/>
                <a:ea typeface="LiHei Pro" panose="020B0500000000000000" pitchFamily="34" charset="-122"/>
                <a:cs typeface="Kartika" panose="02020503030404060203" pitchFamily="18" charset="0"/>
              </a:rPr>
              <a:t>03</a:t>
            </a:r>
            <a:endParaRPr lang="zh-CN" altLang="en-US" sz="4800" b="1" dirty="0">
              <a:solidFill>
                <a:schemeClr val="bg1"/>
              </a:solidFill>
              <a:latin typeface="Kartika" panose="02020503030404060203" pitchFamily="18" charset="0"/>
              <a:ea typeface="LiHei Pro" panose="020B0500000000000000" pitchFamily="34" charset="-122"/>
              <a:cs typeface="Kartika" panose="02020503030404060203" pitchFamily="18" charset="0"/>
            </a:endParaRPr>
          </a:p>
        </p:txBody>
      </p:sp>
      <p:grpSp>
        <p:nvGrpSpPr>
          <p:cNvPr id="27" name="组合 26"/>
          <p:cNvGrpSpPr/>
          <p:nvPr/>
        </p:nvGrpSpPr>
        <p:grpSpPr>
          <a:xfrm>
            <a:off x="1310401" y="4315490"/>
            <a:ext cx="2261178" cy="830821"/>
            <a:chOff x="1310401" y="4315490"/>
            <a:chExt cx="2261178" cy="830821"/>
          </a:xfrm>
        </p:grpSpPr>
        <p:sp>
          <p:nvSpPr>
            <p:cNvPr id="28" name="圆角矩形 27"/>
            <p:cNvSpPr/>
            <p:nvPr/>
          </p:nvSpPr>
          <p:spPr>
            <a:xfrm>
              <a:off x="1411052" y="4454265"/>
              <a:ext cx="2160527" cy="692046"/>
            </a:xfrm>
            <a:prstGeom prst="roundRect">
              <a:avLst/>
            </a:prstGeom>
            <a:solidFill>
              <a:srgbClr val="00B0F0"/>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1310401" y="4315490"/>
              <a:ext cx="2116285" cy="769441"/>
            </a:xfrm>
            <a:prstGeom prst="rect">
              <a:avLst/>
            </a:prstGeom>
            <a:noFill/>
          </p:spPr>
          <p:txBody>
            <a:bodyPr wrap="none" rtlCol="0">
              <a:spAutoFit/>
            </a:bodyPr>
            <a:lstStyle/>
            <a:p>
              <a:r>
                <a:rPr lang="zh-CN" altLang="en-US" sz="4400" b="1" dirty="0">
                  <a:solidFill>
                    <a:srgbClr val="FEFEFE"/>
                  </a:solidFill>
                  <a:latin typeface="幼圆" panose="02010509060101010101" pitchFamily="49" charset="-122"/>
                  <a:ea typeface="幼圆" panose="02010509060101010101" pitchFamily="49" charset="-122"/>
                </a:rPr>
                <a:t> </a:t>
              </a:r>
              <a:r>
                <a:rPr lang="zh-CN" altLang="en-US" sz="3200" b="1" dirty="0" smtClean="0">
                  <a:solidFill>
                    <a:srgbClr val="FEFEFE"/>
                  </a:solidFill>
                  <a:latin typeface="幼圆" panose="02010509060101010101" pitchFamily="49" charset="-122"/>
                  <a:ea typeface="幼圆" panose="02010509060101010101" pitchFamily="49" charset="-122"/>
                </a:rPr>
                <a:t>添加标题</a:t>
              </a:r>
              <a:endParaRPr lang="zh-CN" altLang="en-US" sz="1400" b="1" dirty="0">
                <a:solidFill>
                  <a:srgbClr val="FEFEFE"/>
                </a:solidFill>
                <a:latin typeface="幼圆" panose="02010509060101010101" pitchFamily="49" charset="-122"/>
                <a:ea typeface="幼圆" panose="02010509060101010101" pitchFamily="49" charset="-122"/>
              </a:endParaRPr>
            </a:p>
          </p:txBody>
        </p:sp>
      </p:grpSp>
      <p:grpSp>
        <p:nvGrpSpPr>
          <p:cNvPr id="30" name="组合 29"/>
          <p:cNvGrpSpPr/>
          <p:nvPr/>
        </p:nvGrpSpPr>
        <p:grpSpPr>
          <a:xfrm>
            <a:off x="5038172" y="4454265"/>
            <a:ext cx="2160527" cy="692046"/>
            <a:chOff x="5038172" y="4454265"/>
            <a:chExt cx="2160527" cy="692046"/>
          </a:xfrm>
        </p:grpSpPr>
        <p:sp>
          <p:nvSpPr>
            <p:cNvPr id="31" name="圆角矩形 30"/>
            <p:cNvSpPr/>
            <p:nvPr/>
          </p:nvSpPr>
          <p:spPr>
            <a:xfrm>
              <a:off x="5038172" y="4454265"/>
              <a:ext cx="2160527" cy="692046"/>
            </a:xfrm>
            <a:prstGeom prst="roundRect">
              <a:avLst/>
            </a:prstGeom>
            <a:solidFill>
              <a:srgbClr val="0065B0"/>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5251869" y="4460437"/>
              <a:ext cx="1946830" cy="584775"/>
            </a:xfrm>
            <a:prstGeom prst="rect">
              <a:avLst/>
            </a:prstGeom>
            <a:noFill/>
          </p:spPr>
          <p:txBody>
            <a:bodyPr wrap="square" rtlCol="0">
              <a:spAutoFit/>
            </a:bodyPr>
            <a:lstStyle/>
            <a:p>
              <a:r>
                <a:rPr lang="zh-CN" altLang="en-US" sz="3200" b="1" dirty="0" smtClean="0">
                  <a:solidFill>
                    <a:srgbClr val="FEFEFE"/>
                  </a:solidFill>
                  <a:latin typeface="幼圆" panose="02010509060101010101" pitchFamily="49" charset="-122"/>
                  <a:ea typeface="幼圆" panose="02010509060101010101" pitchFamily="49" charset="-122"/>
                </a:rPr>
                <a:t>添加标题</a:t>
              </a:r>
              <a:endParaRPr lang="zh-CN" altLang="en-US" sz="1400" b="1" dirty="0">
                <a:solidFill>
                  <a:srgbClr val="FEFEFE"/>
                </a:solidFill>
                <a:latin typeface="幼圆" panose="02010509060101010101" pitchFamily="49" charset="-122"/>
                <a:ea typeface="幼圆" panose="02010509060101010101" pitchFamily="49" charset="-122"/>
              </a:endParaRPr>
            </a:p>
          </p:txBody>
        </p:sp>
      </p:grpSp>
      <p:grpSp>
        <p:nvGrpSpPr>
          <p:cNvPr id="33" name="组合 32"/>
          <p:cNvGrpSpPr/>
          <p:nvPr/>
        </p:nvGrpSpPr>
        <p:grpSpPr>
          <a:xfrm>
            <a:off x="8663678" y="4454265"/>
            <a:ext cx="2160527" cy="692046"/>
            <a:chOff x="8663678" y="4454265"/>
            <a:chExt cx="2160527" cy="692046"/>
          </a:xfrm>
        </p:grpSpPr>
        <p:sp>
          <p:nvSpPr>
            <p:cNvPr id="34" name="圆角矩形 33"/>
            <p:cNvSpPr/>
            <p:nvPr/>
          </p:nvSpPr>
          <p:spPr>
            <a:xfrm>
              <a:off x="8663678" y="4454265"/>
              <a:ext cx="2160527" cy="692046"/>
            </a:xfrm>
            <a:prstGeom prst="roundRect">
              <a:avLst/>
            </a:prstGeom>
            <a:solidFill>
              <a:srgbClr val="00B0F0"/>
            </a:solidFill>
            <a:ln w="19050">
              <a:gradFill flip="none" rotWithShape="1">
                <a:gsLst>
                  <a:gs pos="0">
                    <a:schemeClr val="bg1">
                      <a:lumMod val="85000"/>
                    </a:schemeClr>
                  </a:gs>
                  <a:gs pos="100000">
                    <a:schemeClr val="bg1"/>
                  </a:gs>
                </a:gsLst>
                <a:lin ang="2700000" scaled="1"/>
                <a:tileRect/>
              </a:gradFill>
            </a:ln>
            <a:effectLst>
              <a:innerShdw blurRad="101600" dist="50800" dir="13500000">
                <a:prstClr val="black">
                  <a:alpha val="3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8881681" y="4460437"/>
              <a:ext cx="1832553" cy="584775"/>
            </a:xfrm>
            <a:prstGeom prst="rect">
              <a:avLst/>
            </a:prstGeom>
            <a:noFill/>
          </p:spPr>
          <p:txBody>
            <a:bodyPr wrap="none" rtlCol="0">
              <a:spAutoFit/>
            </a:bodyPr>
            <a:lstStyle/>
            <a:p>
              <a:r>
                <a:rPr lang="zh-CN" altLang="en-US" sz="3200" b="1" dirty="0" smtClean="0">
                  <a:solidFill>
                    <a:srgbClr val="FEFEFE"/>
                  </a:solidFill>
                  <a:latin typeface="幼圆" panose="02010509060101010101" pitchFamily="49" charset="-122"/>
                  <a:ea typeface="幼圆" panose="02010509060101010101" pitchFamily="49" charset="-122"/>
                </a:rPr>
                <a:t>添加标题</a:t>
              </a:r>
              <a:endParaRPr lang="zh-CN" altLang="en-US" sz="1400" b="1" dirty="0">
                <a:solidFill>
                  <a:srgbClr val="FEFEFE"/>
                </a:solidFill>
                <a:latin typeface="幼圆" panose="02010509060101010101" pitchFamily="49" charset="-122"/>
                <a:ea typeface="幼圆" panose="02010509060101010101" pitchFamily="49" charset="-122"/>
              </a:endParaRPr>
            </a:p>
          </p:txBody>
        </p:sp>
      </p:grpSp>
      <p:sp>
        <p:nvSpPr>
          <p:cNvPr id="37" name="TextBox 12"/>
          <p:cNvSpPr txBox="1"/>
          <p:nvPr/>
        </p:nvSpPr>
        <p:spPr>
          <a:xfrm>
            <a:off x="1409438" y="5425572"/>
            <a:ext cx="2356196" cy="1200329"/>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8" name="TextBox 12"/>
          <p:cNvSpPr txBox="1"/>
          <p:nvPr/>
        </p:nvSpPr>
        <p:spPr>
          <a:xfrm>
            <a:off x="4932628" y="5422622"/>
            <a:ext cx="2356196" cy="1200329"/>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9" name="TextBox 12"/>
          <p:cNvSpPr txBox="1"/>
          <p:nvPr/>
        </p:nvSpPr>
        <p:spPr>
          <a:xfrm>
            <a:off x="8662064" y="5422621"/>
            <a:ext cx="2356196" cy="1200329"/>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23276131"/>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childTnLst>
                          </p:cTn>
                        </p:par>
                        <p:par>
                          <p:cTn id="15" fill="hold">
                            <p:stCondLst>
                              <p:cond delay="1500"/>
                            </p:stCondLst>
                            <p:childTnLst>
                              <p:par>
                                <p:cTn id="16" presetID="16" presetClass="entr" presetSubtype="37" fill="hold" nodeType="after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barn(outVertical)">
                                      <p:cBhvr>
                                        <p:cTn id="18" dur="500"/>
                                        <p:tgtEl>
                                          <p:spTgt spid="27"/>
                                        </p:tgtEl>
                                      </p:cBhvr>
                                    </p:animEffect>
                                  </p:childTnLst>
                                </p:cTn>
                              </p:par>
                            </p:childTnLst>
                          </p:cTn>
                        </p:par>
                        <p:par>
                          <p:cTn id="19" fill="hold">
                            <p:stCondLst>
                              <p:cond delay="2000"/>
                            </p:stCondLst>
                            <p:childTnLst>
                              <p:par>
                                <p:cTn id="20" presetID="2" presetClass="entr" presetSubtype="4" fill="hold" grpId="0"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ppt_x"/>
                                          </p:val>
                                        </p:tav>
                                        <p:tav tm="100000">
                                          <p:val>
                                            <p:strVal val="#ppt_x"/>
                                          </p:val>
                                        </p:tav>
                                      </p:tavLst>
                                    </p:anim>
                                    <p:anim calcmode="lin" valueType="num">
                                      <p:cBhvr additive="base">
                                        <p:cTn id="23" dur="500" fill="hold"/>
                                        <p:tgtEl>
                                          <p:spTgt spid="37"/>
                                        </p:tgtEl>
                                        <p:attrNameLst>
                                          <p:attrName>ppt_y</p:attrName>
                                        </p:attrNameLst>
                                      </p:cBhvr>
                                      <p:tavLst>
                                        <p:tav tm="0">
                                          <p:val>
                                            <p:strVal val="1+#ppt_h/2"/>
                                          </p:val>
                                        </p:tav>
                                        <p:tav tm="100000">
                                          <p:val>
                                            <p:strVal val="#ppt_y"/>
                                          </p:val>
                                        </p:tav>
                                      </p:tavLst>
                                    </p:anim>
                                  </p:childTnLst>
                                </p:cTn>
                              </p:par>
                            </p:childTnLst>
                          </p:cTn>
                        </p:par>
                        <p:par>
                          <p:cTn id="24" fill="hold">
                            <p:stCondLst>
                              <p:cond delay="2500"/>
                            </p:stCondLst>
                            <p:childTnLst>
                              <p:par>
                                <p:cTn id="25" presetID="31" presetClass="entr" presetSubtype="0"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1000" fill="hold"/>
                                        <p:tgtEl>
                                          <p:spTgt spid="13"/>
                                        </p:tgtEl>
                                        <p:attrNameLst>
                                          <p:attrName>ppt_w</p:attrName>
                                        </p:attrNameLst>
                                      </p:cBhvr>
                                      <p:tavLst>
                                        <p:tav tm="0">
                                          <p:val>
                                            <p:fltVal val="0"/>
                                          </p:val>
                                        </p:tav>
                                        <p:tav tm="100000">
                                          <p:val>
                                            <p:strVal val="#ppt_w"/>
                                          </p:val>
                                        </p:tav>
                                      </p:tavLst>
                                    </p:anim>
                                    <p:anim calcmode="lin" valueType="num">
                                      <p:cBhvr>
                                        <p:cTn id="28" dur="1000" fill="hold"/>
                                        <p:tgtEl>
                                          <p:spTgt spid="13"/>
                                        </p:tgtEl>
                                        <p:attrNameLst>
                                          <p:attrName>ppt_h</p:attrName>
                                        </p:attrNameLst>
                                      </p:cBhvr>
                                      <p:tavLst>
                                        <p:tav tm="0">
                                          <p:val>
                                            <p:fltVal val="0"/>
                                          </p:val>
                                        </p:tav>
                                        <p:tav tm="100000">
                                          <p:val>
                                            <p:strVal val="#ppt_h"/>
                                          </p:val>
                                        </p:tav>
                                      </p:tavLst>
                                    </p:anim>
                                    <p:anim calcmode="lin" valueType="num">
                                      <p:cBhvr>
                                        <p:cTn id="29" dur="1000" fill="hold"/>
                                        <p:tgtEl>
                                          <p:spTgt spid="13"/>
                                        </p:tgtEl>
                                        <p:attrNameLst>
                                          <p:attrName>style.rotation</p:attrName>
                                        </p:attrNameLst>
                                      </p:cBhvr>
                                      <p:tavLst>
                                        <p:tav tm="0">
                                          <p:val>
                                            <p:fltVal val="90"/>
                                          </p:val>
                                        </p:tav>
                                        <p:tav tm="100000">
                                          <p:val>
                                            <p:fltVal val="0"/>
                                          </p:val>
                                        </p:tav>
                                      </p:tavLst>
                                    </p:anim>
                                    <p:animEffect transition="in" filter="fade">
                                      <p:cBhvr>
                                        <p:cTn id="30" dur="1000"/>
                                        <p:tgtEl>
                                          <p:spTgt spid="13"/>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par>
                          <p:cTn id="35" fill="hold">
                            <p:stCondLst>
                              <p:cond delay="4000"/>
                            </p:stCondLst>
                            <p:childTnLst>
                              <p:par>
                                <p:cTn id="36" presetID="16" presetClass="entr" presetSubtype="37" fill="hold"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barn(outVertical)">
                                      <p:cBhvr>
                                        <p:cTn id="38" dur="500"/>
                                        <p:tgtEl>
                                          <p:spTgt spid="30"/>
                                        </p:tgtEl>
                                      </p:cBhvr>
                                    </p:animEffect>
                                  </p:childTnLst>
                                </p:cTn>
                              </p:par>
                            </p:childTnLst>
                          </p:cTn>
                        </p:par>
                        <p:par>
                          <p:cTn id="39" fill="hold">
                            <p:stCondLst>
                              <p:cond delay="4500"/>
                            </p:stCondLst>
                            <p:childTnLst>
                              <p:par>
                                <p:cTn id="40" presetID="2" presetClass="entr" presetSubtype="4" fill="hold" grpId="0" nodeType="afterEffect">
                                  <p:stCondLst>
                                    <p:cond delay="0"/>
                                  </p:stCondLst>
                                  <p:childTnLst>
                                    <p:set>
                                      <p:cBhvr>
                                        <p:cTn id="41" dur="1" fill="hold">
                                          <p:stCondLst>
                                            <p:cond delay="0"/>
                                          </p:stCondLst>
                                        </p:cTn>
                                        <p:tgtEl>
                                          <p:spTgt spid="38"/>
                                        </p:tgtEl>
                                        <p:attrNameLst>
                                          <p:attrName>style.visibility</p:attrName>
                                        </p:attrNameLst>
                                      </p:cBhvr>
                                      <p:to>
                                        <p:strVal val="visible"/>
                                      </p:to>
                                    </p:set>
                                    <p:anim calcmode="lin" valueType="num">
                                      <p:cBhvr additive="base">
                                        <p:cTn id="42" dur="500" fill="hold"/>
                                        <p:tgtEl>
                                          <p:spTgt spid="38"/>
                                        </p:tgtEl>
                                        <p:attrNameLst>
                                          <p:attrName>ppt_x</p:attrName>
                                        </p:attrNameLst>
                                      </p:cBhvr>
                                      <p:tavLst>
                                        <p:tav tm="0">
                                          <p:val>
                                            <p:strVal val="#ppt_x"/>
                                          </p:val>
                                        </p:tav>
                                        <p:tav tm="100000">
                                          <p:val>
                                            <p:strVal val="#ppt_x"/>
                                          </p:val>
                                        </p:tav>
                                      </p:tavLst>
                                    </p:anim>
                                    <p:anim calcmode="lin" valueType="num">
                                      <p:cBhvr additive="base">
                                        <p:cTn id="43" dur="500" fill="hold"/>
                                        <p:tgtEl>
                                          <p:spTgt spid="38"/>
                                        </p:tgtEl>
                                        <p:attrNameLst>
                                          <p:attrName>ppt_y</p:attrName>
                                        </p:attrNameLst>
                                      </p:cBhvr>
                                      <p:tavLst>
                                        <p:tav tm="0">
                                          <p:val>
                                            <p:strVal val="1+#ppt_h/2"/>
                                          </p:val>
                                        </p:tav>
                                        <p:tav tm="100000">
                                          <p:val>
                                            <p:strVal val="#ppt_y"/>
                                          </p:val>
                                        </p:tav>
                                      </p:tavLst>
                                    </p:anim>
                                  </p:childTnLst>
                                </p:cTn>
                              </p:par>
                            </p:childTnLst>
                          </p:cTn>
                        </p:par>
                        <p:par>
                          <p:cTn id="44" fill="hold">
                            <p:stCondLst>
                              <p:cond delay="5000"/>
                            </p:stCondLst>
                            <p:childTnLst>
                              <p:par>
                                <p:cTn id="45" presetID="31" presetClass="entr" presetSubtype="0" fill="hold" nodeType="after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p:cTn id="47" dur="1000" fill="hold"/>
                                        <p:tgtEl>
                                          <p:spTgt spid="20"/>
                                        </p:tgtEl>
                                        <p:attrNameLst>
                                          <p:attrName>ppt_w</p:attrName>
                                        </p:attrNameLst>
                                      </p:cBhvr>
                                      <p:tavLst>
                                        <p:tav tm="0">
                                          <p:val>
                                            <p:fltVal val="0"/>
                                          </p:val>
                                        </p:tav>
                                        <p:tav tm="100000">
                                          <p:val>
                                            <p:strVal val="#ppt_w"/>
                                          </p:val>
                                        </p:tav>
                                      </p:tavLst>
                                    </p:anim>
                                    <p:anim calcmode="lin" valueType="num">
                                      <p:cBhvr>
                                        <p:cTn id="48" dur="1000" fill="hold"/>
                                        <p:tgtEl>
                                          <p:spTgt spid="20"/>
                                        </p:tgtEl>
                                        <p:attrNameLst>
                                          <p:attrName>ppt_h</p:attrName>
                                        </p:attrNameLst>
                                      </p:cBhvr>
                                      <p:tavLst>
                                        <p:tav tm="0">
                                          <p:val>
                                            <p:fltVal val="0"/>
                                          </p:val>
                                        </p:tav>
                                        <p:tav tm="100000">
                                          <p:val>
                                            <p:strVal val="#ppt_h"/>
                                          </p:val>
                                        </p:tav>
                                      </p:tavLst>
                                    </p:anim>
                                    <p:anim calcmode="lin" valueType="num">
                                      <p:cBhvr>
                                        <p:cTn id="49" dur="1000" fill="hold"/>
                                        <p:tgtEl>
                                          <p:spTgt spid="20"/>
                                        </p:tgtEl>
                                        <p:attrNameLst>
                                          <p:attrName>style.rotation</p:attrName>
                                        </p:attrNameLst>
                                      </p:cBhvr>
                                      <p:tavLst>
                                        <p:tav tm="0">
                                          <p:val>
                                            <p:fltVal val="90"/>
                                          </p:val>
                                        </p:tav>
                                        <p:tav tm="100000">
                                          <p:val>
                                            <p:fltVal val="0"/>
                                          </p:val>
                                        </p:tav>
                                      </p:tavLst>
                                    </p:anim>
                                    <p:animEffect transition="in" filter="fade">
                                      <p:cBhvr>
                                        <p:cTn id="50" dur="1000"/>
                                        <p:tgtEl>
                                          <p:spTgt spid="20"/>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500"/>
                                        <p:tgtEl>
                                          <p:spTgt spid="26"/>
                                        </p:tgtEl>
                                      </p:cBhvr>
                                    </p:animEffect>
                                  </p:childTnLst>
                                </p:cTn>
                              </p:par>
                            </p:childTnLst>
                          </p:cTn>
                        </p:par>
                        <p:par>
                          <p:cTn id="55" fill="hold">
                            <p:stCondLst>
                              <p:cond delay="6500"/>
                            </p:stCondLst>
                            <p:childTnLst>
                              <p:par>
                                <p:cTn id="56" presetID="16" presetClass="entr" presetSubtype="37" fill="hold" nodeType="after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barn(outVertical)">
                                      <p:cBhvr>
                                        <p:cTn id="58" dur="500"/>
                                        <p:tgtEl>
                                          <p:spTgt spid="33"/>
                                        </p:tgtEl>
                                      </p:cBhvr>
                                    </p:animEffect>
                                  </p:childTnLst>
                                </p:cTn>
                              </p:par>
                            </p:childTnLst>
                          </p:cTn>
                        </p:par>
                        <p:par>
                          <p:cTn id="59" fill="hold">
                            <p:stCondLst>
                              <p:cond delay="7000"/>
                            </p:stCondLst>
                            <p:childTnLst>
                              <p:par>
                                <p:cTn id="60" presetID="2" presetClass="entr" presetSubtype="4" fill="hold" grpId="0" nodeType="after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500" fill="hold"/>
                                        <p:tgtEl>
                                          <p:spTgt spid="39"/>
                                        </p:tgtEl>
                                        <p:attrNameLst>
                                          <p:attrName>ppt_x</p:attrName>
                                        </p:attrNameLst>
                                      </p:cBhvr>
                                      <p:tavLst>
                                        <p:tav tm="0">
                                          <p:val>
                                            <p:strVal val="#ppt_x"/>
                                          </p:val>
                                        </p:tav>
                                        <p:tav tm="100000">
                                          <p:val>
                                            <p:strVal val="#ppt_x"/>
                                          </p:val>
                                        </p:tav>
                                      </p:tavLst>
                                    </p:anim>
                                    <p:anim calcmode="lin" valueType="num">
                                      <p:cBhvr additive="base">
                                        <p:cTn id="63"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9" grpId="0"/>
      <p:bldP spid="26" grpId="0"/>
      <p:bldP spid="37" grpId="0"/>
      <p:bldP spid="38" grpId="0"/>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l="60765"/>
          <a:stretch>
            <a:fillRect/>
          </a:stretch>
        </p:blipFill>
        <p:spPr>
          <a:xfrm>
            <a:off x="0" y="0"/>
            <a:ext cx="3177952" cy="6858000"/>
          </a:xfrm>
          <a:prstGeom prst="rect">
            <a:avLst/>
          </a:prstGeom>
        </p:spPr>
      </p:pic>
      <p:sp>
        <p:nvSpPr>
          <p:cNvPr id="3" name="文本框 2"/>
          <p:cNvSpPr txBox="1"/>
          <p:nvPr/>
        </p:nvSpPr>
        <p:spPr>
          <a:xfrm>
            <a:off x="8752434" y="867779"/>
            <a:ext cx="2448106" cy="769441"/>
          </a:xfrm>
          <a:prstGeom prst="rect">
            <a:avLst/>
          </a:prstGeom>
          <a:noFill/>
        </p:spPr>
        <p:txBody>
          <a:bodyPr wrap="none" rtlCol="0">
            <a:spAutoFit/>
          </a:bodyPr>
          <a:lstStyle/>
          <a:p>
            <a:r>
              <a:rPr lang="zh-CN" altLang="en-US" sz="4400" b="1" dirty="0">
                <a:solidFill>
                  <a:schemeClr val="tx1">
                    <a:lumMod val="75000"/>
                    <a:lumOff val="25000"/>
                  </a:schemeClr>
                </a:solidFill>
                <a:latin typeface="幼圆" panose="02010509060101010101" pitchFamily="49" charset="-122"/>
                <a:ea typeface="幼圆" panose="02010509060101010101" pitchFamily="49" charset="-122"/>
              </a:rPr>
              <a:t>工作回顾</a:t>
            </a:r>
          </a:p>
        </p:txBody>
      </p:sp>
      <p:sp>
        <p:nvSpPr>
          <p:cNvPr id="4" name="文本框 3"/>
          <p:cNvSpPr txBox="1"/>
          <p:nvPr/>
        </p:nvSpPr>
        <p:spPr>
          <a:xfrm>
            <a:off x="8752434" y="2230483"/>
            <a:ext cx="2448106" cy="769441"/>
          </a:xfrm>
          <a:prstGeom prst="rect">
            <a:avLst/>
          </a:prstGeom>
          <a:noFill/>
        </p:spPr>
        <p:txBody>
          <a:bodyPr wrap="none" rtlCol="0">
            <a:spAutoFit/>
          </a:bodyPr>
          <a:lstStyle/>
          <a:p>
            <a:r>
              <a:rPr lang="zh-CN" altLang="en-US" sz="4400" b="1" dirty="0">
                <a:solidFill>
                  <a:schemeClr val="tx1">
                    <a:lumMod val="75000"/>
                    <a:lumOff val="25000"/>
                  </a:schemeClr>
                </a:solidFill>
                <a:latin typeface="幼圆" panose="02010509060101010101" pitchFamily="49" charset="-122"/>
                <a:ea typeface="幼圆" panose="02010509060101010101" pitchFamily="49" charset="-122"/>
              </a:rPr>
              <a:t>自我评价</a:t>
            </a:r>
          </a:p>
        </p:txBody>
      </p:sp>
      <p:sp>
        <p:nvSpPr>
          <p:cNvPr id="5" name="文本框 4"/>
          <p:cNvSpPr txBox="1"/>
          <p:nvPr/>
        </p:nvSpPr>
        <p:spPr>
          <a:xfrm>
            <a:off x="8752434" y="3626937"/>
            <a:ext cx="2448106" cy="769441"/>
          </a:xfrm>
          <a:prstGeom prst="rect">
            <a:avLst/>
          </a:prstGeom>
          <a:noFill/>
        </p:spPr>
        <p:txBody>
          <a:bodyPr wrap="none" rtlCol="0">
            <a:spAutoFit/>
          </a:bodyPr>
          <a:lstStyle/>
          <a:p>
            <a:r>
              <a:rPr lang="zh-CN" altLang="en-US" sz="4400" b="1" dirty="0" smtClean="0">
                <a:solidFill>
                  <a:schemeClr val="tx1">
                    <a:lumMod val="75000"/>
                    <a:lumOff val="25000"/>
                  </a:schemeClr>
                </a:solidFill>
                <a:latin typeface="幼圆" panose="02010509060101010101" pitchFamily="49" charset="-122"/>
                <a:ea typeface="幼圆" panose="02010509060101010101" pitchFamily="49" charset="-122"/>
              </a:rPr>
              <a:t>工作体会</a:t>
            </a:r>
            <a:endParaRPr lang="zh-CN" altLang="en-US" sz="4400" b="1"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6" name="文本框 5"/>
          <p:cNvSpPr txBox="1"/>
          <p:nvPr/>
        </p:nvSpPr>
        <p:spPr>
          <a:xfrm>
            <a:off x="8752434" y="4989641"/>
            <a:ext cx="2448106" cy="769441"/>
          </a:xfrm>
          <a:prstGeom prst="rect">
            <a:avLst/>
          </a:prstGeom>
          <a:noFill/>
        </p:spPr>
        <p:txBody>
          <a:bodyPr wrap="none" rtlCol="0">
            <a:spAutoFit/>
          </a:bodyPr>
          <a:lstStyle/>
          <a:p>
            <a:r>
              <a:rPr lang="zh-CN" altLang="en-US" sz="4400" b="1" dirty="0" smtClean="0">
                <a:solidFill>
                  <a:schemeClr val="tx1">
                    <a:lumMod val="75000"/>
                    <a:lumOff val="25000"/>
                  </a:schemeClr>
                </a:solidFill>
                <a:latin typeface="幼圆" panose="02010509060101010101" pitchFamily="49" charset="-122"/>
                <a:ea typeface="幼圆" panose="02010509060101010101" pitchFamily="49" charset="-122"/>
              </a:rPr>
              <a:t>工作</a:t>
            </a:r>
            <a:r>
              <a:rPr lang="zh-CN" altLang="en-US" sz="4400" b="1" dirty="0">
                <a:solidFill>
                  <a:schemeClr val="tx1">
                    <a:lumMod val="75000"/>
                    <a:lumOff val="25000"/>
                  </a:schemeClr>
                </a:solidFill>
                <a:latin typeface="幼圆" panose="02010509060101010101" pitchFamily="49" charset="-122"/>
                <a:ea typeface="幼圆" panose="02010509060101010101" pitchFamily="49" charset="-122"/>
              </a:rPr>
              <a:t>规划</a:t>
            </a:r>
          </a:p>
        </p:txBody>
      </p:sp>
      <p:grpSp>
        <p:nvGrpSpPr>
          <p:cNvPr id="7" name="组合 6"/>
          <p:cNvGrpSpPr/>
          <p:nvPr/>
        </p:nvGrpSpPr>
        <p:grpSpPr>
          <a:xfrm>
            <a:off x="7407713" y="867779"/>
            <a:ext cx="928740" cy="928740"/>
            <a:chOff x="6782426" y="1278645"/>
            <a:chExt cx="928740" cy="928740"/>
          </a:xfrm>
        </p:grpSpPr>
        <p:grpSp>
          <p:nvGrpSpPr>
            <p:cNvPr id="8" name="组合 7"/>
            <p:cNvGrpSpPr/>
            <p:nvPr/>
          </p:nvGrpSpPr>
          <p:grpSpPr>
            <a:xfrm>
              <a:off x="6782426" y="1278645"/>
              <a:ext cx="928740" cy="928740"/>
              <a:chOff x="6585478" y="1661232"/>
              <a:chExt cx="928740" cy="928740"/>
            </a:xfrm>
          </p:grpSpPr>
          <p:sp>
            <p:nvSpPr>
              <p:cNvPr id="10" name="椭圆 9"/>
              <p:cNvSpPr/>
              <p:nvPr/>
            </p:nvSpPr>
            <p:spPr>
              <a:xfrm>
                <a:off x="6585478" y="1661232"/>
                <a:ext cx="928740" cy="928740"/>
              </a:xfrm>
              <a:prstGeom prst="ellipse">
                <a:avLst/>
              </a:prstGeom>
              <a:gradFill flip="none" rotWithShape="1">
                <a:gsLst>
                  <a:gs pos="0">
                    <a:schemeClr val="bg1"/>
                  </a:gs>
                  <a:gs pos="100000">
                    <a:schemeClr val="bg1">
                      <a:lumMod val="85000"/>
                    </a:schemeClr>
                  </a:gs>
                </a:gsLst>
                <a:lin ang="5400000" scaled="1"/>
                <a:tileRect/>
              </a:gradFill>
              <a:ln w="19050">
                <a:gradFill>
                  <a:gsLst>
                    <a:gs pos="0">
                      <a:schemeClr val="bg1"/>
                    </a:gs>
                    <a:gs pos="100000">
                      <a:schemeClr val="bg1">
                        <a:lumMod val="75000"/>
                      </a:schemeClr>
                    </a:gs>
                  </a:gsLst>
                  <a:lin ang="5400000" scaled="1"/>
                </a:gradFill>
              </a:ln>
              <a:effectLst>
                <a:outerShdw blurRad="2794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11" name="圆角矩形 10"/>
              <p:cNvSpPr/>
              <p:nvPr/>
            </p:nvSpPr>
            <p:spPr>
              <a:xfrm>
                <a:off x="6706336" y="1782090"/>
                <a:ext cx="687025" cy="687025"/>
              </a:xfrm>
              <a:prstGeom prst="roundRect">
                <a:avLst>
                  <a:gd name="adj" fmla="val 50000"/>
                </a:avLst>
              </a:prstGeom>
              <a:gradFill flip="none" rotWithShape="1">
                <a:gsLst>
                  <a:gs pos="100000">
                    <a:schemeClr val="bg1"/>
                  </a:gs>
                  <a:gs pos="0">
                    <a:srgbClr val="B8BBBC"/>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12" name="椭圆 11"/>
              <p:cNvSpPr/>
              <p:nvPr/>
            </p:nvSpPr>
            <p:spPr>
              <a:xfrm>
                <a:off x="6779848" y="1855602"/>
                <a:ext cx="540000" cy="540000"/>
              </a:xfrm>
              <a:prstGeom prst="ellipse">
                <a:avLst/>
              </a:prstGeom>
              <a:solidFill>
                <a:srgbClr val="00B0F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Freeform 16"/>
            <p:cNvSpPr>
              <a:spLocks noEditPoints="1"/>
            </p:cNvSpPr>
            <p:nvPr/>
          </p:nvSpPr>
          <p:spPr bwMode="auto">
            <a:xfrm>
              <a:off x="7136358" y="1594323"/>
              <a:ext cx="259102" cy="294809"/>
            </a:xfrm>
            <a:custGeom>
              <a:avLst/>
              <a:gdLst>
                <a:gd name="T0" fmla="*/ 381 w 598"/>
                <a:gd name="T1" fmla="*/ 84 h 674"/>
                <a:gd name="T2" fmla="*/ 296 w 598"/>
                <a:gd name="T3" fmla="*/ 169 h 674"/>
                <a:gd name="T4" fmla="*/ 212 w 598"/>
                <a:gd name="T5" fmla="*/ 169 h 674"/>
                <a:gd name="T6" fmla="*/ 127 w 598"/>
                <a:gd name="T7" fmla="*/ 84 h 674"/>
                <a:gd name="T8" fmla="*/ 212 w 598"/>
                <a:gd name="T9" fmla="*/ 0 h 674"/>
                <a:gd name="T10" fmla="*/ 296 w 598"/>
                <a:gd name="T11" fmla="*/ 0 h 674"/>
                <a:gd name="T12" fmla="*/ 381 w 598"/>
                <a:gd name="T13" fmla="*/ 84 h 674"/>
                <a:gd name="T14" fmla="*/ 421 w 598"/>
                <a:gd name="T15" fmla="*/ 84 h 674"/>
                <a:gd name="T16" fmla="*/ 423 w 598"/>
                <a:gd name="T17" fmla="*/ 103 h 674"/>
                <a:gd name="T18" fmla="*/ 317 w 598"/>
                <a:gd name="T19" fmla="*/ 209 h 674"/>
                <a:gd name="T20" fmla="*/ 191 w 598"/>
                <a:gd name="T21" fmla="*/ 209 h 674"/>
                <a:gd name="T22" fmla="*/ 85 w 598"/>
                <a:gd name="T23" fmla="*/ 103 h 674"/>
                <a:gd name="T24" fmla="*/ 87 w 598"/>
                <a:gd name="T25" fmla="*/ 84 h 674"/>
                <a:gd name="T26" fmla="*/ 0 w 598"/>
                <a:gd name="T27" fmla="*/ 188 h 674"/>
                <a:gd name="T28" fmla="*/ 0 w 598"/>
                <a:gd name="T29" fmla="*/ 569 h 674"/>
                <a:gd name="T30" fmla="*/ 106 w 598"/>
                <a:gd name="T31" fmla="*/ 674 h 674"/>
                <a:gd name="T32" fmla="*/ 387 w 598"/>
                <a:gd name="T33" fmla="*/ 674 h 674"/>
                <a:gd name="T34" fmla="*/ 272 w 598"/>
                <a:gd name="T35" fmla="*/ 500 h 674"/>
                <a:gd name="T36" fmla="*/ 461 w 598"/>
                <a:gd name="T37" fmla="*/ 311 h 674"/>
                <a:gd name="T38" fmla="*/ 508 w 598"/>
                <a:gd name="T39" fmla="*/ 317 h 674"/>
                <a:gd name="T40" fmla="*/ 508 w 598"/>
                <a:gd name="T41" fmla="*/ 188 h 674"/>
                <a:gd name="T42" fmla="*/ 421 w 598"/>
                <a:gd name="T43" fmla="*/ 84 h 674"/>
                <a:gd name="T44" fmla="*/ 238 w 598"/>
                <a:gd name="T45" fmla="*/ 422 h 674"/>
                <a:gd name="T46" fmla="*/ 238 w 598"/>
                <a:gd name="T47" fmla="*/ 422 h 674"/>
                <a:gd name="T48" fmla="*/ 106 w 598"/>
                <a:gd name="T49" fmla="*/ 422 h 674"/>
                <a:gd name="T50" fmla="*/ 85 w 598"/>
                <a:gd name="T51" fmla="*/ 401 h 674"/>
                <a:gd name="T52" fmla="*/ 106 w 598"/>
                <a:gd name="T53" fmla="*/ 380 h 674"/>
                <a:gd name="T54" fmla="*/ 238 w 598"/>
                <a:gd name="T55" fmla="*/ 380 h 674"/>
                <a:gd name="T56" fmla="*/ 259 w 598"/>
                <a:gd name="T57" fmla="*/ 401 h 674"/>
                <a:gd name="T58" fmla="*/ 238 w 598"/>
                <a:gd name="T59" fmla="*/ 422 h 674"/>
                <a:gd name="T60" fmla="*/ 280 w 598"/>
                <a:gd name="T61" fmla="*/ 338 h 674"/>
                <a:gd name="T62" fmla="*/ 280 w 598"/>
                <a:gd name="T63" fmla="*/ 338 h 674"/>
                <a:gd name="T64" fmla="*/ 106 w 598"/>
                <a:gd name="T65" fmla="*/ 338 h 674"/>
                <a:gd name="T66" fmla="*/ 85 w 598"/>
                <a:gd name="T67" fmla="*/ 317 h 674"/>
                <a:gd name="T68" fmla="*/ 106 w 598"/>
                <a:gd name="T69" fmla="*/ 296 h 674"/>
                <a:gd name="T70" fmla="*/ 280 w 598"/>
                <a:gd name="T71" fmla="*/ 296 h 674"/>
                <a:gd name="T72" fmla="*/ 302 w 598"/>
                <a:gd name="T73" fmla="*/ 317 h 674"/>
                <a:gd name="T74" fmla="*/ 280 w 598"/>
                <a:gd name="T75" fmla="*/ 338 h 674"/>
                <a:gd name="T76" fmla="*/ 496 w 598"/>
                <a:gd name="T77" fmla="*/ 369 h 674"/>
                <a:gd name="T78" fmla="*/ 463 w 598"/>
                <a:gd name="T79" fmla="*/ 365 h 674"/>
                <a:gd name="T80" fmla="*/ 328 w 598"/>
                <a:gd name="T81" fmla="*/ 500 h 674"/>
                <a:gd name="T82" fmla="*/ 434 w 598"/>
                <a:gd name="T83" fmla="*/ 632 h 674"/>
                <a:gd name="T84" fmla="*/ 463 w 598"/>
                <a:gd name="T85" fmla="*/ 635 h 674"/>
                <a:gd name="T86" fmla="*/ 598 w 598"/>
                <a:gd name="T87" fmla="*/ 500 h 674"/>
                <a:gd name="T88" fmla="*/ 496 w 598"/>
                <a:gd name="T89" fmla="*/ 369 h 674"/>
                <a:gd name="T90" fmla="*/ 539 w 598"/>
                <a:gd name="T91" fmla="*/ 481 h 674"/>
                <a:gd name="T92" fmla="*/ 539 w 598"/>
                <a:gd name="T93" fmla="*/ 481 h 674"/>
                <a:gd name="T94" fmla="*/ 496 w 598"/>
                <a:gd name="T95" fmla="*/ 523 h 674"/>
                <a:gd name="T96" fmla="*/ 463 w 598"/>
                <a:gd name="T97" fmla="*/ 557 h 674"/>
                <a:gd name="T98" fmla="*/ 425 w 598"/>
                <a:gd name="T99" fmla="*/ 557 h 674"/>
                <a:gd name="T100" fmla="*/ 386 w 598"/>
                <a:gd name="T101" fmla="*/ 519 h 674"/>
                <a:gd name="T102" fmla="*/ 386 w 598"/>
                <a:gd name="T103" fmla="*/ 481 h 674"/>
                <a:gd name="T104" fmla="*/ 425 w 598"/>
                <a:gd name="T105" fmla="*/ 481 h 674"/>
                <a:gd name="T106" fmla="*/ 444 w 598"/>
                <a:gd name="T107" fmla="*/ 500 h 674"/>
                <a:gd name="T108" fmla="*/ 496 w 598"/>
                <a:gd name="T109" fmla="*/ 447 h 674"/>
                <a:gd name="T110" fmla="*/ 501 w 598"/>
                <a:gd name="T111" fmla="*/ 443 h 674"/>
                <a:gd name="T112" fmla="*/ 539 w 598"/>
                <a:gd name="T113" fmla="*/ 443 h 674"/>
                <a:gd name="T114" fmla="*/ 539 w 598"/>
                <a:gd name="T115" fmla="*/ 481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98" h="674">
                  <a:moveTo>
                    <a:pt x="381" y="84"/>
                  </a:moveTo>
                  <a:cubicBezTo>
                    <a:pt x="381" y="131"/>
                    <a:pt x="343" y="169"/>
                    <a:pt x="296" y="169"/>
                  </a:cubicBezTo>
                  <a:lnTo>
                    <a:pt x="212" y="169"/>
                  </a:lnTo>
                  <a:cubicBezTo>
                    <a:pt x="165" y="169"/>
                    <a:pt x="127" y="131"/>
                    <a:pt x="127" y="84"/>
                  </a:cubicBezTo>
                  <a:cubicBezTo>
                    <a:pt x="127" y="37"/>
                    <a:pt x="165" y="0"/>
                    <a:pt x="212" y="0"/>
                  </a:cubicBezTo>
                  <a:lnTo>
                    <a:pt x="296" y="0"/>
                  </a:lnTo>
                  <a:cubicBezTo>
                    <a:pt x="343" y="0"/>
                    <a:pt x="381" y="37"/>
                    <a:pt x="381" y="84"/>
                  </a:cubicBezTo>
                  <a:close/>
                  <a:moveTo>
                    <a:pt x="421" y="84"/>
                  </a:moveTo>
                  <a:cubicBezTo>
                    <a:pt x="422" y="90"/>
                    <a:pt x="423" y="97"/>
                    <a:pt x="423" y="103"/>
                  </a:cubicBezTo>
                  <a:cubicBezTo>
                    <a:pt x="423" y="162"/>
                    <a:pt x="376" y="209"/>
                    <a:pt x="317" y="209"/>
                  </a:cubicBezTo>
                  <a:lnTo>
                    <a:pt x="191" y="209"/>
                  </a:lnTo>
                  <a:cubicBezTo>
                    <a:pt x="132" y="209"/>
                    <a:pt x="85" y="162"/>
                    <a:pt x="85" y="103"/>
                  </a:cubicBezTo>
                  <a:cubicBezTo>
                    <a:pt x="85" y="97"/>
                    <a:pt x="85" y="90"/>
                    <a:pt x="87" y="84"/>
                  </a:cubicBezTo>
                  <a:cubicBezTo>
                    <a:pt x="37" y="93"/>
                    <a:pt x="0" y="136"/>
                    <a:pt x="0" y="188"/>
                  </a:cubicBezTo>
                  <a:lnTo>
                    <a:pt x="0" y="569"/>
                  </a:lnTo>
                  <a:cubicBezTo>
                    <a:pt x="0" y="627"/>
                    <a:pt x="47" y="674"/>
                    <a:pt x="106" y="674"/>
                  </a:cubicBezTo>
                  <a:lnTo>
                    <a:pt x="387" y="674"/>
                  </a:lnTo>
                  <a:cubicBezTo>
                    <a:pt x="320" y="646"/>
                    <a:pt x="272" y="579"/>
                    <a:pt x="272" y="500"/>
                  </a:cubicBezTo>
                  <a:cubicBezTo>
                    <a:pt x="272" y="396"/>
                    <a:pt x="357" y="311"/>
                    <a:pt x="461" y="311"/>
                  </a:cubicBezTo>
                  <a:cubicBezTo>
                    <a:pt x="477" y="311"/>
                    <a:pt x="493" y="313"/>
                    <a:pt x="508" y="317"/>
                  </a:cubicBezTo>
                  <a:lnTo>
                    <a:pt x="508" y="188"/>
                  </a:lnTo>
                  <a:cubicBezTo>
                    <a:pt x="508" y="136"/>
                    <a:pt x="470" y="93"/>
                    <a:pt x="421" y="84"/>
                  </a:cubicBezTo>
                  <a:close/>
                  <a:moveTo>
                    <a:pt x="238" y="422"/>
                  </a:moveTo>
                  <a:lnTo>
                    <a:pt x="238" y="422"/>
                  </a:lnTo>
                  <a:lnTo>
                    <a:pt x="106" y="422"/>
                  </a:lnTo>
                  <a:cubicBezTo>
                    <a:pt x="94" y="422"/>
                    <a:pt x="85" y="413"/>
                    <a:pt x="85" y="401"/>
                  </a:cubicBezTo>
                  <a:cubicBezTo>
                    <a:pt x="85" y="390"/>
                    <a:pt x="94" y="380"/>
                    <a:pt x="106" y="380"/>
                  </a:cubicBezTo>
                  <a:lnTo>
                    <a:pt x="238" y="380"/>
                  </a:lnTo>
                  <a:cubicBezTo>
                    <a:pt x="250" y="380"/>
                    <a:pt x="259" y="390"/>
                    <a:pt x="259" y="401"/>
                  </a:cubicBezTo>
                  <a:cubicBezTo>
                    <a:pt x="259" y="413"/>
                    <a:pt x="250" y="422"/>
                    <a:pt x="238" y="422"/>
                  </a:cubicBezTo>
                  <a:close/>
                  <a:moveTo>
                    <a:pt x="280" y="338"/>
                  </a:moveTo>
                  <a:lnTo>
                    <a:pt x="280" y="338"/>
                  </a:lnTo>
                  <a:lnTo>
                    <a:pt x="106" y="338"/>
                  </a:lnTo>
                  <a:cubicBezTo>
                    <a:pt x="94" y="338"/>
                    <a:pt x="85" y="328"/>
                    <a:pt x="85" y="317"/>
                  </a:cubicBezTo>
                  <a:cubicBezTo>
                    <a:pt x="85" y="305"/>
                    <a:pt x="94" y="296"/>
                    <a:pt x="106" y="296"/>
                  </a:cubicBezTo>
                  <a:lnTo>
                    <a:pt x="280" y="296"/>
                  </a:lnTo>
                  <a:cubicBezTo>
                    <a:pt x="292" y="296"/>
                    <a:pt x="302" y="305"/>
                    <a:pt x="302" y="317"/>
                  </a:cubicBezTo>
                  <a:cubicBezTo>
                    <a:pt x="302" y="328"/>
                    <a:pt x="292" y="338"/>
                    <a:pt x="280" y="338"/>
                  </a:cubicBezTo>
                  <a:close/>
                  <a:moveTo>
                    <a:pt x="496" y="369"/>
                  </a:moveTo>
                  <a:cubicBezTo>
                    <a:pt x="486" y="367"/>
                    <a:pt x="474" y="365"/>
                    <a:pt x="463" y="365"/>
                  </a:cubicBezTo>
                  <a:cubicBezTo>
                    <a:pt x="388" y="365"/>
                    <a:pt x="328" y="425"/>
                    <a:pt x="328" y="500"/>
                  </a:cubicBezTo>
                  <a:cubicBezTo>
                    <a:pt x="328" y="565"/>
                    <a:pt x="374" y="619"/>
                    <a:pt x="434" y="632"/>
                  </a:cubicBezTo>
                  <a:cubicBezTo>
                    <a:pt x="443" y="634"/>
                    <a:pt x="453" y="635"/>
                    <a:pt x="463" y="635"/>
                  </a:cubicBezTo>
                  <a:cubicBezTo>
                    <a:pt x="537" y="635"/>
                    <a:pt x="598" y="574"/>
                    <a:pt x="598" y="500"/>
                  </a:cubicBezTo>
                  <a:cubicBezTo>
                    <a:pt x="598" y="437"/>
                    <a:pt x="555" y="384"/>
                    <a:pt x="496" y="369"/>
                  </a:cubicBezTo>
                  <a:close/>
                  <a:moveTo>
                    <a:pt x="539" y="481"/>
                  </a:moveTo>
                  <a:lnTo>
                    <a:pt x="539" y="481"/>
                  </a:lnTo>
                  <a:lnTo>
                    <a:pt x="496" y="523"/>
                  </a:lnTo>
                  <a:lnTo>
                    <a:pt x="463" y="557"/>
                  </a:lnTo>
                  <a:cubicBezTo>
                    <a:pt x="452" y="568"/>
                    <a:pt x="435" y="568"/>
                    <a:pt x="425" y="557"/>
                  </a:cubicBezTo>
                  <a:lnTo>
                    <a:pt x="386" y="519"/>
                  </a:lnTo>
                  <a:cubicBezTo>
                    <a:pt x="376" y="508"/>
                    <a:pt x="376" y="491"/>
                    <a:pt x="386" y="481"/>
                  </a:cubicBezTo>
                  <a:cubicBezTo>
                    <a:pt x="397" y="470"/>
                    <a:pt x="414" y="470"/>
                    <a:pt x="425" y="481"/>
                  </a:cubicBezTo>
                  <a:lnTo>
                    <a:pt x="444" y="500"/>
                  </a:lnTo>
                  <a:lnTo>
                    <a:pt x="496" y="447"/>
                  </a:lnTo>
                  <a:lnTo>
                    <a:pt x="501" y="443"/>
                  </a:lnTo>
                  <a:cubicBezTo>
                    <a:pt x="511" y="432"/>
                    <a:pt x="528" y="432"/>
                    <a:pt x="539" y="443"/>
                  </a:cubicBezTo>
                  <a:cubicBezTo>
                    <a:pt x="549" y="453"/>
                    <a:pt x="549" y="470"/>
                    <a:pt x="539" y="481"/>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p:cNvGrpSpPr/>
          <p:nvPr/>
        </p:nvGrpSpPr>
        <p:grpSpPr>
          <a:xfrm>
            <a:off x="7407713" y="2228919"/>
            <a:ext cx="928740" cy="928740"/>
            <a:chOff x="6782426" y="2639785"/>
            <a:chExt cx="928740" cy="928740"/>
          </a:xfrm>
        </p:grpSpPr>
        <p:grpSp>
          <p:nvGrpSpPr>
            <p:cNvPr id="14" name="组合 13"/>
            <p:cNvGrpSpPr/>
            <p:nvPr/>
          </p:nvGrpSpPr>
          <p:grpSpPr>
            <a:xfrm>
              <a:off x="6782426" y="2639785"/>
              <a:ext cx="928740" cy="928740"/>
              <a:chOff x="6585478" y="1661232"/>
              <a:chExt cx="928740" cy="928740"/>
            </a:xfrm>
          </p:grpSpPr>
          <p:sp>
            <p:nvSpPr>
              <p:cNvPr id="16" name="椭圆 15"/>
              <p:cNvSpPr/>
              <p:nvPr/>
            </p:nvSpPr>
            <p:spPr>
              <a:xfrm>
                <a:off x="6585478" y="1661232"/>
                <a:ext cx="928740" cy="928740"/>
              </a:xfrm>
              <a:prstGeom prst="ellipse">
                <a:avLst/>
              </a:prstGeom>
              <a:gradFill flip="none" rotWithShape="1">
                <a:gsLst>
                  <a:gs pos="0">
                    <a:schemeClr val="bg1"/>
                  </a:gs>
                  <a:gs pos="100000">
                    <a:schemeClr val="bg1">
                      <a:lumMod val="85000"/>
                    </a:schemeClr>
                  </a:gs>
                </a:gsLst>
                <a:lin ang="5400000" scaled="1"/>
                <a:tileRect/>
              </a:gradFill>
              <a:ln w="19050">
                <a:gradFill>
                  <a:gsLst>
                    <a:gs pos="0">
                      <a:schemeClr val="bg1"/>
                    </a:gs>
                    <a:gs pos="100000">
                      <a:schemeClr val="bg1">
                        <a:lumMod val="75000"/>
                      </a:schemeClr>
                    </a:gs>
                  </a:gsLst>
                  <a:lin ang="5400000" scaled="1"/>
                </a:gradFill>
              </a:ln>
              <a:effectLst>
                <a:outerShdw blurRad="2794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17" name="圆角矩形 16"/>
              <p:cNvSpPr/>
              <p:nvPr/>
            </p:nvSpPr>
            <p:spPr>
              <a:xfrm>
                <a:off x="6706336" y="1782090"/>
                <a:ext cx="687025" cy="687025"/>
              </a:xfrm>
              <a:prstGeom prst="roundRect">
                <a:avLst>
                  <a:gd name="adj" fmla="val 50000"/>
                </a:avLst>
              </a:prstGeom>
              <a:gradFill flip="none" rotWithShape="1">
                <a:gsLst>
                  <a:gs pos="100000">
                    <a:schemeClr val="bg1"/>
                  </a:gs>
                  <a:gs pos="0">
                    <a:srgbClr val="B8BBBC"/>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18" name="椭圆 17"/>
              <p:cNvSpPr/>
              <p:nvPr/>
            </p:nvSpPr>
            <p:spPr>
              <a:xfrm>
                <a:off x="6779848" y="1855602"/>
                <a:ext cx="540000" cy="540000"/>
              </a:xfrm>
              <a:prstGeom prst="ellipse">
                <a:avLst/>
              </a:prstGeom>
              <a:solidFill>
                <a:srgbClr val="0065B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Freeform 22"/>
            <p:cNvSpPr>
              <a:spLocks noEditPoints="1"/>
            </p:cNvSpPr>
            <p:nvPr/>
          </p:nvSpPr>
          <p:spPr bwMode="auto">
            <a:xfrm>
              <a:off x="7123528" y="2930190"/>
              <a:ext cx="258414" cy="303467"/>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p:cNvGrpSpPr/>
          <p:nvPr/>
        </p:nvGrpSpPr>
        <p:grpSpPr>
          <a:xfrm>
            <a:off x="7407713" y="3590059"/>
            <a:ext cx="928740" cy="928740"/>
            <a:chOff x="6782426" y="4000925"/>
            <a:chExt cx="928740" cy="928740"/>
          </a:xfrm>
        </p:grpSpPr>
        <p:grpSp>
          <p:nvGrpSpPr>
            <p:cNvPr id="20" name="组合 19"/>
            <p:cNvGrpSpPr/>
            <p:nvPr/>
          </p:nvGrpSpPr>
          <p:grpSpPr>
            <a:xfrm>
              <a:off x="6782426" y="4000925"/>
              <a:ext cx="928740" cy="928740"/>
              <a:chOff x="6585478" y="1661232"/>
              <a:chExt cx="928740" cy="928740"/>
            </a:xfrm>
          </p:grpSpPr>
          <p:sp>
            <p:nvSpPr>
              <p:cNvPr id="22" name="椭圆 21"/>
              <p:cNvSpPr/>
              <p:nvPr/>
            </p:nvSpPr>
            <p:spPr>
              <a:xfrm>
                <a:off x="6585478" y="1661232"/>
                <a:ext cx="928740" cy="928740"/>
              </a:xfrm>
              <a:prstGeom prst="ellipse">
                <a:avLst/>
              </a:prstGeom>
              <a:gradFill flip="none" rotWithShape="1">
                <a:gsLst>
                  <a:gs pos="0">
                    <a:schemeClr val="bg1"/>
                  </a:gs>
                  <a:gs pos="100000">
                    <a:schemeClr val="bg1">
                      <a:lumMod val="85000"/>
                    </a:schemeClr>
                  </a:gs>
                </a:gsLst>
                <a:lin ang="5400000" scaled="1"/>
                <a:tileRect/>
              </a:gradFill>
              <a:ln w="19050">
                <a:gradFill>
                  <a:gsLst>
                    <a:gs pos="0">
                      <a:schemeClr val="bg1"/>
                    </a:gs>
                    <a:gs pos="100000">
                      <a:schemeClr val="bg1">
                        <a:lumMod val="75000"/>
                      </a:schemeClr>
                    </a:gs>
                  </a:gsLst>
                  <a:lin ang="5400000" scaled="1"/>
                </a:gradFill>
              </a:ln>
              <a:effectLst>
                <a:outerShdw blurRad="2794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23" name="圆角矩形 22"/>
              <p:cNvSpPr/>
              <p:nvPr/>
            </p:nvSpPr>
            <p:spPr>
              <a:xfrm>
                <a:off x="6706336" y="1782090"/>
                <a:ext cx="687025" cy="687025"/>
              </a:xfrm>
              <a:prstGeom prst="roundRect">
                <a:avLst>
                  <a:gd name="adj" fmla="val 50000"/>
                </a:avLst>
              </a:prstGeom>
              <a:gradFill flip="none" rotWithShape="1">
                <a:gsLst>
                  <a:gs pos="100000">
                    <a:schemeClr val="bg1"/>
                  </a:gs>
                  <a:gs pos="0">
                    <a:srgbClr val="B8BBBC"/>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24" name="椭圆 23"/>
              <p:cNvSpPr/>
              <p:nvPr/>
            </p:nvSpPr>
            <p:spPr>
              <a:xfrm>
                <a:off x="6779848" y="1855602"/>
                <a:ext cx="540000" cy="540000"/>
              </a:xfrm>
              <a:prstGeom prst="ellipse">
                <a:avLst/>
              </a:prstGeom>
              <a:solidFill>
                <a:srgbClr val="00B1F3"/>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31"/>
            <p:cNvSpPr>
              <a:spLocks noEditPoints="1"/>
            </p:cNvSpPr>
            <p:nvPr/>
          </p:nvSpPr>
          <p:spPr bwMode="auto">
            <a:xfrm>
              <a:off x="7118936" y="4312540"/>
              <a:ext cx="260967" cy="328186"/>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5" name="组合 24"/>
          <p:cNvGrpSpPr/>
          <p:nvPr/>
        </p:nvGrpSpPr>
        <p:grpSpPr>
          <a:xfrm>
            <a:off x="7407713" y="4951199"/>
            <a:ext cx="928740" cy="928740"/>
            <a:chOff x="6782426" y="5362065"/>
            <a:chExt cx="928740" cy="928740"/>
          </a:xfrm>
        </p:grpSpPr>
        <p:grpSp>
          <p:nvGrpSpPr>
            <p:cNvPr id="26" name="组合 25"/>
            <p:cNvGrpSpPr/>
            <p:nvPr/>
          </p:nvGrpSpPr>
          <p:grpSpPr>
            <a:xfrm>
              <a:off x="6782426" y="5362065"/>
              <a:ext cx="928740" cy="928740"/>
              <a:chOff x="6585478" y="1661232"/>
              <a:chExt cx="928740" cy="928740"/>
            </a:xfrm>
          </p:grpSpPr>
          <p:sp>
            <p:nvSpPr>
              <p:cNvPr id="28" name="椭圆 27"/>
              <p:cNvSpPr/>
              <p:nvPr/>
            </p:nvSpPr>
            <p:spPr>
              <a:xfrm>
                <a:off x="6585478" y="1661232"/>
                <a:ext cx="928740" cy="928740"/>
              </a:xfrm>
              <a:prstGeom prst="ellipse">
                <a:avLst/>
              </a:prstGeom>
              <a:gradFill flip="none" rotWithShape="1">
                <a:gsLst>
                  <a:gs pos="0">
                    <a:schemeClr val="bg1"/>
                  </a:gs>
                  <a:gs pos="100000">
                    <a:schemeClr val="bg1">
                      <a:lumMod val="85000"/>
                    </a:schemeClr>
                  </a:gs>
                </a:gsLst>
                <a:lin ang="5400000" scaled="1"/>
                <a:tileRect/>
              </a:gradFill>
              <a:ln w="19050">
                <a:gradFill>
                  <a:gsLst>
                    <a:gs pos="0">
                      <a:schemeClr val="bg1"/>
                    </a:gs>
                    <a:gs pos="100000">
                      <a:schemeClr val="bg1">
                        <a:lumMod val="75000"/>
                      </a:schemeClr>
                    </a:gs>
                  </a:gsLst>
                  <a:lin ang="5400000" scaled="1"/>
                </a:gradFill>
              </a:ln>
              <a:effectLst>
                <a:outerShdw blurRad="2794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29" name="圆角矩形 28"/>
              <p:cNvSpPr/>
              <p:nvPr/>
            </p:nvSpPr>
            <p:spPr>
              <a:xfrm>
                <a:off x="6706336" y="1782090"/>
                <a:ext cx="687025" cy="687025"/>
              </a:xfrm>
              <a:prstGeom prst="roundRect">
                <a:avLst>
                  <a:gd name="adj" fmla="val 50000"/>
                </a:avLst>
              </a:prstGeom>
              <a:gradFill flip="none" rotWithShape="1">
                <a:gsLst>
                  <a:gs pos="100000">
                    <a:schemeClr val="bg1"/>
                  </a:gs>
                  <a:gs pos="0">
                    <a:srgbClr val="B8BBBC"/>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p>
            </p:txBody>
          </p:sp>
          <p:sp>
            <p:nvSpPr>
              <p:cNvPr id="30" name="椭圆 29"/>
              <p:cNvSpPr/>
              <p:nvPr/>
            </p:nvSpPr>
            <p:spPr>
              <a:xfrm>
                <a:off x="6779848" y="1855602"/>
                <a:ext cx="540000" cy="540000"/>
              </a:xfrm>
              <a:prstGeom prst="ellipse">
                <a:avLst/>
              </a:prstGeom>
              <a:solidFill>
                <a:srgbClr val="0065B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Freeform 12"/>
            <p:cNvSpPr>
              <a:spLocks noEditPoints="1"/>
            </p:cNvSpPr>
            <p:nvPr/>
          </p:nvSpPr>
          <p:spPr bwMode="auto">
            <a:xfrm>
              <a:off x="7094092" y="5712988"/>
              <a:ext cx="305515" cy="227718"/>
            </a:xfrm>
            <a:custGeom>
              <a:avLst/>
              <a:gdLst>
                <a:gd name="T0" fmla="*/ 201 w 983"/>
                <a:gd name="T1" fmla="*/ 386 h 731"/>
                <a:gd name="T2" fmla="*/ 359 w 983"/>
                <a:gd name="T3" fmla="*/ 110 h 731"/>
                <a:gd name="T4" fmla="*/ 398 w 983"/>
                <a:gd name="T5" fmla="*/ 64 h 731"/>
                <a:gd name="T6" fmla="*/ 759 w 983"/>
                <a:gd name="T7" fmla="*/ 93 h 731"/>
                <a:gd name="T8" fmla="*/ 738 w 983"/>
                <a:gd name="T9" fmla="*/ 49 h 731"/>
                <a:gd name="T10" fmla="*/ 821 w 983"/>
                <a:gd name="T11" fmla="*/ 24 h 731"/>
                <a:gd name="T12" fmla="*/ 877 w 983"/>
                <a:gd name="T13" fmla="*/ 27 h 731"/>
                <a:gd name="T14" fmla="*/ 859 w 983"/>
                <a:gd name="T15" fmla="*/ 109 h 731"/>
                <a:gd name="T16" fmla="*/ 830 w 983"/>
                <a:gd name="T17" fmla="*/ 154 h 731"/>
                <a:gd name="T18" fmla="*/ 623 w 983"/>
                <a:gd name="T19" fmla="*/ 344 h 731"/>
                <a:gd name="T20" fmla="*/ 622 w 983"/>
                <a:gd name="T21" fmla="*/ 345 h 731"/>
                <a:gd name="T22" fmla="*/ 952 w 983"/>
                <a:gd name="T23" fmla="*/ 670 h 731"/>
                <a:gd name="T24" fmla="*/ 952 w 983"/>
                <a:gd name="T25" fmla="*/ 731 h 731"/>
                <a:gd name="T26" fmla="*/ 763 w 983"/>
                <a:gd name="T27" fmla="*/ 731 h 731"/>
                <a:gd name="T28" fmla="*/ 558 w 983"/>
                <a:gd name="T29" fmla="*/ 731 h 731"/>
                <a:gd name="T30" fmla="*/ 353 w 983"/>
                <a:gd name="T31" fmla="*/ 731 h 731"/>
                <a:gd name="T32" fmla="*/ 148 w 983"/>
                <a:gd name="T33" fmla="*/ 731 h 731"/>
                <a:gd name="T34" fmla="*/ 0 w 983"/>
                <a:gd name="T35" fmla="*/ 701 h 731"/>
                <a:gd name="T36" fmla="*/ 31 w 983"/>
                <a:gd name="T37" fmla="*/ 0 h 731"/>
                <a:gd name="T38" fmla="*/ 62 w 983"/>
                <a:gd name="T39" fmla="*/ 670 h 731"/>
                <a:gd name="T40" fmla="*/ 148 w 983"/>
                <a:gd name="T41" fmla="*/ 530 h 731"/>
                <a:gd name="T42" fmla="*/ 236 w 983"/>
                <a:gd name="T43" fmla="*/ 499 h 731"/>
                <a:gd name="T44" fmla="*/ 267 w 983"/>
                <a:gd name="T45" fmla="*/ 670 h 731"/>
                <a:gd name="T46" fmla="*/ 353 w 983"/>
                <a:gd name="T47" fmla="*/ 316 h 731"/>
                <a:gd name="T48" fmla="*/ 441 w 983"/>
                <a:gd name="T49" fmla="*/ 286 h 731"/>
                <a:gd name="T50" fmla="*/ 472 w 983"/>
                <a:gd name="T51" fmla="*/ 670 h 731"/>
                <a:gd name="T52" fmla="*/ 558 w 983"/>
                <a:gd name="T53" fmla="*/ 421 h 731"/>
                <a:gd name="T54" fmla="*/ 646 w 983"/>
                <a:gd name="T55" fmla="*/ 390 h 731"/>
                <a:gd name="T56" fmla="*/ 677 w 983"/>
                <a:gd name="T57" fmla="*/ 670 h 731"/>
                <a:gd name="T58" fmla="*/ 763 w 983"/>
                <a:gd name="T59" fmla="*/ 245 h 731"/>
                <a:gd name="T60" fmla="*/ 851 w 983"/>
                <a:gd name="T61" fmla="*/ 214 h 731"/>
                <a:gd name="T62" fmla="*/ 881 w 983"/>
                <a:gd name="T63" fmla="*/ 670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83" h="731">
                  <a:moveTo>
                    <a:pt x="404" y="154"/>
                  </a:moveTo>
                  <a:lnTo>
                    <a:pt x="201" y="386"/>
                  </a:lnTo>
                  <a:lnTo>
                    <a:pt x="153" y="345"/>
                  </a:lnTo>
                  <a:lnTo>
                    <a:pt x="359" y="110"/>
                  </a:lnTo>
                  <a:lnTo>
                    <a:pt x="359" y="110"/>
                  </a:lnTo>
                  <a:lnTo>
                    <a:pt x="398" y="64"/>
                  </a:lnTo>
                  <a:lnTo>
                    <a:pt x="616" y="255"/>
                  </a:lnTo>
                  <a:lnTo>
                    <a:pt x="759" y="93"/>
                  </a:lnTo>
                  <a:lnTo>
                    <a:pt x="734" y="71"/>
                  </a:lnTo>
                  <a:cubicBezTo>
                    <a:pt x="724" y="63"/>
                    <a:pt x="726" y="53"/>
                    <a:pt x="738" y="49"/>
                  </a:cubicBezTo>
                  <a:lnTo>
                    <a:pt x="777" y="37"/>
                  </a:lnTo>
                  <a:cubicBezTo>
                    <a:pt x="789" y="34"/>
                    <a:pt x="809" y="27"/>
                    <a:pt x="821" y="24"/>
                  </a:cubicBezTo>
                  <a:lnTo>
                    <a:pt x="860" y="12"/>
                  </a:lnTo>
                  <a:cubicBezTo>
                    <a:pt x="872" y="8"/>
                    <a:pt x="880" y="15"/>
                    <a:pt x="877" y="27"/>
                  </a:cubicBezTo>
                  <a:lnTo>
                    <a:pt x="869" y="65"/>
                  </a:lnTo>
                  <a:cubicBezTo>
                    <a:pt x="866" y="77"/>
                    <a:pt x="862" y="97"/>
                    <a:pt x="859" y="109"/>
                  </a:cubicBezTo>
                  <a:lnTo>
                    <a:pt x="851" y="147"/>
                  </a:lnTo>
                  <a:cubicBezTo>
                    <a:pt x="849" y="159"/>
                    <a:pt x="839" y="162"/>
                    <a:pt x="830" y="154"/>
                  </a:cubicBezTo>
                  <a:lnTo>
                    <a:pt x="807" y="134"/>
                  </a:lnTo>
                  <a:lnTo>
                    <a:pt x="623" y="344"/>
                  </a:lnTo>
                  <a:lnTo>
                    <a:pt x="623" y="344"/>
                  </a:lnTo>
                  <a:lnTo>
                    <a:pt x="622" y="345"/>
                  </a:lnTo>
                  <a:lnTo>
                    <a:pt x="404" y="154"/>
                  </a:lnTo>
                  <a:close/>
                  <a:moveTo>
                    <a:pt x="952" y="670"/>
                  </a:moveTo>
                  <a:cubicBezTo>
                    <a:pt x="969" y="670"/>
                    <a:pt x="983" y="684"/>
                    <a:pt x="983" y="701"/>
                  </a:cubicBezTo>
                  <a:cubicBezTo>
                    <a:pt x="983" y="718"/>
                    <a:pt x="969" y="731"/>
                    <a:pt x="952" y="731"/>
                  </a:cubicBezTo>
                  <a:lnTo>
                    <a:pt x="881" y="731"/>
                  </a:lnTo>
                  <a:lnTo>
                    <a:pt x="763" y="731"/>
                  </a:lnTo>
                  <a:lnTo>
                    <a:pt x="677" y="731"/>
                  </a:lnTo>
                  <a:lnTo>
                    <a:pt x="558" y="731"/>
                  </a:lnTo>
                  <a:lnTo>
                    <a:pt x="472" y="731"/>
                  </a:lnTo>
                  <a:lnTo>
                    <a:pt x="353" y="731"/>
                  </a:lnTo>
                  <a:lnTo>
                    <a:pt x="267" y="731"/>
                  </a:lnTo>
                  <a:lnTo>
                    <a:pt x="148" y="731"/>
                  </a:lnTo>
                  <a:lnTo>
                    <a:pt x="32" y="731"/>
                  </a:lnTo>
                  <a:cubicBezTo>
                    <a:pt x="14" y="731"/>
                    <a:pt x="0" y="718"/>
                    <a:pt x="0" y="701"/>
                  </a:cubicBezTo>
                  <a:lnTo>
                    <a:pt x="0" y="31"/>
                  </a:lnTo>
                  <a:cubicBezTo>
                    <a:pt x="0" y="14"/>
                    <a:pt x="14" y="0"/>
                    <a:pt x="31" y="0"/>
                  </a:cubicBezTo>
                  <a:cubicBezTo>
                    <a:pt x="48" y="0"/>
                    <a:pt x="62" y="14"/>
                    <a:pt x="62" y="31"/>
                  </a:cubicBezTo>
                  <a:lnTo>
                    <a:pt x="62" y="670"/>
                  </a:lnTo>
                  <a:lnTo>
                    <a:pt x="148" y="670"/>
                  </a:lnTo>
                  <a:lnTo>
                    <a:pt x="148" y="530"/>
                  </a:lnTo>
                  <a:cubicBezTo>
                    <a:pt x="148" y="513"/>
                    <a:pt x="162" y="499"/>
                    <a:pt x="179" y="499"/>
                  </a:cubicBezTo>
                  <a:lnTo>
                    <a:pt x="236" y="499"/>
                  </a:lnTo>
                  <a:cubicBezTo>
                    <a:pt x="253" y="499"/>
                    <a:pt x="267" y="513"/>
                    <a:pt x="267" y="530"/>
                  </a:cubicBezTo>
                  <a:lnTo>
                    <a:pt x="267" y="670"/>
                  </a:lnTo>
                  <a:lnTo>
                    <a:pt x="353" y="670"/>
                  </a:lnTo>
                  <a:lnTo>
                    <a:pt x="353" y="316"/>
                  </a:lnTo>
                  <a:cubicBezTo>
                    <a:pt x="353" y="299"/>
                    <a:pt x="367" y="286"/>
                    <a:pt x="384" y="286"/>
                  </a:cubicBezTo>
                  <a:lnTo>
                    <a:pt x="441" y="286"/>
                  </a:lnTo>
                  <a:cubicBezTo>
                    <a:pt x="458" y="286"/>
                    <a:pt x="472" y="299"/>
                    <a:pt x="472" y="316"/>
                  </a:cubicBezTo>
                  <a:lnTo>
                    <a:pt x="472" y="670"/>
                  </a:lnTo>
                  <a:lnTo>
                    <a:pt x="558" y="670"/>
                  </a:lnTo>
                  <a:lnTo>
                    <a:pt x="558" y="421"/>
                  </a:lnTo>
                  <a:cubicBezTo>
                    <a:pt x="558" y="404"/>
                    <a:pt x="572" y="390"/>
                    <a:pt x="589" y="390"/>
                  </a:cubicBezTo>
                  <a:lnTo>
                    <a:pt x="646" y="390"/>
                  </a:lnTo>
                  <a:cubicBezTo>
                    <a:pt x="663" y="390"/>
                    <a:pt x="677" y="404"/>
                    <a:pt x="677" y="421"/>
                  </a:cubicBezTo>
                  <a:lnTo>
                    <a:pt x="677" y="670"/>
                  </a:lnTo>
                  <a:lnTo>
                    <a:pt x="763" y="670"/>
                  </a:lnTo>
                  <a:lnTo>
                    <a:pt x="763" y="245"/>
                  </a:lnTo>
                  <a:cubicBezTo>
                    <a:pt x="763" y="228"/>
                    <a:pt x="776" y="214"/>
                    <a:pt x="793" y="214"/>
                  </a:cubicBezTo>
                  <a:lnTo>
                    <a:pt x="851" y="214"/>
                  </a:lnTo>
                  <a:cubicBezTo>
                    <a:pt x="868" y="214"/>
                    <a:pt x="881" y="228"/>
                    <a:pt x="881" y="245"/>
                  </a:cubicBezTo>
                  <a:lnTo>
                    <a:pt x="881" y="670"/>
                  </a:lnTo>
                  <a:lnTo>
                    <a:pt x="952" y="67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31" name="任意多边形 30"/>
          <p:cNvSpPr/>
          <p:nvPr/>
        </p:nvSpPr>
        <p:spPr>
          <a:xfrm>
            <a:off x="3320092" y="1569867"/>
            <a:ext cx="2794959" cy="695567"/>
          </a:xfrm>
          <a:custGeom>
            <a:avLst/>
            <a:gdLst>
              <a:gd name="connsiteX0" fmla="*/ 0 w 2794959"/>
              <a:gd name="connsiteY0" fmla="*/ 0 h 695567"/>
              <a:gd name="connsiteX1" fmla="*/ 2794959 w 2794959"/>
              <a:gd name="connsiteY1" fmla="*/ 0 h 695567"/>
              <a:gd name="connsiteX2" fmla="*/ 2794959 w 2794959"/>
              <a:gd name="connsiteY2" fmla="*/ 695567 h 695567"/>
              <a:gd name="connsiteX3" fmla="*/ 2731961 w 2794959"/>
              <a:gd name="connsiteY3" fmla="*/ 695567 h 695567"/>
              <a:gd name="connsiteX4" fmla="*/ 2731961 w 2794959"/>
              <a:gd name="connsiteY4" fmla="*/ 62998 h 695567"/>
              <a:gd name="connsiteX5" fmla="*/ 62998 w 2794959"/>
              <a:gd name="connsiteY5" fmla="*/ 62998 h 695567"/>
              <a:gd name="connsiteX6" fmla="*/ 62998 w 2794959"/>
              <a:gd name="connsiteY6" fmla="*/ 695567 h 695567"/>
              <a:gd name="connsiteX7" fmla="*/ 0 w 2794959"/>
              <a:gd name="connsiteY7" fmla="*/ 695567 h 695567"/>
              <a:gd name="connsiteX8" fmla="*/ 0 w 2794959"/>
              <a:gd name="connsiteY8" fmla="*/ 0 h 695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4959" h="695567">
                <a:moveTo>
                  <a:pt x="0" y="0"/>
                </a:moveTo>
                <a:lnTo>
                  <a:pt x="2794959" y="0"/>
                </a:lnTo>
                <a:lnTo>
                  <a:pt x="2794959" y="695567"/>
                </a:lnTo>
                <a:lnTo>
                  <a:pt x="2731961" y="695567"/>
                </a:lnTo>
                <a:lnTo>
                  <a:pt x="2731961" y="62998"/>
                </a:lnTo>
                <a:lnTo>
                  <a:pt x="62998" y="62998"/>
                </a:lnTo>
                <a:lnTo>
                  <a:pt x="62998" y="695567"/>
                </a:lnTo>
                <a:lnTo>
                  <a:pt x="0" y="695567"/>
                </a:lnTo>
                <a:lnTo>
                  <a:pt x="0" y="0"/>
                </a:lnTo>
                <a:close/>
              </a:path>
            </a:pathLst>
          </a:cu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74C368"/>
              </a:solidFill>
            </a:endParaRPr>
          </a:p>
        </p:txBody>
      </p:sp>
      <p:sp>
        <p:nvSpPr>
          <p:cNvPr id="32" name="任意多边形 31"/>
          <p:cNvSpPr/>
          <p:nvPr/>
        </p:nvSpPr>
        <p:spPr>
          <a:xfrm>
            <a:off x="3320092" y="4396378"/>
            <a:ext cx="2794959" cy="777264"/>
          </a:xfrm>
          <a:custGeom>
            <a:avLst/>
            <a:gdLst>
              <a:gd name="connsiteX0" fmla="*/ 0 w 2794959"/>
              <a:gd name="connsiteY0" fmla="*/ 0 h 777264"/>
              <a:gd name="connsiteX1" fmla="*/ 62998 w 2794959"/>
              <a:gd name="connsiteY1" fmla="*/ 0 h 777264"/>
              <a:gd name="connsiteX2" fmla="*/ 62998 w 2794959"/>
              <a:gd name="connsiteY2" fmla="*/ 714266 h 777264"/>
              <a:gd name="connsiteX3" fmla="*/ 2731961 w 2794959"/>
              <a:gd name="connsiteY3" fmla="*/ 714266 h 777264"/>
              <a:gd name="connsiteX4" fmla="*/ 2731961 w 2794959"/>
              <a:gd name="connsiteY4" fmla="*/ 0 h 777264"/>
              <a:gd name="connsiteX5" fmla="*/ 2794959 w 2794959"/>
              <a:gd name="connsiteY5" fmla="*/ 0 h 777264"/>
              <a:gd name="connsiteX6" fmla="*/ 2794959 w 2794959"/>
              <a:gd name="connsiteY6" fmla="*/ 777264 h 777264"/>
              <a:gd name="connsiteX7" fmla="*/ 0 w 2794959"/>
              <a:gd name="connsiteY7" fmla="*/ 777264 h 777264"/>
              <a:gd name="connsiteX8" fmla="*/ 0 w 2794959"/>
              <a:gd name="connsiteY8" fmla="*/ 0 h 777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4959" h="777264">
                <a:moveTo>
                  <a:pt x="0" y="0"/>
                </a:moveTo>
                <a:lnTo>
                  <a:pt x="62998" y="0"/>
                </a:lnTo>
                <a:lnTo>
                  <a:pt x="62998" y="714266"/>
                </a:lnTo>
                <a:lnTo>
                  <a:pt x="2731961" y="714266"/>
                </a:lnTo>
                <a:lnTo>
                  <a:pt x="2731961" y="0"/>
                </a:lnTo>
                <a:lnTo>
                  <a:pt x="2794959" y="0"/>
                </a:lnTo>
                <a:lnTo>
                  <a:pt x="2794959" y="777264"/>
                </a:lnTo>
                <a:lnTo>
                  <a:pt x="0" y="777264"/>
                </a:lnTo>
                <a:lnTo>
                  <a:pt x="0" y="0"/>
                </a:lnTo>
                <a:close/>
              </a:path>
            </a:pathLst>
          </a:cu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rgbClr val="74C368"/>
              </a:solidFill>
            </a:endParaRPr>
          </a:p>
        </p:txBody>
      </p:sp>
      <p:sp>
        <p:nvSpPr>
          <p:cNvPr id="35" name="矩形 34"/>
          <p:cNvSpPr/>
          <p:nvPr/>
        </p:nvSpPr>
        <p:spPr>
          <a:xfrm>
            <a:off x="-863600" y="1048871"/>
            <a:ext cx="558800" cy="860611"/>
          </a:xfrm>
          <a:prstGeom prst="rect">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863600" y="1909482"/>
            <a:ext cx="558800" cy="860611"/>
          </a:xfrm>
          <a:prstGeom prst="rect">
            <a:avLst/>
          </a:prstGeom>
          <a:solidFill>
            <a:srgbClr val="003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3701080" y="1947835"/>
            <a:ext cx="1292662" cy="2766142"/>
          </a:xfrm>
          <a:prstGeom prst="rect">
            <a:avLst/>
          </a:prstGeom>
          <a:noFill/>
        </p:spPr>
        <p:txBody>
          <a:bodyPr vert="eaVert" wrap="none" rtlCol="0">
            <a:spAutoFit/>
          </a:bodyPr>
          <a:lstStyle/>
          <a:p>
            <a:r>
              <a:rPr lang="zh-CN" altLang="en-US" sz="7200" b="1" dirty="0" smtClean="0">
                <a:solidFill>
                  <a:srgbClr val="2E75B6"/>
                </a:solidFill>
                <a:latin typeface="微软雅黑" panose="020B0503020204020204" pitchFamily="34" charset="-122"/>
                <a:ea typeface="微软雅黑" panose="020B0503020204020204" pitchFamily="34" charset="-122"/>
              </a:rPr>
              <a:t>目   录</a:t>
            </a:r>
            <a:endParaRPr lang="zh-CN" altLang="en-US" sz="7200" b="1" dirty="0">
              <a:solidFill>
                <a:srgbClr val="2E75B6"/>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4993742" y="2047442"/>
            <a:ext cx="738664" cy="2676695"/>
          </a:xfrm>
          <a:prstGeom prst="rect">
            <a:avLst/>
          </a:prstGeom>
          <a:noFill/>
        </p:spPr>
        <p:txBody>
          <a:bodyPr vert="eaVert" wrap="none" rtlCol="0">
            <a:spAutoFit/>
          </a:bodyPr>
          <a:lstStyle/>
          <a:p>
            <a:r>
              <a:rPr lang="en-US" altLang="zh-CN" sz="3600" b="1" dirty="0" smtClean="0">
                <a:solidFill>
                  <a:srgbClr val="2E75B6"/>
                </a:solidFill>
                <a:latin typeface="微软雅黑" panose="020B0503020204020204" pitchFamily="34" charset="-122"/>
                <a:ea typeface="微软雅黑" panose="020B0503020204020204" pitchFamily="34" charset="-122"/>
              </a:rPr>
              <a:t>CONTENTS</a:t>
            </a:r>
            <a:endParaRPr lang="zh-CN" altLang="en-US" sz="3600" b="1" dirty="0">
              <a:solidFill>
                <a:srgbClr val="2E75B6"/>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091342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1000" fill="hold"/>
                                        <p:tgtEl>
                                          <p:spTgt spid="31"/>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anim calcmode="lin" valueType="num">
                                      <p:cBhvr>
                                        <p:cTn id="17" dur="1000" fill="hold"/>
                                        <p:tgtEl>
                                          <p:spTgt spid="32"/>
                                        </p:tgtEl>
                                        <p:attrNameLst>
                                          <p:attrName>ppt_x</p:attrName>
                                        </p:attrNameLst>
                                      </p:cBhvr>
                                      <p:tavLst>
                                        <p:tav tm="0">
                                          <p:val>
                                            <p:strVal val="#ppt_x"/>
                                          </p:val>
                                        </p:tav>
                                        <p:tav tm="100000">
                                          <p:val>
                                            <p:strVal val="#ppt_x"/>
                                          </p:val>
                                        </p:tav>
                                      </p:tavLst>
                                    </p:anim>
                                    <p:anim calcmode="lin" valueType="num">
                                      <p:cBhvr>
                                        <p:cTn id="18" dur="1000" fill="hold"/>
                                        <p:tgtEl>
                                          <p:spTgt spid="32"/>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16" presetClass="entr" presetSubtype="42" fill="hold" grpId="0" nodeType="after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barn(outHorizontal)">
                                      <p:cBhvr>
                                        <p:cTn id="22" dur="500"/>
                                        <p:tgtEl>
                                          <p:spTgt spid="38"/>
                                        </p:tgtEl>
                                      </p:cBhvr>
                                    </p:animEffect>
                                  </p:childTnLst>
                                </p:cTn>
                              </p:par>
                            </p:childTnLst>
                          </p:cTn>
                        </p:par>
                        <p:par>
                          <p:cTn id="23" fill="hold">
                            <p:stCondLst>
                              <p:cond delay="2000"/>
                            </p:stCondLst>
                            <p:childTnLst>
                              <p:par>
                                <p:cTn id="24" presetID="22" presetClass="entr" presetSubtype="1" fill="hold" grpId="0" nodeType="after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wipe(up)">
                                      <p:cBhvr>
                                        <p:cTn id="26" dur="500"/>
                                        <p:tgtEl>
                                          <p:spTgt spid="39"/>
                                        </p:tgtEl>
                                      </p:cBhvr>
                                    </p:animEffect>
                                  </p:childTnLst>
                                </p:cTn>
                              </p:par>
                            </p:childTnLst>
                          </p:cTn>
                        </p:par>
                        <p:par>
                          <p:cTn id="27" fill="hold">
                            <p:stCondLst>
                              <p:cond delay="2500"/>
                            </p:stCondLst>
                            <p:childTnLst>
                              <p:par>
                                <p:cTn id="28" presetID="23" presetClass="entr" presetSubtype="32"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750" fill="hold"/>
                                        <p:tgtEl>
                                          <p:spTgt spid="7"/>
                                        </p:tgtEl>
                                        <p:attrNameLst>
                                          <p:attrName>ppt_w</p:attrName>
                                        </p:attrNameLst>
                                      </p:cBhvr>
                                      <p:tavLst>
                                        <p:tav tm="0">
                                          <p:val>
                                            <p:strVal val="4*#ppt_w"/>
                                          </p:val>
                                        </p:tav>
                                        <p:tav tm="100000">
                                          <p:val>
                                            <p:strVal val="#ppt_w"/>
                                          </p:val>
                                        </p:tav>
                                      </p:tavLst>
                                    </p:anim>
                                    <p:anim calcmode="lin" valueType="num">
                                      <p:cBhvr>
                                        <p:cTn id="31" dur="750" fill="hold"/>
                                        <p:tgtEl>
                                          <p:spTgt spid="7"/>
                                        </p:tgtEl>
                                        <p:attrNameLst>
                                          <p:attrName>ppt_h</p:attrName>
                                        </p:attrNameLst>
                                      </p:cBhvr>
                                      <p:tavLst>
                                        <p:tav tm="0">
                                          <p:val>
                                            <p:strVal val="4*#ppt_h"/>
                                          </p:val>
                                        </p:tav>
                                        <p:tav tm="100000">
                                          <p:val>
                                            <p:strVal val="#ppt_h"/>
                                          </p:val>
                                        </p:tav>
                                      </p:tavLst>
                                    </p:anim>
                                  </p:childTnLst>
                                </p:cTn>
                              </p:par>
                              <p:par>
                                <p:cTn id="32" presetID="23" presetClass="entr" presetSubtype="32" fill="hold" nodeType="withEffect">
                                  <p:stCondLst>
                                    <p:cond delay="250"/>
                                  </p:stCondLst>
                                  <p:childTnLst>
                                    <p:set>
                                      <p:cBhvr>
                                        <p:cTn id="33" dur="1" fill="hold">
                                          <p:stCondLst>
                                            <p:cond delay="0"/>
                                          </p:stCondLst>
                                        </p:cTn>
                                        <p:tgtEl>
                                          <p:spTgt spid="13"/>
                                        </p:tgtEl>
                                        <p:attrNameLst>
                                          <p:attrName>style.visibility</p:attrName>
                                        </p:attrNameLst>
                                      </p:cBhvr>
                                      <p:to>
                                        <p:strVal val="visible"/>
                                      </p:to>
                                    </p:set>
                                    <p:anim calcmode="lin" valueType="num">
                                      <p:cBhvr>
                                        <p:cTn id="34" dur="750" fill="hold"/>
                                        <p:tgtEl>
                                          <p:spTgt spid="13"/>
                                        </p:tgtEl>
                                        <p:attrNameLst>
                                          <p:attrName>ppt_w</p:attrName>
                                        </p:attrNameLst>
                                      </p:cBhvr>
                                      <p:tavLst>
                                        <p:tav tm="0">
                                          <p:val>
                                            <p:strVal val="4*#ppt_w"/>
                                          </p:val>
                                        </p:tav>
                                        <p:tav tm="100000">
                                          <p:val>
                                            <p:strVal val="#ppt_w"/>
                                          </p:val>
                                        </p:tav>
                                      </p:tavLst>
                                    </p:anim>
                                    <p:anim calcmode="lin" valueType="num">
                                      <p:cBhvr>
                                        <p:cTn id="35" dur="750" fill="hold"/>
                                        <p:tgtEl>
                                          <p:spTgt spid="13"/>
                                        </p:tgtEl>
                                        <p:attrNameLst>
                                          <p:attrName>ppt_h</p:attrName>
                                        </p:attrNameLst>
                                      </p:cBhvr>
                                      <p:tavLst>
                                        <p:tav tm="0">
                                          <p:val>
                                            <p:strVal val="4*#ppt_h"/>
                                          </p:val>
                                        </p:tav>
                                        <p:tav tm="100000">
                                          <p:val>
                                            <p:strVal val="#ppt_h"/>
                                          </p:val>
                                        </p:tav>
                                      </p:tavLst>
                                    </p:anim>
                                  </p:childTnLst>
                                </p:cTn>
                              </p:par>
                              <p:par>
                                <p:cTn id="36" presetID="23" presetClass="entr" presetSubtype="32" fill="hold" nodeType="withEffect">
                                  <p:stCondLst>
                                    <p:cond delay="500"/>
                                  </p:stCondLst>
                                  <p:childTnLst>
                                    <p:set>
                                      <p:cBhvr>
                                        <p:cTn id="37" dur="1" fill="hold">
                                          <p:stCondLst>
                                            <p:cond delay="0"/>
                                          </p:stCondLst>
                                        </p:cTn>
                                        <p:tgtEl>
                                          <p:spTgt spid="19"/>
                                        </p:tgtEl>
                                        <p:attrNameLst>
                                          <p:attrName>style.visibility</p:attrName>
                                        </p:attrNameLst>
                                      </p:cBhvr>
                                      <p:to>
                                        <p:strVal val="visible"/>
                                      </p:to>
                                    </p:set>
                                    <p:anim calcmode="lin" valueType="num">
                                      <p:cBhvr>
                                        <p:cTn id="38" dur="750" fill="hold"/>
                                        <p:tgtEl>
                                          <p:spTgt spid="19"/>
                                        </p:tgtEl>
                                        <p:attrNameLst>
                                          <p:attrName>ppt_w</p:attrName>
                                        </p:attrNameLst>
                                      </p:cBhvr>
                                      <p:tavLst>
                                        <p:tav tm="0">
                                          <p:val>
                                            <p:strVal val="4*#ppt_w"/>
                                          </p:val>
                                        </p:tav>
                                        <p:tav tm="100000">
                                          <p:val>
                                            <p:strVal val="#ppt_w"/>
                                          </p:val>
                                        </p:tav>
                                      </p:tavLst>
                                    </p:anim>
                                    <p:anim calcmode="lin" valueType="num">
                                      <p:cBhvr>
                                        <p:cTn id="39" dur="750" fill="hold"/>
                                        <p:tgtEl>
                                          <p:spTgt spid="19"/>
                                        </p:tgtEl>
                                        <p:attrNameLst>
                                          <p:attrName>ppt_h</p:attrName>
                                        </p:attrNameLst>
                                      </p:cBhvr>
                                      <p:tavLst>
                                        <p:tav tm="0">
                                          <p:val>
                                            <p:strVal val="4*#ppt_h"/>
                                          </p:val>
                                        </p:tav>
                                        <p:tav tm="100000">
                                          <p:val>
                                            <p:strVal val="#ppt_h"/>
                                          </p:val>
                                        </p:tav>
                                      </p:tavLst>
                                    </p:anim>
                                  </p:childTnLst>
                                </p:cTn>
                              </p:par>
                              <p:par>
                                <p:cTn id="40" presetID="23" presetClass="entr" presetSubtype="32" fill="hold" nodeType="withEffect">
                                  <p:stCondLst>
                                    <p:cond delay="750"/>
                                  </p:stCondLst>
                                  <p:childTnLst>
                                    <p:set>
                                      <p:cBhvr>
                                        <p:cTn id="41" dur="1" fill="hold">
                                          <p:stCondLst>
                                            <p:cond delay="0"/>
                                          </p:stCondLst>
                                        </p:cTn>
                                        <p:tgtEl>
                                          <p:spTgt spid="25"/>
                                        </p:tgtEl>
                                        <p:attrNameLst>
                                          <p:attrName>style.visibility</p:attrName>
                                        </p:attrNameLst>
                                      </p:cBhvr>
                                      <p:to>
                                        <p:strVal val="visible"/>
                                      </p:to>
                                    </p:set>
                                    <p:anim calcmode="lin" valueType="num">
                                      <p:cBhvr>
                                        <p:cTn id="42" dur="750" fill="hold"/>
                                        <p:tgtEl>
                                          <p:spTgt spid="25"/>
                                        </p:tgtEl>
                                        <p:attrNameLst>
                                          <p:attrName>ppt_w</p:attrName>
                                        </p:attrNameLst>
                                      </p:cBhvr>
                                      <p:tavLst>
                                        <p:tav tm="0">
                                          <p:val>
                                            <p:strVal val="4*#ppt_w"/>
                                          </p:val>
                                        </p:tav>
                                        <p:tav tm="100000">
                                          <p:val>
                                            <p:strVal val="#ppt_w"/>
                                          </p:val>
                                        </p:tav>
                                      </p:tavLst>
                                    </p:anim>
                                    <p:anim calcmode="lin" valueType="num">
                                      <p:cBhvr>
                                        <p:cTn id="43" dur="750" fill="hold"/>
                                        <p:tgtEl>
                                          <p:spTgt spid="25"/>
                                        </p:tgtEl>
                                        <p:attrNameLst>
                                          <p:attrName>ppt_h</p:attrName>
                                        </p:attrNameLst>
                                      </p:cBhvr>
                                      <p:tavLst>
                                        <p:tav tm="0">
                                          <p:val>
                                            <p:strVal val="4*#ppt_h"/>
                                          </p:val>
                                        </p:tav>
                                        <p:tav tm="100000">
                                          <p:val>
                                            <p:strVal val="#ppt_h"/>
                                          </p:val>
                                        </p:tav>
                                      </p:tavLst>
                                    </p:anim>
                                  </p:childTnLst>
                                </p:cTn>
                              </p:par>
                            </p:childTnLst>
                          </p:cTn>
                        </p:par>
                        <p:par>
                          <p:cTn id="44" fill="hold">
                            <p:stCondLst>
                              <p:cond delay="4000"/>
                            </p:stCondLst>
                            <p:childTnLst>
                              <p:par>
                                <p:cTn id="45" presetID="26" presetClass="emph" presetSubtype="0" fill="hold" nodeType="afterEffect">
                                  <p:stCondLst>
                                    <p:cond delay="0"/>
                                  </p:stCondLst>
                                  <p:childTnLst>
                                    <p:animEffect transition="out" filter="fade">
                                      <p:cBhvr>
                                        <p:cTn id="46" dur="500" tmFilter="0, 0; .2, .5; .8, .5; 1, 0"/>
                                        <p:tgtEl>
                                          <p:spTgt spid="7"/>
                                        </p:tgtEl>
                                      </p:cBhvr>
                                    </p:animEffect>
                                    <p:animScale>
                                      <p:cBhvr>
                                        <p:cTn id="47" dur="250" autoRev="1" fill="hold"/>
                                        <p:tgtEl>
                                          <p:spTgt spid="7"/>
                                        </p:tgtEl>
                                      </p:cBhvr>
                                      <p:by x="105000" y="105000"/>
                                    </p:animScale>
                                  </p:childTnLst>
                                </p:cTn>
                              </p:par>
                              <p:par>
                                <p:cTn id="48" presetID="26" presetClass="emph" presetSubtype="0" fill="hold" nodeType="withEffect">
                                  <p:stCondLst>
                                    <p:cond delay="250"/>
                                  </p:stCondLst>
                                  <p:childTnLst>
                                    <p:animEffect transition="out" filter="fade">
                                      <p:cBhvr>
                                        <p:cTn id="49" dur="500" tmFilter="0, 0; .2, .5; .8, .5; 1, 0"/>
                                        <p:tgtEl>
                                          <p:spTgt spid="13"/>
                                        </p:tgtEl>
                                      </p:cBhvr>
                                    </p:animEffect>
                                    <p:animScale>
                                      <p:cBhvr>
                                        <p:cTn id="50" dur="250" autoRev="1" fill="hold"/>
                                        <p:tgtEl>
                                          <p:spTgt spid="13"/>
                                        </p:tgtEl>
                                      </p:cBhvr>
                                      <p:by x="105000" y="105000"/>
                                    </p:animScale>
                                  </p:childTnLst>
                                </p:cTn>
                              </p:par>
                              <p:par>
                                <p:cTn id="51" presetID="26" presetClass="emph" presetSubtype="0" fill="hold" nodeType="withEffect">
                                  <p:stCondLst>
                                    <p:cond delay="500"/>
                                  </p:stCondLst>
                                  <p:childTnLst>
                                    <p:animEffect transition="out" filter="fade">
                                      <p:cBhvr>
                                        <p:cTn id="52" dur="500" tmFilter="0, 0; .2, .5; .8, .5; 1, 0"/>
                                        <p:tgtEl>
                                          <p:spTgt spid="19"/>
                                        </p:tgtEl>
                                      </p:cBhvr>
                                    </p:animEffect>
                                    <p:animScale>
                                      <p:cBhvr>
                                        <p:cTn id="53" dur="250" autoRev="1" fill="hold"/>
                                        <p:tgtEl>
                                          <p:spTgt spid="19"/>
                                        </p:tgtEl>
                                      </p:cBhvr>
                                      <p:by x="105000" y="105000"/>
                                    </p:animScale>
                                  </p:childTnLst>
                                </p:cTn>
                              </p:par>
                              <p:par>
                                <p:cTn id="54" presetID="26" presetClass="emph" presetSubtype="0" fill="hold" nodeType="withEffect">
                                  <p:stCondLst>
                                    <p:cond delay="750"/>
                                  </p:stCondLst>
                                  <p:childTnLst>
                                    <p:animEffect transition="out" filter="fade">
                                      <p:cBhvr>
                                        <p:cTn id="55" dur="500" tmFilter="0, 0; .2, .5; .8, .5; 1, 0"/>
                                        <p:tgtEl>
                                          <p:spTgt spid="25"/>
                                        </p:tgtEl>
                                      </p:cBhvr>
                                    </p:animEffect>
                                    <p:animScale>
                                      <p:cBhvr>
                                        <p:cTn id="56" dur="250" autoRev="1" fill="hold"/>
                                        <p:tgtEl>
                                          <p:spTgt spid="25"/>
                                        </p:tgtEl>
                                      </p:cBhvr>
                                      <p:by x="105000" y="105000"/>
                                    </p:animScale>
                                  </p:childTnLst>
                                </p:cTn>
                              </p:par>
                            </p:childTnLst>
                          </p:cTn>
                        </p:par>
                        <p:par>
                          <p:cTn id="57" fill="hold">
                            <p:stCondLst>
                              <p:cond delay="5250"/>
                            </p:stCondLst>
                            <p:childTnLst>
                              <p:par>
                                <p:cTn id="58" presetID="50" presetClass="entr" presetSubtype="0" decel="100000" fill="hold" grpId="0" nodeType="afterEffect">
                                  <p:stCondLst>
                                    <p:cond delay="0"/>
                                  </p:stCondLst>
                                  <p:childTnLst>
                                    <p:set>
                                      <p:cBhvr>
                                        <p:cTn id="59" dur="1" fill="hold">
                                          <p:stCondLst>
                                            <p:cond delay="0"/>
                                          </p:stCondLst>
                                        </p:cTn>
                                        <p:tgtEl>
                                          <p:spTgt spid="3"/>
                                        </p:tgtEl>
                                        <p:attrNameLst>
                                          <p:attrName>style.visibility</p:attrName>
                                        </p:attrNameLst>
                                      </p:cBhvr>
                                      <p:to>
                                        <p:strVal val="visible"/>
                                      </p:to>
                                    </p:set>
                                    <p:anim calcmode="lin" valueType="num">
                                      <p:cBhvr>
                                        <p:cTn id="60" dur="1000" fill="hold"/>
                                        <p:tgtEl>
                                          <p:spTgt spid="3"/>
                                        </p:tgtEl>
                                        <p:attrNameLst>
                                          <p:attrName>ppt_w</p:attrName>
                                        </p:attrNameLst>
                                      </p:cBhvr>
                                      <p:tavLst>
                                        <p:tav tm="0">
                                          <p:val>
                                            <p:strVal val="#ppt_w+.3"/>
                                          </p:val>
                                        </p:tav>
                                        <p:tav tm="100000">
                                          <p:val>
                                            <p:strVal val="#ppt_w"/>
                                          </p:val>
                                        </p:tav>
                                      </p:tavLst>
                                    </p:anim>
                                    <p:anim calcmode="lin" valueType="num">
                                      <p:cBhvr>
                                        <p:cTn id="61" dur="1000" fill="hold"/>
                                        <p:tgtEl>
                                          <p:spTgt spid="3"/>
                                        </p:tgtEl>
                                        <p:attrNameLst>
                                          <p:attrName>ppt_h</p:attrName>
                                        </p:attrNameLst>
                                      </p:cBhvr>
                                      <p:tavLst>
                                        <p:tav tm="0">
                                          <p:val>
                                            <p:strVal val="#ppt_h"/>
                                          </p:val>
                                        </p:tav>
                                        <p:tav tm="100000">
                                          <p:val>
                                            <p:strVal val="#ppt_h"/>
                                          </p:val>
                                        </p:tav>
                                      </p:tavLst>
                                    </p:anim>
                                    <p:animEffect transition="in" filter="fade">
                                      <p:cBhvr>
                                        <p:cTn id="62" dur="1000"/>
                                        <p:tgtEl>
                                          <p:spTgt spid="3"/>
                                        </p:tgtEl>
                                      </p:cBhvr>
                                    </p:animEffect>
                                  </p:childTnLst>
                                </p:cTn>
                              </p:par>
                              <p:par>
                                <p:cTn id="63" presetID="50" presetClass="entr" presetSubtype="0" decel="100000" fill="hold" grpId="0" nodeType="withEffect">
                                  <p:stCondLst>
                                    <p:cond delay="250"/>
                                  </p:stCondLst>
                                  <p:childTnLst>
                                    <p:set>
                                      <p:cBhvr>
                                        <p:cTn id="64" dur="1" fill="hold">
                                          <p:stCondLst>
                                            <p:cond delay="0"/>
                                          </p:stCondLst>
                                        </p:cTn>
                                        <p:tgtEl>
                                          <p:spTgt spid="4"/>
                                        </p:tgtEl>
                                        <p:attrNameLst>
                                          <p:attrName>style.visibility</p:attrName>
                                        </p:attrNameLst>
                                      </p:cBhvr>
                                      <p:to>
                                        <p:strVal val="visible"/>
                                      </p:to>
                                    </p:set>
                                    <p:anim calcmode="lin" valueType="num">
                                      <p:cBhvr>
                                        <p:cTn id="65" dur="1000" fill="hold"/>
                                        <p:tgtEl>
                                          <p:spTgt spid="4"/>
                                        </p:tgtEl>
                                        <p:attrNameLst>
                                          <p:attrName>ppt_w</p:attrName>
                                        </p:attrNameLst>
                                      </p:cBhvr>
                                      <p:tavLst>
                                        <p:tav tm="0">
                                          <p:val>
                                            <p:strVal val="#ppt_w+.3"/>
                                          </p:val>
                                        </p:tav>
                                        <p:tav tm="100000">
                                          <p:val>
                                            <p:strVal val="#ppt_w"/>
                                          </p:val>
                                        </p:tav>
                                      </p:tavLst>
                                    </p:anim>
                                    <p:anim calcmode="lin" valueType="num">
                                      <p:cBhvr>
                                        <p:cTn id="66" dur="1000" fill="hold"/>
                                        <p:tgtEl>
                                          <p:spTgt spid="4"/>
                                        </p:tgtEl>
                                        <p:attrNameLst>
                                          <p:attrName>ppt_h</p:attrName>
                                        </p:attrNameLst>
                                      </p:cBhvr>
                                      <p:tavLst>
                                        <p:tav tm="0">
                                          <p:val>
                                            <p:strVal val="#ppt_h"/>
                                          </p:val>
                                        </p:tav>
                                        <p:tav tm="100000">
                                          <p:val>
                                            <p:strVal val="#ppt_h"/>
                                          </p:val>
                                        </p:tav>
                                      </p:tavLst>
                                    </p:anim>
                                    <p:animEffect transition="in" filter="fade">
                                      <p:cBhvr>
                                        <p:cTn id="67" dur="1000"/>
                                        <p:tgtEl>
                                          <p:spTgt spid="4"/>
                                        </p:tgtEl>
                                      </p:cBhvr>
                                    </p:animEffect>
                                  </p:childTnLst>
                                </p:cTn>
                              </p:par>
                              <p:par>
                                <p:cTn id="68" presetID="50" presetClass="entr" presetSubtype="0" decel="100000" fill="hold" grpId="0" nodeType="withEffect">
                                  <p:stCondLst>
                                    <p:cond delay="500"/>
                                  </p:stCondLst>
                                  <p:childTnLst>
                                    <p:set>
                                      <p:cBhvr>
                                        <p:cTn id="69" dur="1" fill="hold">
                                          <p:stCondLst>
                                            <p:cond delay="0"/>
                                          </p:stCondLst>
                                        </p:cTn>
                                        <p:tgtEl>
                                          <p:spTgt spid="5"/>
                                        </p:tgtEl>
                                        <p:attrNameLst>
                                          <p:attrName>style.visibility</p:attrName>
                                        </p:attrNameLst>
                                      </p:cBhvr>
                                      <p:to>
                                        <p:strVal val="visible"/>
                                      </p:to>
                                    </p:set>
                                    <p:anim calcmode="lin" valueType="num">
                                      <p:cBhvr>
                                        <p:cTn id="70" dur="1000" fill="hold"/>
                                        <p:tgtEl>
                                          <p:spTgt spid="5"/>
                                        </p:tgtEl>
                                        <p:attrNameLst>
                                          <p:attrName>ppt_w</p:attrName>
                                        </p:attrNameLst>
                                      </p:cBhvr>
                                      <p:tavLst>
                                        <p:tav tm="0">
                                          <p:val>
                                            <p:strVal val="#ppt_w+.3"/>
                                          </p:val>
                                        </p:tav>
                                        <p:tav tm="100000">
                                          <p:val>
                                            <p:strVal val="#ppt_w"/>
                                          </p:val>
                                        </p:tav>
                                      </p:tavLst>
                                    </p:anim>
                                    <p:anim calcmode="lin" valueType="num">
                                      <p:cBhvr>
                                        <p:cTn id="71" dur="1000" fill="hold"/>
                                        <p:tgtEl>
                                          <p:spTgt spid="5"/>
                                        </p:tgtEl>
                                        <p:attrNameLst>
                                          <p:attrName>ppt_h</p:attrName>
                                        </p:attrNameLst>
                                      </p:cBhvr>
                                      <p:tavLst>
                                        <p:tav tm="0">
                                          <p:val>
                                            <p:strVal val="#ppt_h"/>
                                          </p:val>
                                        </p:tav>
                                        <p:tav tm="100000">
                                          <p:val>
                                            <p:strVal val="#ppt_h"/>
                                          </p:val>
                                        </p:tav>
                                      </p:tavLst>
                                    </p:anim>
                                    <p:animEffect transition="in" filter="fade">
                                      <p:cBhvr>
                                        <p:cTn id="72" dur="1000"/>
                                        <p:tgtEl>
                                          <p:spTgt spid="5"/>
                                        </p:tgtEl>
                                      </p:cBhvr>
                                    </p:animEffect>
                                  </p:childTnLst>
                                </p:cTn>
                              </p:par>
                              <p:par>
                                <p:cTn id="73" presetID="50" presetClass="entr" presetSubtype="0" decel="100000" fill="hold" grpId="0" nodeType="withEffect">
                                  <p:stCondLst>
                                    <p:cond delay="750"/>
                                  </p:stCondLst>
                                  <p:childTnLst>
                                    <p:set>
                                      <p:cBhvr>
                                        <p:cTn id="74" dur="1" fill="hold">
                                          <p:stCondLst>
                                            <p:cond delay="0"/>
                                          </p:stCondLst>
                                        </p:cTn>
                                        <p:tgtEl>
                                          <p:spTgt spid="6"/>
                                        </p:tgtEl>
                                        <p:attrNameLst>
                                          <p:attrName>style.visibility</p:attrName>
                                        </p:attrNameLst>
                                      </p:cBhvr>
                                      <p:to>
                                        <p:strVal val="visible"/>
                                      </p:to>
                                    </p:set>
                                    <p:anim calcmode="lin" valueType="num">
                                      <p:cBhvr>
                                        <p:cTn id="75" dur="1000" fill="hold"/>
                                        <p:tgtEl>
                                          <p:spTgt spid="6"/>
                                        </p:tgtEl>
                                        <p:attrNameLst>
                                          <p:attrName>ppt_w</p:attrName>
                                        </p:attrNameLst>
                                      </p:cBhvr>
                                      <p:tavLst>
                                        <p:tav tm="0">
                                          <p:val>
                                            <p:strVal val="#ppt_w+.3"/>
                                          </p:val>
                                        </p:tav>
                                        <p:tav tm="100000">
                                          <p:val>
                                            <p:strVal val="#ppt_w"/>
                                          </p:val>
                                        </p:tav>
                                      </p:tavLst>
                                    </p:anim>
                                    <p:anim calcmode="lin" valueType="num">
                                      <p:cBhvr>
                                        <p:cTn id="76" dur="1000" fill="hold"/>
                                        <p:tgtEl>
                                          <p:spTgt spid="6"/>
                                        </p:tgtEl>
                                        <p:attrNameLst>
                                          <p:attrName>ppt_h</p:attrName>
                                        </p:attrNameLst>
                                      </p:cBhvr>
                                      <p:tavLst>
                                        <p:tav tm="0">
                                          <p:val>
                                            <p:strVal val="#ppt_h"/>
                                          </p:val>
                                        </p:tav>
                                        <p:tav tm="100000">
                                          <p:val>
                                            <p:strVal val="#ppt_h"/>
                                          </p:val>
                                        </p:tav>
                                      </p:tavLst>
                                    </p:anim>
                                    <p:animEffect transition="in" filter="fade">
                                      <p:cBhvr>
                                        <p:cTn id="7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31" grpId="0" animBg="1"/>
      <p:bldP spid="32" grpId="0" animBg="1"/>
      <p:bldP spid="38" grpId="0"/>
      <p:bldP spid="3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219251" y="274817"/>
            <a:ext cx="5753498"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对部门的意见跟建议</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3109685" y="1797351"/>
            <a:ext cx="1095074" cy="955091"/>
            <a:chOff x="3109685" y="1797351"/>
            <a:chExt cx="1095074" cy="955091"/>
          </a:xfrm>
        </p:grpSpPr>
        <p:grpSp>
          <p:nvGrpSpPr>
            <p:cNvPr id="7" name="组合 6"/>
            <p:cNvGrpSpPr/>
            <p:nvPr/>
          </p:nvGrpSpPr>
          <p:grpSpPr>
            <a:xfrm>
              <a:off x="3109685" y="1797351"/>
              <a:ext cx="1095074" cy="955091"/>
              <a:chOff x="2857499" y="1149477"/>
              <a:chExt cx="1098550" cy="958123"/>
            </a:xfrm>
          </p:grpSpPr>
          <p:sp>
            <p:nvSpPr>
              <p:cNvPr id="9" name="圆角矩形 8"/>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2892834" y="1178024"/>
                <a:ext cx="1063215" cy="901028"/>
              </a:xfrm>
              <a:prstGeom prst="roundRect">
                <a:avLst>
                  <a:gd name="adj" fmla="val 13889"/>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文本框 7"/>
            <p:cNvSpPr txBox="1"/>
            <p:nvPr/>
          </p:nvSpPr>
          <p:spPr>
            <a:xfrm>
              <a:off x="3180145" y="1980024"/>
              <a:ext cx="772887" cy="646331"/>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grpSp>
      <p:grpSp>
        <p:nvGrpSpPr>
          <p:cNvPr id="11" name="组合 10"/>
          <p:cNvGrpSpPr/>
          <p:nvPr/>
        </p:nvGrpSpPr>
        <p:grpSpPr>
          <a:xfrm>
            <a:off x="3109685" y="3044716"/>
            <a:ext cx="1095074" cy="955091"/>
            <a:chOff x="3109685" y="3044716"/>
            <a:chExt cx="1095074" cy="955091"/>
          </a:xfrm>
        </p:grpSpPr>
        <p:grpSp>
          <p:nvGrpSpPr>
            <p:cNvPr id="12" name="组合 11"/>
            <p:cNvGrpSpPr/>
            <p:nvPr/>
          </p:nvGrpSpPr>
          <p:grpSpPr>
            <a:xfrm>
              <a:off x="3109685" y="3044716"/>
              <a:ext cx="1095074" cy="955091"/>
              <a:chOff x="2857499" y="1149477"/>
              <a:chExt cx="1098550" cy="958123"/>
            </a:xfrm>
          </p:grpSpPr>
          <p:sp>
            <p:nvSpPr>
              <p:cNvPr id="14" name="圆角矩形 13"/>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14"/>
              <p:cNvSpPr/>
              <p:nvPr/>
            </p:nvSpPr>
            <p:spPr>
              <a:xfrm>
                <a:off x="2892834" y="1178024"/>
                <a:ext cx="1063215" cy="901028"/>
              </a:xfrm>
              <a:prstGeom prst="roundRect">
                <a:avLst>
                  <a:gd name="adj" fmla="val 13889"/>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3192826" y="3196106"/>
              <a:ext cx="772887" cy="646331"/>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grpSp>
      <p:grpSp>
        <p:nvGrpSpPr>
          <p:cNvPr id="16" name="组合 15"/>
          <p:cNvGrpSpPr/>
          <p:nvPr/>
        </p:nvGrpSpPr>
        <p:grpSpPr>
          <a:xfrm>
            <a:off x="3109685" y="4288500"/>
            <a:ext cx="1095074" cy="955091"/>
            <a:chOff x="3109685" y="4288500"/>
            <a:chExt cx="1095074" cy="955091"/>
          </a:xfrm>
        </p:grpSpPr>
        <p:grpSp>
          <p:nvGrpSpPr>
            <p:cNvPr id="17" name="组合 16"/>
            <p:cNvGrpSpPr/>
            <p:nvPr/>
          </p:nvGrpSpPr>
          <p:grpSpPr>
            <a:xfrm>
              <a:off x="3109685" y="4288500"/>
              <a:ext cx="1095074" cy="955091"/>
              <a:chOff x="2857499" y="1149477"/>
              <a:chExt cx="1098550" cy="958123"/>
            </a:xfrm>
          </p:grpSpPr>
          <p:sp>
            <p:nvSpPr>
              <p:cNvPr id="19" name="圆角矩形 18"/>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2892834" y="1178024"/>
                <a:ext cx="1063215" cy="901028"/>
              </a:xfrm>
              <a:prstGeom prst="roundRect">
                <a:avLst>
                  <a:gd name="adj" fmla="val 13889"/>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3192826" y="4457929"/>
              <a:ext cx="772887" cy="646331"/>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03</a:t>
              </a:r>
              <a:endParaRPr lang="zh-CN" altLang="en-US" sz="3600" dirty="0">
                <a:solidFill>
                  <a:schemeClr val="bg1"/>
                </a:solidFill>
                <a:latin typeface="Impact" panose="020B0806030902050204" pitchFamily="34" charset="0"/>
              </a:endParaRPr>
            </a:p>
          </p:txBody>
        </p:sp>
      </p:grpSp>
      <p:grpSp>
        <p:nvGrpSpPr>
          <p:cNvPr id="21" name="组合 20"/>
          <p:cNvGrpSpPr/>
          <p:nvPr/>
        </p:nvGrpSpPr>
        <p:grpSpPr>
          <a:xfrm>
            <a:off x="3109685" y="5500815"/>
            <a:ext cx="1095074" cy="955091"/>
            <a:chOff x="3109685" y="5500815"/>
            <a:chExt cx="1095074" cy="955091"/>
          </a:xfrm>
        </p:grpSpPr>
        <p:grpSp>
          <p:nvGrpSpPr>
            <p:cNvPr id="22" name="组合 21"/>
            <p:cNvGrpSpPr/>
            <p:nvPr/>
          </p:nvGrpSpPr>
          <p:grpSpPr>
            <a:xfrm>
              <a:off x="3109685" y="5500815"/>
              <a:ext cx="1095074" cy="955091"/>
              <a:chOff x="2857499" y="1149477"/>
              <a:chExt cx="1098550" cy="958123"/>
            </a:xfrm>
          </p:grpSpPr>
          <p:sp>
            <p:nvSpPr>
              <p:cNvPr id="24" name="圆角矩形 23"/>
              <p:cNvSpPr/>
              <p:nvPr/>
            </p:nvSpPr>
            <p:spPr>
              <a:xfrm>
                <a:off x="2857499" y="1149477"/>
                <a:ext cx="1076325" cy="958123"/>
              </a:xfrm>
              <a:prstGeom prst="roundRect">
                <a:avLst>
                  <a:gd name="adj" fmla="val 1388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2892834" y="1178024"/>
                <a:ext cx="1063215" cy="901028"/>
              </a:xfrm>
              <a:prstGeom prst="roundRect">
                <a:avLst>
                  <a:gd name="adj" fmla="val 13889"/>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文本框 22"/>
            <p:cNvSpPr txBox="1"/>
            <p:nvPr/>
          </p:nvSpPr>
          <p:spPr>
            <a:xfrm>
              <a:off x="3192826" y="5655194"/>
              <a:ext cx="772887" cy="646331"/>
            </a:xfrm>
            <a:prstGeom prst="rect">
              <a:avLst/>
            </a:prstGeom>
            <a:noFill/>
          </p:spPr>
          <p:txBody>
            <a:bodyPr wrap="square" rtlCol="0">
              <a:spAutoFit/>
            </a:bodyPr>
            <a:lstStyle/>
            <a:p>
              <a:pPr algn="ctr"/>
              <a:r>
                <a:rPr lang="en-US" altLang="zh-CN" sz="3600" dirty="0">
                  <a:solidFill>
                    <a:schemeClr val="bg1"/>
                  </a:solidFill>
                  <a:latin typeface="Impact" panose="020B0806030902050204" pitchFamily="34" charset="0"/>
                </a:rPr>
                <a:t>04</a:t>
              </a:r>
              <a:endParaRPr lang="zh-CN" altLang="en-US" sz="3600" dirty="0">
                <a:solidFill>
                  <a:schemeClr val="bg1"/>
                </a:solidFill>
                <a:latin typeface="Impact" panose="020B0806030902050204" pitchFamily="34" charset="0"/>
              </a:endParaRPr>
            </a:p>
          </p:txBody>
        </p:sp>
      </p:grpSp>
      <p:grpSp>
        <p:nvGrpSpPr>
          <p:cNvPr id="26" name="组合 25"/>
          <p:cNvGrpSpPr/>
          <p:nvPr/>
        </p:nvGrpSpPr>
        <p:grpSpPr>
          <a:xfrm>
            <a:off x="4433405" y="1797351"/>
            <a:ext cx="4682460" cy="1147168"/>
            <a:chOff x="4433405" y="1797351"/>
            <a:chExt cx="4682460" cy="1147168"/>
          </a:xfrm>
        </p:grpSpPr>
        <p:pic>
          <p:nvPicPr>
            <p:cNvPr id="27" name="图片 26"/>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a:off x="8465670" y="2118525"/>
              <a:ext cx="955091" cy="345298"/>
            </a:xfrm>
            <a:prstGeom prst="rect">
              <a:avLst/>
            </a:prstGeom>
          </p:spPr>
        </p:pic>
        <p:pic>
          <p:nvPicPr>
            <p:cNvPr id="28" name="图片 27"/>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a:off x="4803606" y="2743849"/>
              <a:ext cx="3634732" cy="200670"/>
            </a:xfrm>
            <a:prstGeom prst="rect">
              <a:avLst/>
            </a:prstGeom>
          </p:spPr>
        </p:pic>
        <p:sp>
          <p:nvSpPr>
            <p:cNvPr id="29" name="圆角矩形 28"/>
            <p:cNvSpPr/>
            <p:nvPr/>
          </p:nvSpPr>
          <p:spPr>
            <a:xfrm>
              <a:off x="4433405" y="1797351"/>
              <a:ext cx="4375135" cy="9550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30" name="组合 29"/>
          <p:cNvGrpSpPr/>
          <p:nvPr/>
        </p:nvGrpSpPr>
        <p:grpSpPr>
          <a:xfrm>
            <a:off x="4433405" y="3044716"/>
            <a:ext cx="4682460" cy="1141792"/>
            <a:chOff x="4433405" y="3044716"/>
            <a:chExt cx="4682460" cy="1141792"/>
          </a:xfrm>
        </p:grpSpPr>
        <p:pic>
          <p:nvPicPr>
            <p:cNvPr id="31" name="图片 30"/>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a:off x="8465670" y="3365890"/>
              <a:ext cx="955091" cy="345298"/>
            </a:xfrm>
            <a:prstGeom prst="rect">
              <a:avLst/>
            </a:prstGeom>
          </p:spPr>
        </p:pic>
        <p:pic>
          <p:nvPicPr>
            <p:cNvPr id="32" name="图片 31"/>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a:off x="4803606" y="3985838"/>
              <a:ext cx="3634732" cy="200670"/>
            </a:xfrm>
            <a:prstGeom prst="rect">
              <a:avLst/>
            </a:prstGeom>
          </p:spPr>
        </p:pic>
        <p:sp>
          <p:nvSpPr>
            <p:cNvPr id="33" name="圆角矩形 32"/>
            <p:cNvSpPr/>
            <p:nvPr/>
          </p:nvSpPr>
          <p:spPr>
            <a:xfrm>
              <a:off x="4433405" y="3044716"/>
              <a:ext cx="4375135" cy="9550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34" name="组合 33"/>
          <p:cNvGrpSpPr/>
          <p:nvPr/>
        </p:nvGrpSpPr>
        <p:grpSpPr>
          <a:xfrm>
            <a:off x="4433405" y="4292083"/>
            <a:ext cx="4682461" cy="1147063"/>
            <a:chOff x="4433405" y="4292083"/>
            <a:chExt cx="4682461" cy="1147063"/>
          </a:xfrm>
        </p:grpSpPr>
        <p:pic>
          <p:nvPicPr>
            <p:cNvPr id="35" name="图片 34"/>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a:off x="8465671" y="4613255"/>
              <a:ext cx="955091" cy="345298"/>
            </a:xfrm>
            <a:prstGeom prst="rect">
              <a:avLst/>
            </a:prstGeom>
          </p:spPr>
        </p:pic>
        <p:pic>
          <p:nvPicPr>
            <p:cNvPr id="37" name="图片 36"/>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a:off x="4803606" y="5238476"/>
              <a:ext cx="3634732" cy="200670"/>
            </a:xfrm>
            <a:prstGeom prst="rect">
              <a:avLst/>
            </a:prstGeom>
          </p:spPr>
        </p:pic>
        <p:sp>
          <p:nvSpPr>
            <p:cNvPr id="38" name="圆角矩形 37"/>
            <p:cNvSpPr/>
            <p:nvPr/>
          </p:nvSpPr>
          <p:spPr>
            <a:xfrm>
              <a:off x="4433405" y="4292083"/>
              <a:ext cx="4375135" cy="9550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39" name="组合 38"/>
          <p:cNvGrpSpPr/>
          <p:nvPr/>
        </p:nvGrpSpPr>
        <p:grpSpPr>
          <a:xfrm>
            <a:off x="4433405" y="5500816"/>
            <a:ext cx="4682459" cy="1139191"/>
            <a:chOff x="4433405" y="5500816"/>
            <a:chExt cx="4682459" cy="1139191"/>
          </a:xfrm>
        </p:grpSpPr>
        <p:pic>
          <p:nvPicPr>
            <p:cNvPr id="40" name="图片 39"/>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16200000">
              <a:off x="8465670" y="5821990"/>
              <a:ext cx="955091" cy="345297"/>
            </a:xfrm>
            <a:prstGeom prst="rect">
              <a:avLst/>
            </a:prstGeom>
          </p:spPr>
        </p:pic>
        <p:pic>
          <p:nvPicPr>
            <p:cNvPr id="41" name="图片 40"/>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a:off x="4803606" y="6439337"/>
              <a:ext cx="3634732" cy="200670"/>
            </a:xfrm>
            <a:prstGeom prst="rect">
              <a:avLst/>
            </a:prstGeom>
          </p:spPr>
        </p:pic>
        <p:sp>
          <p:nvSpPr>
            <p:cNvPr id="42" name="圆角矩形 41"/>
            <p:cNvSpPr/>
            <p:nvPr/>
          </p:nvSpPr>
          <p:spPr>
            <a:xfrm>
              <a:off x="4433405" y="5500816"/>
              <a:ext cx="4375135" cy="955091"/>
            </a:xfrm>
            <a:prstGeom prst="roundRect">
              <a:avLst>
                <a:gd name="adj" fmla="val 9218"/>
              </a:avLst>
            </a:prstGeom>
            <a:gradFill>
              <a:gsLst>
                <a:gs pos="47000">
                  <a:srgbClr val="FDFDFD"/>
                </a:gs>
                <a:gs pos="53000">
                  <a:srgbClr val="E8E8E8"/>
                </a:gs>
                <a:gs pos="100000">
                  <a:srgbClr val="ECECEC"/>
                </a:gs>
              </a:gsLst>
              <a:lin ang="5400000" scaled="1"/>
            </a:gradFill>
            <a:ln>
              <a:noFill/>
            </a:ln>
            <a:effectLst>
              <a:outerShdw blurRad="76200" dist="381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grpSp>
      <p:grpSp>
        <p:nvGrpSpPr>
          <p:cNvPr id="43" name="组合 42"/>
          <p:cNvGrpSpPr/>
          <p:nvPr/>
        </p:nvGrpSpPr>
        <p:grpSpPr>
          <a:xfrm>
            <a:off x="3851189" y="1501962"/>
            <a:ext cx="986273" cy="5321612"/>
            <a:chOff x="3851189" y="1501962"/>
            <a:chExt cx="986273" cy="5321612"/>
          </a:xfrm>
        </p:grpSpPr>
        <p:sp>
          <p:nvSpPr>
            <p:cNvPr id="44" name="矩形 43"/>
            <p:cNvSpPr/>
            <p:nvPr/>
          </p:nvSpPr>
          <p:spPr>
            <a:xfrm>
              <a:off x="4492166" y="1501962"/>
              <a:ext cx="345296" cy="5270681"/>
            </a:xfrm>
            <a:prstGeom prst="rect">
              <a:avLst/>
            </a:prstGeom>
            <a:gradFill>
              <a:gsLst>
                <a:gs pos="0">
                  <a:schemeClr val="tx1">
                    <a:alpha val="8000"/>
                  </a:schemeClr>
                </a:gs>
                <a:gs pos="100000">
                  <a:srgbClr val="F2F2F2">
                    <a:alpha val="0"/>
                  </a:srgbClr>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矩形 44"/>
            <p:cNvSpPr/>
            <p:nvPr/>
          </p:nvSpPr>
          <p:spPr>
            <a:xfrm>
              <a:off x="4058127" y="1501962"/>
              <a:ext cx="451229" cy="5270681"/>
            </a:xfrm>
            <a:prstGeom prst="rect">
              <a:avLst/>
            </a:prstGeom>
            <a:gradFill flip="none" rotWithShape="1">
              <a:gsLst>
                <a:gs pos="0">
                  <a:srgbClr val="F8F8F9"/>
                </a:gs>
                <a:gs pos="100000">
                  <a:srgbClr val="ECEDEF"/>
                </a:gs>
              </a:gsLst>
              <a:lin ang="54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pic>
          <p:nvPicPr>
            <p:cNvPr id="46" name="图片 45"/>
            <p:cNvPicPr>
              <a:picLocks noChangeAspect="1"/>
            </p:cNvPicPr>
            <p:nvPr/>
          </p:nvPicPr>
          <p:blipFill rotWithShape="1">
            <a:blip r:embed="rId4">
              <a:extLst>
                <a:ext uri="{BEBA8EAE-BF5A-486C-A8C5-ECC9F3942E4B}">
                  <a14:imgProps xmlns:a14="http://schemas.microsoft.com/office/drawing/2010/main">
                    <a14:imgLayer r:embed="rId5">
                      <a14:imgEffect>
                        <a14:saturation sat="66000"/>
                      </a14:imgEffect>
                    </a14:imgLayer>
                  </a14:imgProps>
                </a:ext>
              </a:extLst>
            </a:blip>
            <a:srcRect t="76775"/>
            <a:stretch/>
          </p:blipFill>
          <p:spPr>
            <a:xfrm rot="5400000">
              <a:off x="1292744" y="4060408"/>
              <a:ext cx="5321611" cy="204721"/>
            </a:xfrm>
            <a:prstGeom prst="rect">
              <a:avLst/>
            </a:prstGeom>
          </p:spPr>
        </p:pic>
        <p:sp>
          <p:nvSpPr>
            <p:cNvPr id="47" name="流程图: 手动输入 32"/>
            <p:cNvSpPr/>
            <p:nvPr/>
          </p:nvSpPr>
          <p:spPr>
            <a:xfrm flipH="1" flipV="1">
              <a:off x="4492337" y="1501962"/>
              <a:ext cx="344501" cy="917883"/>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667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6677 h 10000"/>
                <a:gd name="connsiteX0" fmla="*/ 0 w 10000"/>
                <a:gd name="connsiteY0" fmla="*/ 6875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6875 h 10000"/>
                <a:gd name="connsiteX0" fmla="*/ 0 w 10185"/>
                <a:gd name="connsiteY0" fmla="*/ 6624 h 10000"/>
                <a:gd name="connsiteX1" fmla="*/ 10185 w 10185"/>
                <a:gd name="connsiteY1" fmla="*/ 0 h 10000"/>
                <a:gd name="connsiteX2" fmla="*/ 10185 w 10185"/>
                <a:gd name="connsiteY2" fmla="*/ 10000 h 10000"/>
                <a:gd name="connsiteX3" fmla="*/ 185 w 10185"/>
                <a:gd name="connsiteY3" fmla="*/ 10000 h 10000"/>
                <a:gd name="connsiteX4" fmla="*/ 0 w 10185"/>
                <a:gd name="connsiteY4" fmla="*/ 6624 h 10000"/>
                <a:gd name="connsiteX0" fmla="*/ 0 w 10092"/>
                <a:gd name="connsiteY0" fmla="*/ 8092 h 10000"/>
                <a:gd name="connsiteX1" fmla="*/ 10092 w 10092"/>
                <a:gd name="connsiteY1" fmla="*/ 0 h 10000"/>
                <a:gd name="connsiteX2" fmla="*/ 10092 w 10092"/>
                <a:gd name="connsiteY2" fmla="*/ 10000 h 10000"/>
                <a:gd name="connsiteX3" fmla="*/ 92 w 10092"/>
                <a:gd name="connsiteY3" fmla="*/ 10000 h 10000"/>
                <a:gd name="connsiteX4" fmla="*/ 0 w 10092"/>
                <a:gd name="connsiteY4" fmla="*/ 8092 h 10000"/>
                <a:gd name="connsiteX0" fmla="*/ 0 w 10092"/>
                <a:gd name="connsiteY0" fmla="*/ 8736 h 10000"/>
                <a:gd name="connsiteX1" fmla="*/ 10092 w 10092"/>
                <a:gd name="connsiteY1" fmla="*/ 0 h 10000"/>
                <a:gd name="connsiteX2" fmla="*/ 10092 w 10092"/>
                <a:gd name="connsiteY2" fmla="*/ 10000 h 10000"/>
                <a:gd name="connsiteX3" fmla="*/ 92 w 10092"/>
                <a:gd name="connsiteY3" fmla="*/ 10000 h 10000"/>
                <a:gd name="connsiteX4" fmla="*/ 0 w 10092"/>
                <a:gd name="connsiteY4" fmla="*/ 8736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梯形 47"/>
            <p:cNvSpPr/>
            <p:nvPr/>
          </p:nvSpPr>
          <p:spPr>
            <a:xfrm rot="5400000">
              <a:off x="3965169" y="2728976"/>
              <a:ext cx="1391844" cy="344773"/>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9" name="梯形 48"/>
            <p:cNvSpPr/>
            <p:nvPr/>
          </p:nvSpPr>
          <p:spPr>
            <a:xfrm rot="5400000">
              <a:off x="3965169" y="3974019"/>
              <a:ext cx="1391844" cy="344773"/>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0" name="梯形 49"/>
            <p:cNvSpPr/>
            <p:nvPr/>
          </p:nvSpPr>
          <p:spPr>
            <a:xfrm rot="5400000">
              <a:off x="3965169" y="5197111"/>
              <a:ext cx="1391844" cy="344773"/>
            </a:xfrm>
            <a:prstGeom prst="trapezoid">
              <a:avLst>
                <a:gd name="adj" fmla="val 173951"/>
              </a:avLst>
            </a:prstGeom>
            <a:gradFill>
              <a:gsLst>
                <a:gs pos="100000">
                  <a:schemeClr val="tx1">
                    <a:alpha val="21000"/>
                  </a:schemeClr>
                </a:gs>
                <a:gs pos="0">
                  <a:srgbClr val="F2F2F2">
                    <a:alpha val="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1" name="流程图: 手动输入 32"/>
            <p:cNvSpPr/>
            <p:nvPr/>
          </p:nvSpPr>
          <p:spPr>
            <a:xfrm flipH="1">
              <a:off x="4492337" y="5880011"/>
              <a:ext cx="344501" cy="892630"/>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0 w 10000"/>
                <a:gd name="connsiteY0" fmla="*/ 6677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6677 h 10000"/>
                <a:gd name="connsiteX0" fmla="*/ 0 w 10000"/>
                <a:gd name="connsiteY0" fmla="*/ 6875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6875 h 10000"/>
                <a:gd name="connsiteX0" fmla="*/ 0 w 10185"/>
                <a:gd name="connsiteY0" fmla="*/ 6624 h 10000"/>
                <a:gd name="connsiteX1" fmla="*/ 10185 w 10185"/>
                <a:gd name="connsiteY1" fmla="*/ 0 h 10000"/>
                <a:gd name="connsiteX2" fmla="*/ 10185 w 10185"/>
                <a:gd name="connsiteY2" fmla="*/ 10000 h 10000"/>
                <a:gd name="connsiteX3" fmla="*/ 185 w 10185"/>
                <a:gd name="connsiteY3" fmla="*/ 10000 h 10000"/>
                <a:gd name="connsiteX4" fmla="*/ 0 w 10185"/>
                <a:gd name="connsiteY4" fmla="*/ 6624 h 10000"/>
                <a:gd name="connsiteX0" fmla="*/ 0 w 10092"/>
                <a:gd name="connsiteY0" fmla="*/ 8092 h 10000"/>
                <a:gd name="connsiteX1" fmla="*/ 10092 w 10092"/>
                <a:gd name="connsiteY1" fmla="*/ 0 h 10000"/>
                <a:gd name="connsiteX2" fmla="*/ 10092 w 10092"/>
                <a:gd name="connsiteY2" fmla="*/ 10000 h 10000"/>
                <a:gd name="connsiteX3" fmla="*/ 92 w 10092"/>
                <a:gd name="connsiteY3" fmla="*/ 10000 h 10000"/>
                <a:gd name="connsiteX4" fmla="*/ 0 w 10092"/>
                <a:gd name="connsiteY4" fmla="*/ 8092 h 10000"/>
                <a:gd name="connsiteX0" fmla="*/ 0 w 10092"/>
                <a:gd name="connsiteY0" fmla="*/ 8736 h 10000"/>
                <a:gd name="connsiteX1" fmla="*/ 10092 w 10092"/>
                <a:gd name="connsiteY1" fmla="*/ 0 h 10000"/>
                <a:gd name="connsiteX2" fmla="*/ 10092 w 10092"/>
                <a:gd name="connsiteY2" fmla="*/ 10000 h 10000"/>
                <a:gd name="connsiteX3" fmla="*/ 92 w 10092"/>
                <a:gd name="connsiteY3" fmla="*/ 10000 h 10000"/>
                <a:gd name="connsiteX4" fmla="*/ 0 w 10092"/>
                <a:gd name="connsiteY4" fmla="*/ 8736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2" h="10000">
                  <a:moveTo>
                    <a:pt x="0" y="8736"/>
                  </a:moveTo>
                  <a:lnTo>
                    <a:pt x="10092" y="0"/>
                  </a:lnTo>
                  <a:lnTo>
                    <a:pt x="10092" y="10000"/>
                  </a:lnTo>
                  <a:lnTo>
                    <a:pt x="92" y="10000"/>
                  </a:lnTo>
                  <a:cubicBezTo>
                    <a:pt x="30" y="8875"/>
                    <a:pt x="62" y="9861"/>
                    <a:pt x="0" y="8736"/>
                  </a:cubicBezTo>
                  <a:close/>
                </a:path>
              </a:pathLst>
            </a:custGeom>
            <a:gradFill>
              <a:gsLst>
                <a:gs pos="0">
                  <a:schemeClr val="tx1">
                    <a:alpha val="21000"/>
                  </a:schemeClr>
                </a:gs>
                <a:gs pos="100000">
                  <a:srgbClr val="F2F2F2">
                    <a:alpha val="0"/>
                  </a:srgbClr>
                </a:gs>
              </a:gsLst>
              <a:lin ang="108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sp>
        <p:nvSpPr>
          <p:cNvPr id="52" name="TextBox 110"/>
          <p:cNvSpPr txBox="1"/>
          <p:nvPr/>
        </p:nvSpPr>
        <p:spPr>
          <a:xfrm>
            <a:off x="5462803" y="1871375"/>
            <a:ext cx="2646218" cy="1354217"/>
          </a:xfrm>
          <a:prstGeom prst="rect">
            <a:avLst/>
          </a:prstGeom>
          <a:noFill/>
        </p:spPr>
        <p:txBody>
          <a:bodyPr wrap="square" lIns="0" tIns="0" rIns="0" bIns="0" rtlCol="0">
            <a:spAutoFit/>
          </a:bodyPr>
          <a:lstStyle/>
          <a:p>
            <a:r>
              <a:rPr lang="zh-CN" altLang="en-US" sz="2400" dirty="0" smtClean="0">
                <a:solidFill>
                  <a:srgbClr val="00B0F0"/>
                </a:solidFill>
                <a:latin typeface="微软雅黑" panose="020B0503020204020204" pitchFamily="34" charset="-122"/>
                <a:ea typeface="微软雅黑" panose="020B0503020204020204" pitchFamily="34" charset="-122"/>
              </a:rPr>
              <a:t>单击</a:t>
            </a:r>
            <a:r>
              <a:rPr lang="zh-CN" altLang="en-US" sz="2400" dirty="0">
                <a:solidFill>
                  <a:srgbClr val="00B0F0"/>
                </a:solidFill>
                <a:latin typeface="微软雅黑" panose="020B0503020204020204" pitchFamily="34" charset="-122"/>
                <a:ea typeface="微软雅黑" panose="020B0503020204020204" pitchFamily="34" charset="-122"/>
              </a:rPr>
              <a:t>此处输入标题</a:t>
            </a:r>
            <a:endParaRPr lang="en-US" altLang="zh-CN" sz="2400" dirty="0">
              <a:solidFill>
                <a:srgbClr val="00B0F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TextBox 110"/>
          <p:cNvSpPr txBox="1"/>
          <p:nvPr/>
        </p:nvSpPr>
        <p:spPr>
          <a:xfrm>
            <a:off x="5458819" y="3107809"/>
            <a:ext cx="2646218" cy="1354217"/>
          </a:xfrm>
          <a:prstGeom prst="rect">
            <a:avLst/>
          </a:prstGeom>
          <a:noFill/>
        </p:spPr>
        <p:txBody>
          <a:bodyPr wrap="square" lIns="0" tIns="0" rIns="0" bIns="0" rtlCol="0">
            <a:spAutoFit/>
          </a:bodyPr>
          <a:lstStyle/>
          <a:p>
            <a:r>
              <a:rPr lang="zh-CN" altLang="en-US" sz="2400" dirty="0" smtClean="0">
                <a:solidFill>
                  <a:srgbClr val="0065B0"/>
                </a:solidFill>
                <a:latin typeface="微软雅黑" panose="020B0503020204020204" pitchFamily="34" charset="-122"/>
                <a:ea typeface="微软雅黑" panose="020B0503020204020204" pitchFamily="34" charset="-122"/>
              </a:rPr>
              <a:t>单击</a:t>
            </a:r>
            <a:r>
              <a:rPr lang="zh-CN" altLang="en-US" sz="2400" dirty="0">
                <a:solidFill>
                  <a:srgbClr val="0065B0"/>
                </a:solidFill>
                <a:latin typeface="微软雅黑" panose="020B0503020204020204" pitchFamily="34" charset="-122"/>
                <a:ea typeface="微软雅黑" panose="020B0503020204020204" pitchFamily="34" charset="-122"/>
              </a:rPr>
              <a:t>此处输入标题</a:t>
            </a:r>
            <a:endParaRPr lang="en-US" altLang="zh-CN" sz="2400" dirty="0">
              <a:solidFill>
                <a:srgbClr val="0065B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4" name="TextBox 110"/>
          <p:cNvSpPr txBox="1"/>
          <p:nvPr/>
        </p:nvSpPr>
        <p:spPr>
          <a:xfrm>
            <a:off x="5458819" y="4316957"/>
            <a:ext cx="2646218" cy="1354217"/>
          </a:xfrm>
          <a:prstGeom prst="rect">
            <a:avLst/>
          </a:prstGeom>
          <a:noFill/>
        </p:spPr>
        <p:txBody>
          <a:bodyPr wrap="square" lIns="0" tIns="0" rIns="0" bIns="0" rtlCol="0">
            <a:spAutoFit/>
          </a:bodyPr>
          <a:lstStyle/>
          <a:p>
            <a:r>
              <a:rPr lang="zh-CN" altLang="en-US" sz="2400" dirty="0" smtClean="0">
                <a:solidFill>
                  <a:srgbClr val="00B0F0"/>
                </a:solidFill>
                <a:latin typeface="微软雅黑" panose="020B0503020204020204" pitchFamily="34" charset="-122"/>
                <a:ea typeface="微软雅黑" panose="020B0503020204020204" pitchFamily="34" charset="-122"/>
              </a:rPr>
              <a:t>单击</a:t>
            </a:r>
            <a:r>
              <a:rPr lang="zh-CN" altLang="en-US" sz="2400" dirty="0">
                <a:solidFill>
                  <a:srgbClr val="00B0F0"/>
                </a:solidFill>
                <a:latin typeface="微软雅黑" panose="020B0503020204020204" pitchFamily="34" charset="-122"/>
                <a:ea typeface="微软雅黑" panose="020B0503020204020204" pitchFamily="34" charset="-122"/>
              </a:rPr>
              <a:t>此处输入标题</a:t>
            </a:r>
            <a:endParaRPr lang="en-US" altLang="zh-CN" sz="2400" dirty="0">
              <a:solidFill>
                <a:srgbClr val="00B0F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TextBox 110"/>
          <p:cNvSpPr txBox="1"/>
          <p:nvPr/>
        </p:nvSpPr>
        <p:spPr>
          <a:xfrm>
            <a:off x="5454835" y="5553391"/>
            <a:ext cx="2646218" cy="1354217"/>
          </a:xfrm>
          <a:prstGeom prst="rect">
            <a:avLst/>
          </a:prstGeom>
          <a:noFill/>
        </p:spPr>
        <p:txBody>
          <a:bodyPr wrap="square" lIns="0" tIns="0" rIns="0" bIns="0" rtlCol="0">
            <a:spAutoFit/>
          </a:bodyPr>
          <a:lstStyle/>
          <a:p>
            <a:r>
              <a:rPr lang="zh-CN" altLang="en-US" sz="2400" dirty="0" smtClean="0">
                <a:solidFill>
                  <a:srgbClr val="0065B0"/>
                </a:solidFill>
                <a:latin typeface="微软雅黑" panose="020B0503020204020204" pitchFamily="34" charset="-122"/>
                <a:ea typeface="微软雅黑" panose="020B0503020204020204" pitchFamily="34" charset="-122"/>
              </a:rPr>
              <a:t>单击</a:t>
            </a:r>
            <a:r>
              <a:rPr lang="zh-CN" altLang="en-US" sz="2400" dirty="0">
                <a:solidFill>
                  <a:srgbClr val="0065B0"/>
                </a:solidFill>
                <a:latin typeface="微软雅黑" panose="020B0503020204020204" pitchFamily="34" charset="-122"/>
                <a:ea typeface="微软雅黑" panose="020B0503020204020204" pitchFamily="34" charset="-122"/>
              </a:rPr>
              <a:t>此处输入标题</a:t>
            </a:r>
            <a:endParaRPr lang="en-US" altLang="zh-CN" sz="2400" dirty="0">
              <a:solidFill>
                <a:srgbClr val="0065B0"/>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73694334"/>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barn(outHorizontal)">
                                      <p:cBhvr>
                                        <p:cTn id="7" dur="500"/>
                                        <p:tgtEl>
                                          <p:spTgt spid="43"/>
                                        </p:tgtEl>
                                      </p:cBhvr>
                                    </p:animEffect>
                                  </p:childTnLst>
                                </p:cTn>
                              </p:par>
                            </p:childTnLst>
                          </p:cTn>
                        </p:par>
                        <p:par>
                          <p:cTn id="8" fill="hold">
                            <p:stCondLst>
                              <p:cond delay="500"/>
                            </p:stCondLst>
                            <p:childTnLst>
                              <p:par>
                                <p:cTn id="9" presetID="2" presetClass="entr" presetSubtype="8" decel="4200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750" fill="hold"/>
                                        <p:tgtEl>
                                          <p:spTgt spid="6"/>
                                        </p:tgtEl>
                                        <p:attrNameLst>
                                          <p:attrName>ppt_x</p:attrName>
                                        </p:attrNameLst>
                                      </p:cBhvr>
                                      <p:tavLst>
                                        <p:tav tm="0">
                                          <p:val>
                                            <p:strVal val="0-#ppt_w/2"/>
                                          </p:val>
                                        </p:tav>
                                        <p:tav tm="100000">
                                          <p:val>
                                            <p:strVal val="#ppt_x"/>
                                          </p:val>
                                        </p:tav>
                                      </p:tavLst>
                                    </p:anim>
                                    <p:anim calcmode="lin" valueType="num">
                                      <p:cBhvr additive="base">
                                        <p:cTn id="12" dur="75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42000" fill="hold" nodeType="withEffect">
                                  <p:stCondLst>
                                    <p:cond delay="25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750" fill="hold"/>
                                        <p:tgtEl>
                                          <p:spTgt spid="11"/>
                                        </p:tgtEl>
                                        <p:attrNameLst>
                                          <p:attrName>ppt_x</p:attrName>
                                        </p:attrNameLst>
                                      </p:cBhvr>
                                      <p:tavLst>
                                        <p:tav tm="0">
                                          <p:val>
                                            <p:strVal val="0-#ppt_w/2"/>
                                          </p:val>
                                        </p:tav>
                                        <p:tav tm="100000">
                                          <p:val>
                                            <p:strVal val="#ppt_x"/>
                                          </p:val>
                                        </p:tav>
                                      </p:tavLst>
                                    </p:anim>
                                    <p:anim calcmode="lin" valueType="num">
                                      <p:cBhvr additive="base">
                                        <p:cTn id="16" dur="75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8" decel="42000"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750" fill="hold"/>
                                        <p:tgtEl>
                                          <p:spTgt spid="16"/>
                                        </p:tgtEl>
                                        <p:attrNameLst>
                                          <p:attrName>ppt_x</p:attrName>
                                        </p:attrNameLst>
                                      </p:cBhvr>
                                      <p:tavLst>
                                        <p:tav tm="0">
                                          <p:val>
                                            <p:strVal val="0-#ppt_w/2"/>
                                          </p:val>
                                        </p:tav>
                                        <p:tav tm="100000">
                                          <p:val>
                                            <p:strVal val="#ppt_x"/>
                                          </p:val>
                                        </p:tav>
                                      </p:tavLst>
                                    </p:anim>
                                    <p:anim calcmode="lin" valueType="num">
                                      <p:cBhvr additive="base">
                                        <p:cTn id="20" dur="75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8" decel="42000" fill="hold" nodeType="withEffect">
                                  <p:stCondLst>
                                    <p:cond delay="75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750" fill="hold"/>
                                        <p:tgtEl>
                                          <p:spTgt spid="21"/>
                                        </p:tgtEl>
                                        <p:attrNameLst>
                                          <p:attrName>ppt_x</p:attrName>
                                        </p:attrNameLst>
                                      </p:cBhvr>
                                      <p:tavLst>
                                        <p:tav tm="0">
                                          <p:val>
                                            <p:strVal val="0-#ppt_w/2"/>
                                          </p:val>
                                        </p:tav>
                                        <p:tav tm="100000">
                                          <p:val>
                                            <p:strVal val="#ppt_x"/>
                                          </p:val>
                                        </p:tav>
                                      </p:tavLst>
                                    </p:anim>
                                    <p:anim calcmode="lin" valueType="num">
                                      <p:cBhvr additive="base">
                                        <p:cTn id="24" dur="750" fill="hold"/>
                                        <p:tgtEl>
                                          <p:spTgt spid="21"/>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left)">
                                      <p:cBhvr>
                                        <p:cTn id="28" dur="500"/>
                                        <p:tgtEl>
                                          <p:spTgt spid="26"/>
                                        </p:tgtEl>
                                      </p:cBhvr>
                                    </p:animEffect>
                                  </p:childTnLst>
                                </p:cTn>
                              </p:par>
                              <p:par>
                                <p:cTn id="29" presetID="22" presetClass="entr" presetSubtype="8" fill="hold" nodeType="withEffect">
                                  <p:stCondLst>
                                    <p:cond delay="25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par>
                                <p:cTn id="32" presetID="22" presetClass="entr" presetSubtype="8" fill="hold" nodeType="withEffect">
                                  <p:stCondLst>
                                    <p:cond delay="50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par>
                                <p:cTn id="35" presetID="22" presetClass="entr" presetSubtype="8" fill="hold" nodeType="withEffect">
                                  <p:stCondLst>
                                    <p:cond delay="750"/>
                                  </p:stCondLst>
                                  <p:childTnLst>
                                    <p:set>
                                      <p:cBhvr>
                                        <p:cTn id="36" dur="1" fill="hold">
                                          <p:stCondLst>
                                            <p:cond delay="0"/>
                                          </p:stCondLst>
                                        </p:cTn>
                                        <p:tgtEl>
                                          <p:spTgt spid="39"/>
                                        </p:tgtEl>
                                        <p:attrNameLst>
                                          <p:attrName>style.visibility</p:attrName>
                                        </p:attrNameLst>
                                      </p:cBhvr>
                                      <p:to>
                                        <p:strVal val="visible"/>
                                      </p:to>
                                    </p:set>
                                    <p:animEffect transition="in" filter="wipe(left)">
                                      <p:cBhvr>
                                        <p:cTn id="37" dur="500"/>
                                        <p:tgtEl>
                                          <p:spTgt spid="39"/>
                                        </p:tgtEl>
                                      </p:cBhvr>
                                    </p:animEffect>
                                  </p:childTnLst>
                                </p:cTn>
                              </p:par>
                            </p:childTnLst>
                          </p:cTn>
                        </p:par>
                        <p:par>
                          <p:cTn id="38" fill="hold">
                            <p:stCondLst>
                              <p:cond delay="3250"/>
                            </p:stCondLst>
                            <p:childTnLst>
                              <p:par>
                                <p:cTn id="39" presetID="50" presetClass="entr" presetSubtype="0" decel="100000"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cBhvr>
                                        <p:cTn id="41" dur="1000" fill="hold"/>
                                        <p:tgtEl>
                                          <p:spTgt spid="52"/>
                                        </p:tgtEl>
                                        <p:attrNameLst>
                                          <p:attrName>ppt_w</p:attrName>
                                        </p:attrNameLst>
                                      </p:cBhvr>
                                      <p:tavLst>
                                        <p:tav tm="0">
                                          <p:val>
                                            <p:strVal val="#ppt_w+.3"/>
                                          </p:val>
                                        </p:tav>
                                        <p:tav tm="100000">
                                          <p:val>
                                            <p:strVal val="#ppt_w"/>
                                          </p:val>
                                        </p:tav>
                                      </p:tavLst>
                                    </p:anim>
                                    <p:anim calcmode="lin" valueType="num">
                                      <p:cBhvr>
                                        <p:cTn id="42" dur="1000" fill="hold"/>
                                        <p:tgtEl>
                                          <p:spTgt spid="52"/>
                                        </p:tgtEl>
                                        <p:attrNameLst>
                                          <p:attrName>ppt_h</p:attrName>
                                        </p:attrNameLst>
                                      </p:cBhvr>
                                      <p:tavLst>
                                        <p:tav tm="0">
                                          <p:val>
                                            <p:strVal val="#ppt_h"/>
                                          </p:val>
                                        </p:tav>
                                        <p:tav tm="100000">
                                          <p:val>
                                            <p:strVal val="#ppt_h"/>
                                          </p:val>
                                        </p:tav>
                                      </p:tavLst>
                                    </p:anim>
                                    <p:animEffect transition="in" filter="fade">
                                      <p:cBhvr>
                                        <p:cTn id="43" dur="1000"/>
                                        <p:tgtEl>
                                          <p:spTgt spid="52"/>
                                        </p:tgtEl>
                                      </p:cBhvr>
                                    </p:animEffect>
                                  </p:childTnLst>
                                </p:cTn>
                              </p:par>
                              <p:par>
                                <p:cTn id="44" presetID="50" presetClass="entr" presetSubtype="0" decel="100000" fill="hold" grpId="0" nodeType="withEffect">
                                  <p:stCondLst>
                                    <p:cond delay="250"/>
                                  </p:stCondLst>
                                  <p:childTnLst>
                                    <p:set>
                                      <p:cBhvr>
                                        <p:cTn id="45" dur="1" fill="hold">
                                          <p:stCondLst>
                                            <p:cond delay="0"/>
                                          </p:stCondLst>
                                        </p:cTn>
                                        <p:tgtEl>
                                          <p:spTgt spid="53"/>
                                        </p:tgtEl>
                                        <p:attrNameLst>
                                          <p:attrName>style.visibility</p:attrName>
                                        </p:attrNameLst>
                                      </p:cBhvr>
                                      <p:to>
                                        <p:strVal val="visible"/>
                                      </p:to>
                                    </p:set>
                                    <p:anim calcmode="lin" valueType="num">
                                      <p:cBhvr>
                                        <p:cTn id="46" dur="1000" fill="hold"/>
                                        <p:tgtEl>
                                          <p:spTgt spid="53"/>
                                        </p:tgtEl>
                                        <p:attrNameLst>
                                          <p:attrName>ppt_w</p:attrName>
                                        </p:attrNameLst>
                                      </p:cBhvr>
                                      <p:tavLst>
                                        <p:tav tm="0">
                                          <p:val>
                                            <p:strVal val="#ppt_w+.3"/>
                                          </p:val>
                                        </p:tav>
                                        <p:tav tm="100000">
                                          <p:val>
                                            <p:strVal val="#ppt_w"/>
                                          </p:val>
                                        </p:tav>
                                      </p:tavLst>
                                    </p:anim>
                                    <p:anim calcmode="lin" valueType="num">
                                      <p:cBhvr>
                                        <p:cTn id="47" dur="1000" fill="hold"/>
                                        <p:tgtEl>
                                          <p:spTgt spid="53"/>
                                        </p:tgtEl>
                                        <p:attrNameLst>
                                          <p:attrName>ppt_h</p:attrName>
                                        </p:attrNameLst>
                                      </p:cBhvr>
                                      <p:tavLst>
                                        <p:tav tm="0">
                                          <p:val>
                                            <p:strVal val="#ppt_h"/>
                                          </p:val>
                                        </p:tav>
                                        <p:tav tm="100000">
                                          <p:val>
                                            <p:strVal val="#ppt_h"/>
                                          </p:val>
                                        </p:tav>
                                      </p:tavLst>
                                    </p:anim>
                                    <p:animEffect transition="in" filter="fade">
                                      <p:cBhvr>
                                        <p:cTn id="48" dur="1000"/>
                                        <p:tgtEl>
                                          <p:spTgt spid="53"/>
                                        </p:tgtEl>
                                      </p:cBhvr>
                                    </p:animEffect>
                                  </p:childTnLst>
                                </p:cTn>
                              </p:par>
                              <p:par>
                                <p:cTn id="49" presetID="50" presetClass="entr" presetSubtype="0" decel="100000" fill="hold" grpId="0" nodeType="withEffect">
                                  <p:stCondLst>
                                    <p:cond delay="500"/>
                                  </p:stCondLst>
                                  <p:childTnLst>
                                    <p:set>
                                      <p:cBhvr>
                                        <p:cTn id="50" dur="1" fill="hold">
                                          <p:stCondLst>
                                            <p:cond delay="0"/>
                                          </p:stCondLst>
                                        </p:cTn>
                                        <p:tgtEl>
                                          <p:spTgt spid="54"/>
                                        </p:tgtEl>
                                        <p:attrNameLst>
                                          <p:attrName>style.visibility</p:attrName>
                                        </p:attrNameLst>
                                      </p:cBhvr>
                                      <p:to>
                                        <p:strVal val="visible"/>
                                      </p:to>
                                    </p:set>
                                    <p:anim calcmode="lin" valueType="num">
                                      <p:cBhvr>
                                        <p:cTn id="51" dur="1000" fill="hold"/>
                                        <p:tgtEl>
                                          <p:spTgt spid="54"/>
                                        </p:tgtEl>
                                        <p:attrNameLst>
                                          <p:attrName>ppt_w</p:attrName>
                                        </p:attrNameLst>
                                      </p:cBhvr>
                                      <p:tavLst>
                                        <p:tav tm="0">
                                          <p:val>
                                            <p:strVal val="#ppt_w+.3"/>
                                          </p:val>
                                        </p:tav>
                                        <p:tav tm="100000">
                                          <p:val>
                                            <p:strVal val="#ppt_w"/>
                                          </p:val>
                                        </p:tav>
                                      </p:tavLst>
                                    </p:anim>
                                    <p:anim calcmode="lin" valueType="num">
                                      <p:cBhvr>
                                        <p:cTn id="52" dur="1000" fill="hold"/>
                                        <p:tgtEl>
                                          <p:spTgt spid="54"/>
                                        </p:tgtEl>
                                        <p:attrNameLst>
                                          <p:attrName>ppt_h</p:attrName>
                                        </p:attrNameLst>
                                      </p:cBhvr>
                                      <p:tavLst>
                                        <p:tav tm="0">
                                          <p:val>
                                            <p:strVal val="#ppt_h"/>
                                          </p:val>
                                        </p:tav>
                                        <p:tav tm="100000">
                                          <p:val>
                                            <p:strVal val="#ppt_h"/>
                                          </p:val>
                                        </p:tav>
                                      </p:tavLst>
                                    </p:anim>
                                    <p:animEffect transition="in" filter="fade">
                                      <p:cBhvr>
                                        <p:cTn id="53" dur="1000"/>
                                        <p:tgtEl>
                                          <p:spTgt spid="54"/>
                                        </p:tgtEl>
                                      </p:cBhvr>
                                    </p:animEffect>
                                  </p:childTnLst>
                                </p:cTn>
                              </p:par>
                              <p:par>
                                <p:cTn id="54" presetID="50" presetClass="entr" presetSubtype="0" decel="100000" fill="hold" grpId="0" nodeType="withEffect">
                                  <p:stCondLst>
                                    <p:cond delay="750"/>
                                  </p:stCondLst>
                                  <p:childTnLst>
                                    <p:set>
                                      <p:cBhvr>
                                        <p:cTn id="55" dur="1" fill="hold">
                                          <p:stCondLst>
                                            <p:cond delay="0"/>
                                          </p:stCondLst>
                                        </p:cTn>
                                        <p:tgtEl>
                                          <p:spTgt spid="55"/>
                                        </p:tgtEl>
                                        <p:attrNameLst>
                                          <p:attrName>style.visibility</p:attrName>
                                        </p:attrNameLst>
                                      </p:cBhvr>
                                      <p:to>
                                        <p:strVal val="visible"/>
                                      </p:to>
                                    </p:set>
                                    <p:anim calcmode="lin" valueType="num">
                                      <p:cBhvr>
                                        <p:cTn id="56" dur="1000" fill="hold"/>
                                        <p:tgtEl>
                                          <p:spTgt spid="55"/>
                                        </p:tgtEl>
                                        <p:attrNameLst>
                                          <p:attrName>ppt_w</p:attrName>
                                        </p:attrNameLst>
                                      </p:cBhvr>
                                      <p:tavLst>
                                        <p:tav tm="0">
                                          <p:val>
                                            <p:strVal val="#ppt_w+.3"/>
                                          </p:val>
                                        </p:tav>
                                        <p:tav tm="100000">
                                          <p:val>
                                            <p:strVal val="#ppt_w"/>
                                          </p:val>
                                        </p:tav>
                                      </p:tavLst>
                                    </p:anim>
                                    <p:anim calcmode="lin" valueType="num">
                                      <p:cBhvr>
                                        <p:cTn id="57" dur="1000" fill="hold"/>
                                        <p:tgtEl>
                                          <p:spTgt spid="55"/>
                                        </p:tgtEl>
                                        <p:attrNameLst>
                                          <p:attrName>ppt_h</p:attrName>
                                        </p:attrNameLst>
                                      </p:cBhvr>
                                      <p:tavLst>
                                        <p:tav tm="0">
                                          <p:val>
                                            <p:strVal val="#ppt_h"/>
                                          </p:val>
                                        </p:tav>
                                        <p:tav tm="100000">
                                          <p:val>
                                            <p:strVal val="#ppt_h"/>
                                          </p:val>
                                        </p:tav>
                                      </p:tavLst>
                                    </p:anim>
                                    <p:animEffect transition="in" filter="fade">
                                      <p:cBhvr>
                                        <p:cTn id="58"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9820" y="4477"/>
            <a:ext cx="7415512" cy="6278604"/>
          </a:xfrm>
          <a:prstGeom prst="rect">
            <a:avLst/>
          </a:prstGeom>
        </p:spPr>
      </p:pic>
      <p:sp>
        <p:nvSpPr>
          <p:cNvPr id="3" name="等腰三角形 2"/>
          <p:cNvSpPr/>
          <p:nvPr/>
        </p:nvSpPr>
        <p:spPr>
          <a:xfrm>
            <a:off x="3707757" y="1106245"/>
            <a:ext cx="4776486" cy="4117658"/>
          </a:xfrm>
          <a:prstGeom prst="triangle">
            <a:avLst/>
          </a:prstGeom>
          <a:solidFill>
            <a:schemeClr val="bg1"/>
          </a:solidFill>
          <a:ln w="5715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98"/>
          <p:cNvSpPr txBox="1"/>
          <p:nvPr/>
        </p:nvSpPr>
        <p:spPr>
          <a:xfrm>
            <a:off x="5430785" y="2359447"/>
            <a:ext cx="1502278" cy="1569660"/>
          </a:xfrm>
          <a:prstGeom prst="rect">
            <a:avLst/>
          </a:prstGeom>
          <a:noFill/>
        </p:spPr>
        <p:txBody>
          <a:bodyPr wrap="square" rtlCol="0">
            <a:spAutoFit/>
          </a:bodyPr>
          <a:lstStyle/>
          <a:p>
            <a:pPr algn="dist"/>
            <a:r>
              <a:rPr lang="en-US" altLang="zh-CN" sz="9600" dirty="0" smtClean="0">
                <a:solidFill>
                  <a:srgbClr val="2E75B6"/>
                </a:solidFill>
                <a:latin typeface="Impact" panose="020B0806030902050204" pitchFamily="34" charset="0"/>
                <a:ea typeface="Kozuka Gothic Pr6N B" panose="020B0800000000000000" pitchFamily="34" charset="-128"/>
              </a:rPr>
              <a:t>04</a:t>
            </a:r>
            <a:endParaRPr lang="zh-CN" altLang="en-US" sz="9600" dirty="0">
              <a:solidFill>
                <a:srgbClr val="2E75B6"/>
              </a:solidFill>
              <a:latin typeface="Impact" panose="020B0806030902050204" pitchFamily="34" charset="0"/>
              <a:ea typeface="Kozuka Gothic Pr6N B" panose="020B0800000000000000" pitchFamily="34" charset="-128"/>
            </a:endParaRPr>
          </a:p>
        </p:txBody>
      </p:sp>
      <p:sp>
        <p:nvSpPr>
          <p:cNvPr id="7" name="矩形 6"/>
          <p:cNvSpPr/>
          <p:nvPr/>
        </p:nvSpPr>
        <p:spPr>
          <a:xfrm flipV="1">
            <a:off x="5575362" y="3836601"/>
            <a:ext cx="1108372" cy="63075"/>
          </a:xfrm>
          <a:prstGeom prst="rect">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71947" y="4084457"/>
            <a:ext cx="2448106" cy="769441"/>
          </a:xfrm>
          <a:prstGeom prst="rect">
            <a:avLst/>
          </a:prstGeom>
          <a:noFill/>
        </p:spPr>
        <p:txBody>
          <a:bodyPr wrap="none" rtlCol="0">
            <a:spAutoFit/>
          </a:bodyPr>
          <a:lstStyle/>
          <a:p>
            <a:r>
              <a:rPr lang="zh-CN" altLang="en-US" sz="4400" b="1" dirty="0" smtClean="0">
                <a:solidFill>
                  <a:srgbClr val="0065B0"/>
                </a:solidFill>
                <a:latin typeface="幼圆" panose="02010509060101010101" pitchFamily="49" charset="-122"/>
                <a:ea typeface="幼圆" panose="02010509060101010101" pitchFamily="49" charset="-122"/>
              </a:rPr>
              <a:t>未来规划</a:t>
            </a:r>
            <a:endParaRPr lang="zh-CN" altLang="en-US" sz="4400" b="1" dirty="0">
              <a:solidFill>
                <a:srgbClr val="0065B0"/>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3679794625"/>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14" dur="1000" fill="hold"/>
                                        <p:tgtEl>
                                          <p:spTgt spid="3"/>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2000"/>
                            </p:stCondLst>
                            <p:childTnLst>
                              <p:par>
                                <p:cTn id="26" presetID="16" presetClass="entr" presetSubtype="37"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outVertical)">
                                      <p:cBhvr>
                                        <p:cTn id="28" dur="500"/>
                                        <p:tgtEl>
                                          <p:spTgt spid="7"/>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3897221"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我的职业规划</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sp>
        <p:nvSpPr>
          <p:cNvPr id="6" name="圆角矩形 5"/>
          <p:cNvSpPr/>
          <p:nvPr/>
        </p:nvSpPr>
        <p:spPr>
          <a:xfrm>
            <a:off x="2239410" y="5077146"/>
            <a:ext cx="8151155" cy="1495080"/>
          </a:xfrm>
          <a:custGeom>
            <a:avLst/>
            <a:gdLst>
              <a:gd name="connsiteX0" fmla="*/ 0 w 8374743"/>
              <a:gd name="connsiteY0" fmla="*/ 150300 h 901780"/>
              <a:gd name="connsiteX1" fmla="*/ 150300 w 8374743"/>
              <a:gd name="connsiteY1" fmla="*/ 0 h 901780"/>
              <a:gd name="connsiteX2" fmla="*/ 8224443 w 8374743"/>
              <a:gd name="connsiteY2" fmla="*/ 0 h 901780"/>
              <a:gd name="connsiteX3" fmla="*/ 8374743 w 8374743"/>
              <a:gd name="connsiteY3" fmla="*/ 150300 h 901780"/>
              <a:gd name="connsiteX4" fmla="*/ 8374743 w 8374743"/>
              <a:gd name="connsiteY4" fmla="*/ 751480 h 901780"/>
              <a:gd name="connsiteX5" fmla="*/ 8224443 w 8374743"/>
              <a:gd name="connsiteY5" fmla="*/ 901780 h 901780"/>
              <a:gd name="connsiteX6" fmla="*/ 150300 w 8374743"/>
              <a:gd name="connsiteY6" fmla="*/ 901780 h 901780"/>
              <a:gd name="connsiteX7" fmla="*/ 0 w 8374743"/>
              <a:gd name="connsiteY7" fmla="*/ 751480 h 901780"/>
              <a:gd name="connsiteX8" fmla="*/ 0 w 8374743"/>
              <a:gd name="connsiteY8" fmla="*/ 150300 h 901780"/>
              <a:gd name="connsiteX0" fmla="*/ 0 w 8374743"/>
              <a:gd name="connsiteY0" fmla="*/ 353500 h 1104980"/>
              <a:gd name="connsiteX1" fmla="*/ 150300 w 8374743"/>
              <a:gd name="connsiteY1" fmla="*/ 203200 h 1104980"/>
              <a:gd name="connsiteX2" fmla="*/ 7745472 w 8374743"/>
              <a:gd name="connsiteY2" fmla="*/ 0 h 1104980"/>
              <a:gd name="connsiteX3" fmla="*/ 8374743 w 8374743"/>
              <a:gd name="connsiteY3" fmla="*/ 353500 h 1104980"/>
              <a:gd name="connsiteX4" fmla="*/ 8374743 w 8374743"/>
              <a:gd name="connsiteY4" fmla="*/ 954680 h 1104980"/>
              <a:gd name="connsiteX5" fmla="*/ 8224443 w 8374743"/>
              <a:gd name="connsiteY5" fmla="*/ 1104980 h 1104980"/>
              <a:gd name="connsiteX6" fmla="*/ 150300 w 8374743"/>
              <a:gd name="connsiteY6" fmla="*/ 1104980 h 1104980"/>
              <a:gd name="connsiteX7" fmla="*/ 0 w 8374743"/>
              <a:gd name="connsiteY7" fmla="*/ 954680 h 1104980"/>
              <a:gd name="connsiteX8" fmla="*/ 0 w 8374743"/>
              <a:gd name="connsiteY8" fmla="*/ 353500 h 1104980"/>
              <a:gd name="connsiteX0" fmla="*/ 0 w 8374743"/>
              <a:gd name="connsiteY0" fmla="*/ 353500 h 1293666"/>
              <a:gd name="connsiteX1" fmla="*/ 150300 w 8374743"/>
              <a:gd name="connsiteY1" fmla="*/ 203200 h 1293666"/>
              <a:gd name="connsiteX2" fmla="*/ 7745472 w 8374743"/>
              <a:gd name="connsiteY2" fmla="*/ 0 h 1293666"/>
              <a:gd name="connsiteX3" fmla="*/ 8374743 w 8374743"/>
              <a:gd name="connsiteY3" fmla="*/ 353500 h 1293666"/>
              <a:gd name="connsiteX4" fmla="*/ 8374743 w 8374743"/>
              <a:gd name="connsiteY4" fmla="*/ 954680 h 1293666"/>
              <a:gd name="connsiteX5" fmla="*/ 7847072 w 8374743"/>
              <a:gd name="connsiteY5" fmla="*/ 1293666 h 1293666"/>
              <a:gd name="connsiteX6" fmla="*/ 150300 w 8374743"/>
              <a:gd name="connsiteY6" fmla="*/ 1104980 h 1293666"/>
              <a:gd name="connsiteX7" fmla="*/ 0 w 8374743"/>
              <a:gd name="connsiteY7" fmla="*/ 954680 h 1293666"/>
              <a:gd name="connsiteX8" fmla="*/ 0 w 8374743"/>
              <a:gd name="connsiteY8" fmla="*/ 353500 h 1293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74743" h="1293666">
                <a:moveTo>
                  <a:pt x="0" y="353500"/>
                </a:moveTo>
                <a:cubicBezTo>
                  <a:pt x="0" y="270492"/>
                  <a:pt x="67292" y="203200"/>
                  <a:pt x="150300" y="203200"/>
                </a:cubicBezTo>
                <a:cubicBezTo>
                  <a:pt x="2841681" y="203200"/>
                  <a:pt x="5054091" y="0"/>
                  <a:pt x="7745472" y="0"/>
                </a:cubicBezTo>
                <a:cubicBezTo>
                  <a:pt x="7828480" y="0"/>
                  <a:pt x="8374743" y="270492"/>
                  <a:pt x="8374743" y="353500"/>
                </a:cubicBezTo>
                <a:lnTo>
                  <a:pt x="8374743" y="954680"/>
                </a:lnTo>
                <a:cubicBezTo>
                  <a:pt x="8374743" y="1037688"/>
                  <a:pt x="7930080" y="1293666"/>
                  <a:pt x="7847072" y="1293666"/>
                </a:cubicBezTo>
                <a:lnTo>
                  <a:pt x="150300" y="1104980"/>
                </a:lnTo>
                <a:cubicBezTo>
                  <a:pt x="67292" y="1104980"/>
                  <a:pt x="0" y="1037688"/>
                  <a:pt x="0" y="954680"/>
                </a:cubicBezTo>
                <a:lnTo>
                  <a:pt x="0" y="353500"/>
                </a:lnTo>
                <a:close/>
              </a:path>
            </a:pathLst>
          </a:custGeom>
          <a:gradFill>
            <a:gsLst>
              <a:gs pos="0">
                <a:schemeClr val="tx1">
                  <a:alpha val="51000"/>
                </a:schemeClr>
              </a:gs>
              <a:gs pos="100000">
                <a:srgbClr val="F4F3F2">
                  <a:alpha val="0"/>
                </a:srgb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任意多边形 6"/>
          <p:cNvSpPr/>
          <p:nvPr/>
        </p:nvSpPr>
        <p:spPr>
          <a:xfrm>
            <a:off x="1343298" y="3193366"/>
            <a:ext cx="9066704" cy="3188744"/>
          </a:xfrm>
          <a:custGeom>
            <a:avLst/>
            <a:gdLst>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453667 w 9401538"/>
              <a:gd name="connsiteY12" fmla="*/ 2479253 h 3616413"/>
              <a:gd name="connsiteX13" fmla="*/ 4409944 w 9401538"/>
              <a:gd name="connsiteY13" fmla="*/ 2468687 h 3616413"/>
              <a:gd name="connsiteX14" fmla="*/ 4391145 w 9401538"/>
              <a:gd name="connsiteY14" fmla="*/ 2472482 h 3616413"/>
              <a:gd name="connsiteX15" fmla="*/ 2593708 w 9401538"/>
              <a:gd name="connsiteY15" fmla="*/ 2472481 h 3616413"/>
              <a:gd name="connsiteX16" fmla="*/ 2099861 w 9401538"/>
              <a:gd name="connsiteY16" fmla="*/ 3531540 h 3616413"/>
              <a:gd name="connsiteX17" fmla="*/ 2071936 w 9401538"/>
              <a:gd name="connsiteY17" fmla="*/ 3569396 h 3616413"/>
              <a:gd name="connsiteX18" fmla="*/ 2071924 w 9401538"/>
              <a:gd name="connsiteY18" fmla="*/ 3569403 h 3616413"/>
              <a:gd name="connsiteX19" fmla="*/ 2062487 w 9401538"/>
              <a:gd name="connsiteY19" fmla="*/ 3583400 h 3616413"/>
              <a:gd name="connsiteX20" fmla="*/ 1982787 w 9401538"/>
              <a:gd name="connsiteY20" fmla="*/ 3616413 h 3616413"/>
              <a:gd name="connsiteX21" fmla="*/ 112713 w 9401538"/>
              <a:gd name="connsiteY21" fmla="*/ 3616412 h 3616413"/>
              <a:gd name="connsiteX22" fmla="*/ 8857 w 9401538"/>
              <a:gd name="connsiteY22" fmla="*/ 3547572 h 3616413"/>
              <a:gd name="connsiteX23" fmla="*/ 0 w 9401538"/>
              <a:gd name="connsiteY23" fmla="*/ 3503700 h 3616413"/>
              <a:gd name="connsiteX24" fmla="*/ 8857 w 9401538"/>
              <a:gd name="connsiteY24" fmla="*/ 3459827 h 3616413"/>
              <a:gd name="connsiteX25" fmla="*/ 112713 w 9401538"/>
              <a:gd name="connsiteY25" fmla="*/ 3390987 h 3616413"/>
              <a:gd name="connsiteX26" fmla="*/ 1903983 w 9401538"/>
              <a:gd name="connsiteY26" fmla="*/ 3390987 h 3616413"/>
              <a:gd name="connsiteX27" fmla="*/ 2403999 w 9401538"/>
              <a:gd name="connsiteY27" fmla="*/ 2318701 h 3616413"/>
              <a:gd name="connsiteX28" fmla="*/ 2450326 w 9401538"/>
              <a:gd name="connsiteY28" fmla="*/ 2267223 h 3616413"/>
              <a:gd name="connsiteX29" fmla="*/ 2477016 w 9401538"/>
              <a:gd name="connsiteY29" fmla="*/ 2256036 h 3616413"/>
              <a:gd name="connsiteX30" fmla="*/ 2477198 w 9401538"/>
              <a:gd name="connsiteY30" fmla="*/ 2255914 h 3616413"/>
              <a:gd name="connsiteX31" fmla="*/ 2477410 w 9401538"/>
              <a:gd name="connsiteY31" fmla="*/ 2255871 h 3616413"/>
              <a:gd name="connsiteX32" fmla="*/ 2481701 w 9401538"/>
              <a:gd name="connsiteY32" fmla="*/ 2254073 h 3616413"/>
              <a:gd name="connsiteX33" fmla="*/ 2491784 w 9401538"/>
              <a:gd name="connsiteY33" fmla="*/ 2252969 h 3616413"/>
              <a:gd name="connsiteX34" fmla="*/ 2521071 w 9401538"/>
              <a:gd name="connsiteY34" fmla="*/ 2247056 h 3616413"/>
              <a:gd name="connsiteX35" fmla="*/ 4380356 w 9401538"/>
              <a:gd name="connsiteY35" fmla="*/ 2247056 h 3616413"/>
              <a:gd name="connsiteX36" fmla="*/ 4869509 w 9401538"/>
              <a:gd name="connsiteY36" fmla="*/ 1198065 h 3616413"/>
              <a:gd name="connsiteX37" fmla="*/ 4915836 w 9401538"/>
              <a:gd name="connsiteY37" fmla="*/ 1146587 h 3616413"/>
              <a:gd name="connsiteX38" fmla="*/ 4942528 w 9401538"/>
              <a:gd name="connsiteY38" fmla="*/ 1135399 h 3616413"/>
              <a:gd name="connsiteX39" fmla="*/ 4942709 w 9401538"/>
              <a:gd name="connsiteY39" fmla="*/ 1135278 h 3616413"/>
              <a:gd name="connsiteX40" fmla="*/ 4942921 w 9401538"/>
              <a:gd name="connsiteY40" fmla="*/ 1135235 h 3616413"/>
              <a:gd name="connsiteX41" fmla="*/ 4947211 w 9401538"/>
              <a:gd name="connsiteY41" fmla="*/ 1133436 h 3616413"/>
              <a:gd name="connsiteX42" fmla="*/ 4957295 w 9401538"/>
              <a:gd name="connsiteY42" fmla="*/ 1132333 h 3616413"/>
              <a:gd name="connsiteX43" fmla="*/ 4986582 w 9401538"/>
              <a:gd name="connsiteY43" fmla="*/ 1126420 h 3616413"/>
              <a:gd name="connsiteX44" fmla="*/ 6809827 w 9401538"/>
              <a:gd name="connsiteY44" fmla="*/ 1126420 h 3616413"/>
              <a:gd name="connsiteX45" fmla="*/ 7301677 w 9401538"/>
              <a:gd name="connsiteY45" fmla="*/ 71645 h 3616413"/>
              <a:gd name="connsiteX46" fmla="*/ 7368524 w 9401538"/>
              <a:gd name="connsiteY46" fmla="*/ 10391 h 3616413"/>
              <a:gd name="connsiteX47" fmla="*/ 7376924 w 9401538"/>
              <a:gd name="connsiteY47" fmla="*/ 9062 h 3616413"/>
              <a:gd name="connsiteX48" fmla="*/ 7385233 w 9401538"/>
              <a:gd name="connsiteY48" fmla="*/ 5067 h 3616413"/>
              <a:gd name="connsiteX49" fmla="*/ 7418750 w 9401538"/>
              <a:gd name="connsiteY49"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409944 w 9401538"/>
              <a:gd name="connsiteY12" fmla="*/ 246868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24244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65370 w 9401538"/>
              <a:gd name="connsiteY11" fmla="*/ 2410904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72514 w 9401538"/>
              <a:gd name="connsiteY11" fmla="*/ 2398998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72514 w 9401538"/>
              <a:gd name="connsiteY11" fmla="*/ 2398998 h 3616413"/>
              <a:gd name="connsiteX12" fmla="*/ 4509957 w 9401538"/>
              <a:gd name="connsiteY12" fmla="*/ 2475037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72514 w 9401538"/>
              <a:gd name="connsiteY11" fmla="*/ 2398998 h 3616413"/>
              <a:gd name="connsiteX12" fmla="*/ 4507576 w 9401538"/>
              <a:gd name="connsiteY12" fmla="*/ 2467894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 name="connsiteX0" fmla="*/ 7418750 w 9401538"/>
              <a:gd name="connsiteY0" fmla="*/ 0 h 3616413"/>
              <a:gd name="connsiteX1" fmla="*/ 9288825 w 9401538"/>
              <a:gd name="connsiteY1" fmla="*/ 0 h 3616413"/>
              <a:gd name="connsiteX2" fmla="*/ 9401538 w 9401538"/>
              <a:gd name="connsiteY2" fmla="*/ 112713 h 3616413"/>
              <a:gd name="connsiteX3" fmla="*/ 9401537 w 9401538"/>
              <a:gd name="connsiteY3" fmla="*/ 112713 h 3616413"/>
              <a:gd name="connsiteX4" fmla="*/ 9288824 w 9401538"/>
              <a:gd name="connsiteY4" fmla="*/ 225426 h 3616413"/>
              <a:gd name="connsiteX5" fmla="*/ 7491386 w 9401538"/>
              <a:gd name="connsiteY5" fmla="*/ 225425 h 3616413"/>
              <a:gd name="connsiteX6" fmla="*/ 6997539 w 9401538"/>
              <a:gd name="connsiteY6" fmla="*/ 1284484 h 3616413"/>
              <a:gd name="connsiteX7" fmla="*/ 6885835 w 9401538"/>
              <a:gd name="connsiteY7" fmla="*/ 1352833 h 3616413"/>
              <a:gd name="connsiteX8" fmla="*/ 6870328 w 9401538"/>
              <a:gd name="connsiteY8" fmla="*/ 1349086 h 3616413"/>
              <a:gd name="connsiteX9" fmla="*/ 6856656 w 9401538"/>
              <a:gd name="connsiteY9" fmla="*/ 1351846 h 3616413"/>
              <a:gd name="connsiteX10" fmla="*/ 5059219 w 9401538"/>
              <a:gd name="connsiteY10" fmla="*/ 1351845 h 3616413"/>
              <a:gd name="connsiteX11" fmla="*/ 4582039 w 9401538"/>
              <a:gd name="connsiteY11" fmla="*/ 2398998 h 3616413"/>
              <a:gd name="connsiteX12" fmla="*/ 4507576 w 9401538"/>
              <a:gd name="connsiteY12" fmla="*/ 2467894 h 3616413"/>
              <a:gd name="connsiteX13" fmla="*/ 4391145 w 9401538"/>
              <a:gd name="connsiteY13" fmla="*/ 2472482 h 3616413"/>
              <a:gd name="connsiteX14" fmla="*/ 2593708 w 9401538"/>
              <a:gd name="connsiteY14" fmla="*/ 2472481 h 3616413"/>
              <a:gd name="connsiteX15" fmla="*/ 2099861 w 9401538"/>
              <a:gd name="connsiteY15" fmla="*/ 3531540 h 3616413"/>
              <a:gd name="connsiteX16" fmla="*/ 2071936 w 9401538"/>
              <a:gd name="connsiteY16" fmla="*/ 3569396 h 3616413"/>
              <a:gd name="connsiteX17" fmla="*/ 2071924 w 9401538"/>
              <a:gd name="connsiteY17" fmla="*/ 3569403 h 3616413"/>
              <a:gd name="connsiteX18" fmla="*/ 2062487 w 9401538"/>
              <a:gd name="connsiteY18" fmla="*/ 3583400 h 3616413"/>
              <a:gd name="connsiteX19" fmla="*/ 1982787 w 9401538"/>
              <a:gd name="connsiteY19" fmla="*/ 3616413 h 3616413"/>
              <a:gd name="connsiteX20" fmla="*/ 112713 w 9401538"/>
              <a:gd name="connsiteY20" fmla="*/ 3616412 h 3616413"/>
              <a:gd name="connsiteX21" fmla="*/ 8857 w 9401538"/>
              <a:gd name="connsiteY21" fmla="*/ 3547572 h 3616413"/>
              <a:gd name="connsiteX22" fmla="*/ 0 w 9401538"/>
              <a:gd name="connsiteY22" fmla="*/ 3503700 h 3616413"/>
              <a:gd name="connsiteX23" fmla="*/ 8857 w 9401538"/>
              <a:gd name="connsiteY23" fmla="*/ 3459827 h 3616413"/>
              <a:gd name="connsiteX24" fmla="*/ 112713 w 9401538"/>
              <a:gd name="connsiteY24" fmla="*/ 3390987 h 3616413"/>
              <a:gd name="connsiteX25" fmla="*/ 1903983 w 9401538"/>
              <a:gd name="connsiteY25" fmla="*/ 3390987 h 3616413"/>
              <a:gd name="connsiteX26" fmla="*/ 2403999 w 9401538"/>
              <a:gd name="connsiteY26" fmla="*/ 2318701 h 3616413"/>
              <a:gd name="connsiteX27" fmla="*/ 2450326 w 9401538"/>
              <a:gd name="connsiteY27" fmla="*/ 2267223 h 3616413"/>
              <a:gd name="connsiteX28" fmla="*/ 2477016 w 9401538"/>
              <a:gd name="connsiteY28" fmla="*/ 2256036 h 3616413"/>
              <a:gd name="connsiteX29" fmla="*/ 2477198 w 9401538"/>
              <a:gd name="connsiteY29" fmla="*/ 2255914 h 3616413"/>
              <a:gd name="connsiteX30" fmla="*/ 2477410 w 9401538"/>
              <a:gd name="connsiteY30" fmla="*/ 2255871 h 3616413"/>
              <a:gd name="connsiteX31" fmla="*/ 2481701 w 9401538"/>
              <a:gd name="connsiteY31" fmla="*/ 2254073 h 3616413"/>
              <a:gd name="connsiteX32" fmla="*/ 2491784 w 9401538"/>
              <a:gd name="connsiteY32" fmla="*/ 2252969 h 3616413"/>
              <a:gd name="connsiteX33" fmla="*/ 2521071 w 9401538"/>
              <a:gd name="connsiteY33" fmla="*/ 2247056 h 3616413"/>
              <a:gd name="connsiteX34" fmla="*/ 4380356 w 9401538"/>
              <a:gd name="connsiteY34" fmla="*/ 2247056 h 3616413"/>
              <a:gd name="connsiteX35" fmla="*/ 4869509 w 9401538"/>
              <a:gd name="connsiteY35" fmla="*/ 1198065 h 3616413"/>
              <a:gd name="connsiteX36" fmla="*/ 4915836 w 9401538"/>
              <a:gd name="connsiteY36" fmla="*/ 1146587 h 3616413"/>
              <a:gd name="connsiteX37" fmla="*/ 4942528 w 9401538"/>
              <a:gd name="connsiteY37" fmla="*/ 1135399 h 3616413"/>
              <a:gd name="connsiteX38" fmla="*/ 4942709 w 9401538"/>
              <a:gd name="connsiteY38" fmla="*/ 1135278 h 3616413"/>
              <a:gd name="connsiteX39" fmla="*/ 4942921 w 9401538"/>
              <a:gd name="connsiteY39" fmla="*/ 1135235 h 3616413"/>
              <a:gd name="connsiteX40" fmla="*/ 4947211 w 9401538"/>
              <a:gd name="connsiteY40" fmla="*/ 1133436 h 3616413"/>
              <a:gd name="connsiteX41" fmla="*/ 4957295 w 9401538"/>
              <a:gd name="connsiteY41" fmla="*/ 1132333 h 3616413"/>
              <a:gd name="connsiteX42" fmla="*/ 4986582 w 9401538"/>
              <a:gd name="connsiteY42" fmla="*/ 1126420 h 3616413"/>
              <a:gd name="connsiteX43" fmla="*/ 6809827 w 9401538"/>
              <a:gd name="connsiteY43" fmla="*/ 1126420 h 3616413"/>
              <a:gd name="connsiteX44" fmla="*/ 7301677 w 9401538"/>
              <a:gd name="connsiteY44" fmla="*/ 71645 h 3616413"/>
              <a:gd name="connsiteX45" fmla="*/ 7368524 w 9401538"/>
              <a:gd name="connsiteY45" fmla="*/ 10391 h 3616413"/>
              <a:gd name="connsiteX46" fmla="*/ 7376924 w 9401538"/>
              <a:gd name="connsiteY46" fmla="*/ 9062 h 3616413"/>
              <a:gd name="connsiteX47" fmla="*/ 7385233 w 9401538"/>
              <a:gd name="connsiteY47" fmla="*/ 5067 h 3616413"/>
              <a:gd name="connsiteX48" fmla="*/ 7418750 w 9401538"/>
              <a:gd name="connsiteY48" fmla="*/ 0 h 36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9401538" h="3616413">
                <a:moveTo>
                  <a:pt x="7418750" y="0"/>
                </a:moveTo>
                <a:lnTo>
                  <a:pt x="9288825" y="0"/>
                </a:lnTo>
                <a:cubicBezTo>
                  <a:pt x="9351075" y="0"/>
                  <a:pt x="9401538" y="50463"/>
                  <a:pt x="9401538" y="112713"/>
                </a:cubicBezTo>
                <a:lnTo>
                  <a:pt x="9401537" y="112713"/>
                </a:lnTo>
                <a:cubicBezTo>
                  <a:pt x="9401537" y="174963"/>
                  <a:pt x="9351074" y="225426"/>
                  <a:pt x="9288824" y="225426"/>
                </a:cubicBezTo>
                <a:lnTo>
                  <a:pt x="7491386" y="225425"/>
                </a:lnTo>
                <a:lnTo>
                  <a:pt x="6997539" y="1284484"/>
                </a:lnTo>
                <a:cubicBezTo>
                  <a:pt x="6976801" y="1328955"/>
                  <a:pt x="6931970" y="1354503"/>
                  <a:pt x="6885835" y="1352833"/>
                </a:cubicBezTo>
                <a:lnTo>
                  <a:pt x="6870328" y="1349086"/>
                </a:lnTo>
                <a:lnTo>
                  <a:pt x="6856656" y="1351846"/>
                </a:lnTo>
                <a:lnTo>
                  <a:pt x="5059219" y="1351845"/>
                </a:lnTo>
                <a:lnTo>
                  <a:pt x="4582039" y="2398998"/>
                </a:lnTo>
                <a:cubicBezTo>
                  <a:pt x="4569076" y="2439882"/>
                  <a:pt x="4555665" y="2445725"/>
                  <a:pt x="4507576" y="2467894"/>
                </a:cubicBezTo>
                <a:lnTo>
                  <a:pt x="4391145" y="2472482"/>
                </a:lnTo>
                <a:lnTo>
                  <a:pt x="2593708" y="2472481"/>
                </a:lnTo>
                <a:lnTo>
                  <a:pt x="2099861" y="3531540"/>
                </a:lnTo>
                <a:cubicBezTo>
                  <a:pt x="2092948" y="3546364"/>
                  <a:pt x="2083358" y="3559085"/>
                  <a:pt x="2071936" y="3569396"/>
                </a:cubicBezTo>
                <a:cubicBezTo>
                  <a:pt x="2071932" y="3569398"/>
                  <a:pt x="2071928" y="3569401"/>
                  <a:pt x="2071924" y="3569403"/>
                </a:cubicBezTo>
                <a:lnTo>
                  <a:pt x="2062487" y="3583400"/>
                </a:lnTo>
                <a:cubicBezTo>
                  <a:pt x="2042090" y="3603797"/>
                  <a:pt x="2013912" y="3616413"/>
                  <a:pt x="1982787" y="3616413"/>
                </a:cubicBezTo>
                <a:lnTo>
                  <a:pt x="112713" y="3616412"/>
                </a:lnTo>
                <a:cubicBezTo>
                  <a:pt x="66026" y="3616412"/>
                  <a:pt x="25968" y="3588027"/>
                  <a:pt x="8857" y="3547572"/>
                </a:cubicBezTo>
                <a:lnTo>
                  <a:pt x="0" y="3503700"/>
                </a:lnTo>
                <a:lnTo>
                  <a:pt x="8857" y="3459827"/>
                </a:lnTo>
                <a:cubicBezTo>
                  <a:pt x="25968" y="3419373"/>
                  <a:pt x="66026" y="3390987"/>
                  <a:pt x="112713" y="3390987"/>
                </a:cubicBezTo>
                <a:lnTo>
                  <a:pt x="1903983" y="3390987"/>
                </a:lnTo>
                <a:lnTo>
                  <a:pt x="2403999" y="2318701"/>
                </a:lnTo>
                <a:cubicBezTo>
                  <a:pt x="2414368" y="2296465"/>
                  <a:pt x="2430760" y="2278960"/>
                  <a:pt x="2450326" y="2267223"/>
                </a:cubicBezTo>
                <a:lnTo>
                  <a:pt x="2477016" y="2256036"/>
                </a:lnTo>
                <a:lnTo>
                  <a:pt x="2477198" y="2255914"/>
                </a:lnTo>
                <a:lnTo>
                  <a:pt x="2477410" y="2255871"/>
                </a:lnTo>
                <a:lnTo>
                  <a:pt x="2481701" y="2254073"/>
                </a:lnTo>
                <a:lnTo>
                  <a:pt x="2491784" y="2252969"/>
                </a:lnTo>
                <a:lnTo>
                  <a:pt x="2521071" y="2247056"/>
                </a:lnTo>
                <a:lnTo>
                  <a:pt x="4380356" y="2247056"/>
                </a:lnTo>
                <a:lnTo>
                  <a:pt x="4869509" y="1198065"/>
                </a:lnTo>
                <a:cubicBezTo>
                  <a:pt x="4879877" y="1175829"/>
                  <a:pt x="4896269" y="1158324"/>
                  <a:pt x="4915836" y="1146587"/>
                </a:cubicBezTo>
                <a:lnTo>
                  <a:pt x="4942528" y="1135399"/>
                </a:lnTo>
                <a:lnTo>
                  <a:pt x="4942709" y="1135278"/>
                </a:lnTo>
                <a:lnTo>
                  <a:pt x="4942921" y="1135235"/>
                </a:lnTo>
                <a:lnTo>
                  <a:pt x="4947211" y="1133436"/>
                </a:lnTo>
                <a:lnTo>
                  <a:pt x="4957295" y="1132333"/>
                </a:lnTo>
                <a:lnTo>
                  <a:pt x="4986582" y="1126420"/>
                </a:lnTo>
                <a:lnTo>
                  <a:pt x="6809827" y="1126420"/>
                </a:lnTo>
                <a:lnTo>
                  <a:pt x="7301677" y="71645"/>
                </a:lnTo>
                <a:cubicBezTo>
                  <a:pt x="7315502" y="41997"/>
                  <a:pt x="7340035" y="20760"/>
                  <a:pt x="7368524" y="10391"/>
                </a:cubicBezTo>
                <a:lnTo>
                  <a:pt x="7376924" y="9062"/>
                </a:lnTo>
                <a:lnTo>
                  <a:pt x="7385233" y="5067"/>
                </a:lnTo>
                <a:cubicBezTo>
                  <a:pt x="7395821" y="1774"/>
                  <a:pt x="7407078" y="0"/>
                  <a:pt x="7418750" y="0"/>
                </a:cubicBezTo>
                <a:close/>
              </a:path>
            </a:pathLst>
          </a:custGeom>
          <a:solidFill>
            <a:srgbClr val="00B0F0"/>
          </a:solidFill>
          <a:ln>
            <a:noFill/>
          </a:ln>
          <a:effectLst/>
          <a:scene3d>
            <a:camera prst="perspectiveFront">
              <a:rot lat="899993" lon="0" rev="0"/>
            </a:camera>
            <a:lightRig rig="threePt" dir="t">
              <a:rot lat="0" lon="0" rev="7800000"/>
            </a:lightRig>
          </a:scene3d>
          <a:sp3d extrusionH="2540000">
            <a:extrusionClr>
              <a:srgbClr val="0065B0"/>
            </a:extrusionClr>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8" name="Group 195"/>
          <p:cNvGrpSpPr>
            <a:grpSpLocks noChangeAspect="1"/>
          </p:cNvGrpSpPr>
          <p:nvPr/>
        </p:nvGrpSpPr>
        <p:grpSpPr bwMode="auto">
          <a:xfrm>
            <a:off x="2252833" y="4397322"/>
            <a:ext cx="1162081" cy="1461584"/>
            <a:chOff x="2980" y="105"/>
            <a:chExt cx="1649" cy="2074"/>
          </a:xfrm>
          <a:solidFill>
            <a:schemeClr val="bg1">
              <a:lumMod val="85000"/>
            </a:schemeClr>
          </a:solidFill>
          <a:effectLst>
            <a:reflection blurRad="6350" stA="62000" endPos="90000" dir="5400000" sy="-100000" algn="bl" rotWithShape="0"/>
          </a:effectLst>
          <a:scene3d>
            <a:camera prst="perspectiveAbove">
              <a:rot lat="1199993" lon="0" rev="0"/>
            </a:camera>
            <a:lightRig rig="threePt" dir="t">
              <a:rot lat="0" lon="0" rev="9000000"/>
            </a:lightRig>
          </a:scene3d>
        </p:grpSpPr>
        <p:sp>
          <p:nvSpPr>
            <p:cNvPr id="9" name="Freeform 196"/>
            <p:cNvSpPr>
              <a:spLocks/>
            </p:cNvSpPr>
            <p:nvPr/>
          </p:nvSpPr>
          <p:spPr bwMode="auto">
            <a:xfrm>
              <a:off x="3549" y="105"/>
              <a:ext cx="470" cy="469"/>
            </a:xfrm>
            <a:custGeom>
              <a:avLst/>
              <a:gdLst>
                <a:gd name="T0" fmla="*/ 79 w 198"/>
                <a:gd name="T1" fmla="*/ 187 h 198"/>
                <a:gd name="T2" fmla="*/ 187 w 198"/>
                <a:gd name="T3" fmla="*/ 120 h 198"/>
                <a:gd name="T4" fmla="*/ 120 w 198"/>
                <a:gd name="T5" fmla="*/ 12 h 198"/>
                <a:gd name="T6" fmla="*/ 12 w 198"/>
                <a:gd name="T7" fmla="*/ 79 h 198"/>
                <a:gd name="T8" fmla="*/ 79 w 198"/>
                <a:gd name="T9" fmla="*/ 187 h 198"/>
              </a:gdLst>
              <a:ahLst/>
              <a:cxnLst>
                <a:cxn ang="0">
                  <a:pos x="T0" y="T1"/>
                </a:cxn>
                <a:cxn ang="0">
                  <a:pos x="T2" y="T3"/>
                </a:cxn>
                <a:cxn ang="0">
                  <a:pos x="T4" y="T5"/>
                </a:cxn>
                <a:cxn ang="0">
                  <a:pos x="T6" y="T7"/>
                </a:cxn>
                <a:cxn ang="0">
                  <a:pos x="T8" y="T9"/>
                </a:cxn>
              </a:cxnLst>
              <a:rect l="0" t="0" r="r" b="b"/>
              <a:pathLst>
                <a:path w="198" h="198">
                  <a:moveTo>
                    <a:pt x="79" y="187"/>
                  </a:moveTo>
                  <a:cubicBezTo>
                    <a:pt x="127" y="198"/>
                    <a:pt x="176" y="168"/>
                    <a:pt x="187" y="120"/>
                  </a:cubicBezTo>
                  <a:cubicBezTo>
                    <a:pt x="198" y="71"/>
                    <a:pt x="168" y="23"/>
                    <a:pt x="120" y="12"/>
                  </a:cubicBezTo>
                  <a:cubicBezTo>
                    <a:pt x="71" y="0"/>
                    <a:pt x="23" y="30"/>
                    <a:pt x="12" y="79"/>
                  </a:cubicBezTo>
                  <a:cubicBezTo>
                    <a:pt x="0" y="127"/>
                    <a:pt x="30" y="176"/>
                    <a:pt x="79" y="187"/>
                  </a:cubicBezTo>
                  <a:close/>
                </a:path>
              </a:pathLst>
            </a:custGeom>
            <a:grpFill/>
            <a:ln>
              <a:noFill/>
            </a:ln>
            <a:sp3d extrusionH="158750">
              <a:extrusionClr>
                <a:schemeClr val="bg1">
                  <a:lumMod val="85000"/>
                </a:schemeClr>
              </a:extrusionClr>
            </a:sp3d>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197"/>
            <p:cNvSpPr>
              <a:spLocks noEditPoints="1"/>
            </p:cNvSpPr>
            <p:nvPr/>
          </p:nvSpPr>
          <p:spPr bwMode="auto">
            <a:xfrm>
              <a:off x="2980" y="558"/>
              <a:ext cx="1649" cy="1621"/>
            </a:xfrm>
            <a:custGeom>
              <a:avLst/>
              <a:gdLst>
                <a:gd name="T0" fmla="*/ 244 w 695"/>
                <a:gd name="T1" fmla="*/ 499 h 684"/>
                <a:gd name="T2" fmla="*/ 299 w 695"/>
                <a:gd name="T3" fmla="*/ 454 h 684"/>
                <a:gd name="T4" fmla="*/ 298 w 695"/>
                <a:gd name="T5" fmla="*/ 617 h 684"/>
                <a:gd name="T6" fmla="*/ 345 w 695"/>
                <a:gd name="T7" fmla="*/ 684 h 684"/>
                <a:gd name="T8" fmla="*/ 415 w 695"/>
                <a:gd name="T9" fmla="*/ 529 h 684"/>
                <a:gd name="T10" fmla="*/ 306 w 695"/>
                <a:gd name="T11" fmla="*/ 306 h 684"/>
                <a:gd name="T12" fmla="*/ 316 w 695"/>
                <a:gd name="T13" fmla="*/ 155 h 684"/>
                <a:gd name="T14" fmla="*/ 430 w 695"/>
                <a:gd name="T15" fmla="*/ 214 h 684"/>
                <a:gd name="T16" fmla="*/ 481 w 695"/>
                <a:gd name="T17" fmla="*/ 205 h 684"/>
                <a:gd name="T18" fmla="*/ 505 w 695"/>
                <a:gd name="T19" fmla="*/ 226 h 684"/>
                <a:gd name="T20" fmla="*/ 495 w 695"/>
                <a:gd name="T21" fmla="*/ 283 h 684"/>
                <a:gd name="T22" fmla="*/ 614 w 695"/>
                <a:gd name="T23" fmla="*/ 323 h 684"/>
                <a:gd name="T24" fmla="*/ 683 w 695"/>
                <a:gd name="T25" fmla="*/ 144 h 684"/>
                <a:gd name="T26" fmla="*/ 565 w 695"/>
                <a:gd name="T27" fmla="*/ 104 h 684"/>
                <a:gd name="T28" fmla="*/ 543 w 695"/>
                <a:gd name="T29" fmla="*/ 137 h 684"/>
                <a:gd name="T30" fmla="*/ 470 w 695"/>
                <a:gd name="T31" fmla="*/ 140 h 684"/>
                <a:gd name="T32" fmla="*/ 392 w 695"/>
                <a:gd name="T33" fmla="*/ 138 h 684"/>
                <a:gd name="T34" fmla="*/ 335 w 695"/>
                <a:gd name="T35" fmla="*/ 66 h 684"/>
                <a:gd name="T36" fmla="*/ 332 w 695"/>
                <a:gd name="T37" fmla="*/ 58 h 684"/>
                <a:gd name="T38" fmla="*/ 331 w 695"/>
                <a:gd name="T39" fmla="*/ 57 h 684"/>
                <a:gd name="T40" fmla="*/ 331 w 695"/>
                <a:gd name="T41" fmla="*/ 57 h 684"/>
                <a:gd name="T42" fmla="*/ 290 w 695"/>
                <a:gd name="T43" fmla="*/ 2 h 684"/>
                <a:gd name="T44" fmla="*/ 246 w 695"/>
                <a:gd name="T45" fmla="*/ 0 h 684"/>
                <a:gd name="T46" fmla="*/ 81 w 695"/>
                <a:gd name="T47" fmla="*/ 97 h 684"/>
                <a:gd name="T48" fmla="*/ 65 w 695"/>
                <a:gd name="T49" fmla="*/ 262 h 684"/>
                <a:gd name="T50" fmla="*/ 101 w 695"/>
                <a:gd name="T51" fmla="*/ 290 h 684"/>
                <a:gd name="T52" fmla="*/ 125 w 695"/>
                <a:gd name="T53" fmla="*/ 201 h 684"/>
                <a:gd name="T54" fmla="*/ 184 w 695"/>
                <a:gd name="T55" fmla="*/ 78 h 684"/>
                <a:gd name="T56" fmla="*/ 176 w 695"/>
                <a:gd name="T57" fmla="*/ 328 h 684"/>
                <a:gd name="T58" fmla="*/ 153 w 695"/>
                <a:gd name="T59" fmla="*/ 457 h 684"/>
                <a:gd name="T60" fmla="*/ 12 w 695"/>
                <a:gd name="T61" fmla="*/ 640 h 684"/>
                <a:gd name="T62" fmla="*/ 538 w 695"/>
                <a:gd name="T63" fmla="*/ 148 h 684"/>
                <a:gd name="T64" fmla="*/ 511 w 695"/>
                <a:gd name="T65" fmla="*/ 215 h 684"/>
                <a:gd name="T66" fmla="*/ 492 w 695"/>
                <a:gd name="T67" fmla="*/ 200 h 684"/>
                <a:gd name="T68" fmla="*/ 513 w 695"/>
                <a:gd name="T69" fmla="*/ 153 h 684"/>
                <a:gd name="T70" fmla="*/ 538 w 695"/>
                <a:gd name="T71" fmla="*/ 14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95" h="684">
                  <a:moveTo>
                    <a:pt x="78" y="663"/>
                  </a:moveTo>
                  <a:cubicBezTo>
                    <a:pt x="165" y="622"/>
                    <a:pt x="217" y="559"/>
                    <a:pt x="244" y="499"/>
                  </a:cubicBezTo>
                  <a:cubicBezTo>
                    <a:pt x="258" y="468"/>
                    <a:pt x="266" y="438"/>
                    <a:pt x="271" y="411"/>
                  </a:cubicBezTo>
                  <a:cubicBezTo>
                    <a:pt x="282" y="423"/>
                    <a:pt x="292" y="438"/>
                    <a:pt x="299" y="454"/>
                  </a:cubicBezTo>
                  <a:cubicBezTo>
                    <a:pt x="309" y="475"/>
                    <a:pt x="315" y="500"/>
                    <a:pt x="315" y="529"/>
                  </a:cubicBezTo>
                  <a:cubicBezTo>
                    <a:pt x="315" y="554"/>
                    <a:pt x="311" y="583"/>
                    <a:pt x="298" y="617"/>
                  </a:cubicBezTo>
                  <a:cubicBezTo>
                    <a:pt x="289" y="643"/>
                    <a:pt x="303" y="672"/>
                    <a:pt x="329" y="681"/>
                  </a:cubicBezTo>
                  <a:cubicBezTo>
                    <a:pt x="334" y="683"/>
                    <a:pt x="340" y="684"/>
                    <a:pt x="345" y="684"/>
                  </a:cubicBezTo>
                  <a:cubicBezTo>
                    <a:pt x="366" y="684"/>
                    <a:pt x="385" y="671"/>
                    <a:pt x="393" y="651"/>
                  </a:cubicBezTo>
                  <a:cubicBezTo>
                    <a:pt x="408" y="607"/>
                    <a:pt x="415" y="567"/>
                    <a:pt x="415" y="529"/>
                  </a:cubicBezTo>
                  <a:cubicBezTo>
                    <a:pt x="415" y="483"/>
                    <a:pt x="405" y="443"/>
                    <a:pt x="388" y="409"/>
                  </a:cubicBezTo>
                  <a:cubicBezTo>
                    <a:pt x="366" y="362"/>
                    <a:pt x="334" y="329"/>
                    <a:pt x="306" y="306"/>
                  </a:cubicBezTo>
                  <a:cubicBezTo>
                    <a:pt x="306" y="305"/>
                    <a:pt x="306" y="304"/>
                    <a:pt x="306" y="303"/>
                  </a:cubicBezTo>
                  <a:cubicBezTo>
                    <a:pt x="300" y="255"/>
                    <a:pt x="307" y="202"/>
                    <a:pt x="316" y="155"/>
                  </a:cubicBezTo>
                  <a:cubicBezTo>
                    <a:pt x="327" y="168"/>
                    <a:pt x="340" y="181"/>
                    <a:pt x="356" y="191"/>
                  </a:cubicBezTo>
                  <a:cubicBezTo>
                    <a:pt x="376" y="205"/>
                    <a:pt x="402" y="214"/>
                    <a:pt x="430" y="214"/>
                  </a:cubicBezTo>
                  <a:cubicBezTo>
                    <a:pt x="430" y="214"/>
                    <a:pt x="430" y="214"/>
                    <a:pt x="430" y="214"/>
                  </a:cubicBezTo>
                  <a:cubicBezTo>
                    <a:pt x="447" y="214"/>
                    <a:pt x="463" y="211"/>
                    <a:pt x="481" y="205"/>
                  </a:cubicBezTo>
                  <a:cubicBezTo>
                    <a:pt x="485" y="213"/>
                    <a:pt x="492" y="219"/>
                    <a:pt x="501" y="224"/>
                  </a:cubicBezTo>
                  <a:cubicBezTo>
                    <a:pt x="503" y="224"/>
                    <a:pt x="504" y="225"/>
                    <a:pt x="505" y="226"/>
                  </a:cubicBezTo>
                  <a:cubicBezTo>
                    <a:pt x="488" y="262"/>
                    <a:pt x="488" y="262"/>
                    <a:pt x="488" y="262"/>
                  </a:cubicBezTo>
                  <a:cubicBezTo>
                    <a:pt x="484" y="270"/>
                    <a:pt x="487" y="279"/>
                    <a:pt x="495" y="283"/>
                  </a:cubicBezTo>
                  <a:cubicBezTo>
                    <a:pt x="592" y="330"/>
                    <a:pt x="592" y="330"/>
                    <a:pt x="592" y="330"/>
                  </a:cubicBezTo>
                  <a:cubicBezTo>
                    <a:pt x="600" y="334"/>
                    <a:pt x="610" y="331"/>
                    <a:pt x="614" y="323"/>
                  </a:cubicBezTo>
                  <a:cubicBezTo>
                    <a:pt x="691" y="165"/>
                    <a:pt x="691" y="165"/>
                    <a:pt x="691" y="165"/>
                  </a:cubicBezTo>
                  <a:cubicBezTo>
                    <a:pt x="695" y="157"/>
                    <a:pt x="691" y="147"/>
                    <a:pt x="683" y="144"/>
                  </a:cubicBezTo>
                  <a:cubicBezTo>
                    <a:pt x="586" y="96"/>
                    <a:pt x="586" y="96"/>
                    <a:pt x="586" y="96"/>
                  </a:cubicBezTo>
                  <a:cubicBezTo>
                    <a:pt x="578" y="92"/>
                    <a:pt x="569" y="96"/>
                    <a:pt x="565" y="104"/>
                  </a:cubicBezTo>
                  <a:cubicBezTo>
                    <a:pt x="547" y="140"/>
                    <a:pt x="547" y="140"/>
                    <a:pt x="547" y="140"/>
                  </a:cubicBezTo>
                  <a:cubicBezTo>
                    <a:pt x="546" y="139"/>
                    <a:pt x="545" y="138"/>
                    <a:pt x="543" y="137"/>
                  </a:cubicBezTo>
                  <a:cubicBezTo>
                    <a:pt x="528" y="130"/>
                    <a:pt x="512" y="131"/>
                    <a:pt x="498" y="139"/>
                  </a:cubicBezTo>
                  <a:cubicBezTo>
                    <a:pt x="490" y="135"/>
                    <a:pt x="479" y="135"/>
                    <a:pt x="470" y="140"/>
                  </a:cubicBezTo>
                  <a:cubicBezTo>
                    <a:pt x="454" y="148"/>
                    <a:pt x="441" y="150"/>
                    <a:pt x="430" y="150"/>
                  </a:cubicBezTo>
                  <a:cubicBezTo>
                    <a:pt x="416" y="150"/>
                    <a:pt x="404" y="146"/>
                    <a:pt x="392" y="138"/>
                  </a:cubicBezTo>
                  <a:cubicBezTo>
                    <a:pt x="374" y="126"/>
                    <a:pt x="358" y="106"/>
                    <a:pt x="347" y="88"/>
                  </a:cubicBezTo>
                  <a:cubicBezTo>
                    <a:pt x="342" y="79"/>
                    <a:pt x="338" y="71"/>
                    <a:pt x="335" y="66"/>
                  </a:cubicBezTo>
                  <a:cubicBezTo>
                    <a:pt x="334" y="63"/>
                    <a:pt x="333" y="61"/>
                    <a:pt x="332" y="59"/>
                  </a:cubicBezTo>
                  <a:cubicBezTo>
                    <a:pt x="332" y="58"/>
                    <a:pt x="332" y="58"/>
                    <a:pt x="332" y="58"/>
                  </a:cubicBezTo>
                  <a:cubicBezTo>
                    <a:pt x="331" y="57"/>
                    <a:pt x="331" y="57"/>
                    <a:pt x="331" y="57"/>
                  </a:cubicBezTo>
                  <a:cubicBezTo>
                    <a:pt x="331" y="57"/>
                    <a:pt x="331" y="57"/>
                    <a:pt x="331" y="57"/>
                  </a:cubicBezTo>
                  <a:cubicBezTo>
                    <a:pt x="331" y="57"/>
                    <a:pt x="331" y="57"/>
                    <a:pt x="331" y="57"/>
                  </a:cubicBezTo>
                  <a:cubicBezTo>
                    <a:pt x="331" y="57"/>
                    <a:pt x="331" y="57"/>
                    <a:pt x="331" y="57"/>
                  </a:cubicBezTo>
                  <a:cubicBezTo>
                    <a:pt x="331" y="56"/>
                    <a:pt x="330" y="55"/>
                    <a:pt x="330" y="54"/>
                  </a:cubicBezTo>
                  <a:cubicBezTo>
                    <a:pt x="325" y="29"/>
                    <a:pt x="311" y="8"/>
                    <a:pt x="290" y="2"/>
                  </a:cubicBezTo>
                  <a:cubicBezTo>
                    <a:pt x="282" y="0"/>
                    <a:pt x="272" y="0"/>
                    <a:pt x="263" y="1"/>
                  </a:cubicBezTo>
                  <a:cubicBezTo>
                    <a:pt x="258" y="1"/>
                    <a:pt x="253" y="0"/>
                    <a:pt x="246" y="0"/>
                  </a:cubicBezTo>
                  <a:cubicBezTo>
                    <a:pt x="218" y="1"/>
                    <a:pt x="173" y="5"/>
                    <a:pt x="132" y="34"/>
                  </a:cubicBezTo>
                  <a:cubicBezTo>
                    <a:pt x="112" y="49"/>
                    <a:pt x="93" y="70"/>
                    <a:pt x="81" y="97"/>
                  </a:cubicBezTo>
                  <a:cubicBezTo>
                    <a:pt x="68" y="125"/>
                    <a:pt x="61" y="160"/>
                    <a:pt x="61" y="201"/>
                  </a:cubicBezTo>
                  <a:cubicBezTo>
                    <a:pt x="61" y="220"/>
                    <a:pt x="62" y="240"/>
                    <a:pt x="65" y="262"/>
                  </a:cubicBezTo>
                  <a:cubicBezTo>
                    <a:pt x="67" y="278"/>
                    <a:pt x="81" y="290"/>
                    <a:pt x="97" y="290"/>
                  </a:cubicBezTo>
                  <a:cubicBezTo>
                    <a:pt x="98" y="290"/>
                    <a:pt x="100" y="290"/>
                    <a:pt x="101" y="290"/>
                  </a:cubicBezTo>
                  <a:cubicBezTo>
                    <a:pt x="119" y="287"/>
                    <a:pt x="131" y="271"/>
                    <a:pt x="129" y="253"/>
                  </a:cubicBezTo>
                  <a:cubicBezTo>
                    <a:pt x="126" y="234"/>
                    <a:pt x="125" y="217"/>
                    <a:pt x="125" y="201"/>
                  </a:cubicBezTo>
                  <a:cubicBezTo>
                    <a:pt x="125" y="167"/>
                    <a:pt x="130" y="142"/>
                    <a:pt x="139" y="124"/>
                  </a:cubicBezTo>
                  <a:cubicBezTo>
                    <a:pt x="150" y="100"/>
                    <a:pt x="166" y="86"/>
                    <a:pt x="184" y="78"/>
                  </a:cubicBezTo>
                  <a:cubicBezTo>
                    <a:pt x="159" y="155"/>
                    <a:pt x="153" y="207"/>
                    <a:pt x="163" y="293"/>
                  </a:cubicBezTo>
                  <a:cubicBezTo>
                    <a:pt x="166" y="308"/>
                    <a:pt x="171" y="319"/>
                    <a:pt x="176" y="328"/>
                  </a:cubicBezTo>
                  <a:cubicBezTo>
                    <a:pt x="177" y="333"/>
                    <a:pt x="177" y="338"/>
                    <a:pt x="177" y="345"/>
                  </a:cubicBezTo>
                  <a:cubicBezTo>
                    <a:pt x="177" y="372"/>
                    <a:pt x="173" y="415"/>
                    <a:pt x="153" y="457"/>
                  </a:cubicBezTo>
                  <a:cubicBezTo>
                    <a:pt x="133" y="499"/>
                    <a:pt x="100" y="541"/>
                    <a:pt x="35" y="573"/>
                  </a:cubicBezTo>
                  <a:cubicBezTo>
                    <a:pt x="10" y="585"/>
                    <a:pt x="0" y="615"/>
                    <a:pt x="12" y="640"/>
                  </a:cubicBezTo>
                  <a:cubicBezTo>
                    <a:pt x="24" y="664"/>
                    <a:pt x="53" y="675"/>
                    <a:pt x="78" y="663"/>
                  </a:cubicBezTo>
                  <a:close/>
                  <a:moveTo>
                    <a:pt x="538" y="148"/>
                  </a:moveTo>
                  <a:cubicBezTo>
                    <a:pt x="539" y="149"/>
                    <a:pt x="541" y="150"/>
                    <a:pt x="542" y="151"/>
                  </a:cubicBezTo>
                  <a:cubicBezTo>
                    <a:pt x="511" y="215"/>
                    <a:pt x="511" y="215"/>
                    <a:pt x="511" y="215"/>
                  </a:cubicBezTo>
                  <a:cubicBezTo>
                    <a:pt x="509" y="214"/>
                    <a:pt x="508" y="214"/>
                    <a:pt x="506" y="213"/>
                  </a:cubicBezTo>
                  <a:cubicBezTo>
                    <a:pt x="500" y="210"/>
                    <a:pt x="495" y="205"/>
                    <a:pt x="492" y="200"/>
                  </a:cubicBezTo>
                  <a:cubicBezTo>
                    <a:pt x="494" y="199"/>
                    <a:pt x="497" y="198"/>
                    <a:pt x="499" y="196"/>
                  </a:cubicBezTo>
                  <a:cubicBezTo>
                    <a:pt x="515" y="188"/>
                    <a:pt x="521" y="169"/>
                    <a:pt x="513" y="153"/>
                  </a:cubicBezTo>
                  <a:cubicBezTo>
                    <a:pt x="512" y="151"/>
                    <a:pt x="511" y="149"/>
                    <a:pt x="509" y="147"/>
                  </a:cubicBezTo>
                  <a:cubicBezTo>
                    <a:pt x="518" y="144"/>
                    <a:pt x="529" y="144"/>
                    <a:pt x="538" y="148"/>
                  </a:cubicBezTo>
                  <a:close/>
                </a:path>
              </a:pathLst>
            </a:custGeom>
            <a:grpFill/>
            <a:ln>
              <a:noFill/>
            </a:ln>
            <a:sp3d extrusionH="158750">
              <a:extrusionClr>
                <a:schemeClr val="bg1">
                  <a:lumMod val="85000"/>
                </a:schemeClr>
              </a:extrusionClr>
            </a:sp3d>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11" name="文本框 10"/>
          <p:cNvSpPr txBox="1"/>
          <p:nvPr/>
        </p:nvSpPr>
        <p:spPr>
          <a:xfrm>
            <a:off x="4011798" y="3812547"/>
            <a:ext cx="1422184" cy="584775"/>
          </a:xfrm>
          <a:prstGeom prst="rect">
            <a:avLst/>
          </a:prstGeom>
          <a:noFill/>
        </p:spPr>
        <p:txBody>
          <a:bodyPr wrap="none" rtlCol="0">
            <a:spAutoFit/>
          </a:bodyPr>
          <a:lstStyle/>
          <a:p>
            <a:r>
              <a:rPr lang="zh-CN" altLang="en-US" sz="3200" b="1" dirty="0" smtClean="0">
                <a:solidFill>
                  <a:srgbClr val="0065B0"/>
                </a:solidFill>
                <a:latin typeface="幼圆" panose="02010509060101010101" pitchFamily="49" charset="-122"/>
                <a:ea typeface="幼圆" panose="02010509060101010101" pitchFamily="49" charset="-122"/>
              </a:rPr>
              <a:t>转  型</a:t>
            </a:r>
            <a:endParaRPr lang="zh-CN" altLang="en-US" sz="3200" b="1" dirty="0">
              <a:solidFill>
                <a:srgbClr val="0065B0"/>
              </a:solidFill>
              <a:latin typeface="幼圆" panose="02010509060101010101" pitchFamily="49" charset="-122"/>
              <a:ea typeface="幼圆" panose="02010509060101010101" pitchFamily="49" charset="-122"/>
            </a:endParaRPr>
          </a:p>
        </p:txBody>
      </p:sp>
      <p:sp>
        <p:nvSpPr>
          <p:cNvPr id="12" name="文本框 11"/>
          <p:cNvSpPr txBox="1"/>
          <p:nvPr/>
        </p:nvSpPr>
        <p:spPr>
          <a:xfrm>
            <a:off x="6302500" y="2645599"/>
            <a:ext cx="1266693" cy="954107"/>
          </a:xfrm>
          <a:prstGeom prst="rect">
            <a:avLst/>
          </a:prstGeom>
          <a:noFill/>
        </p:spPr>
        <p:txBody>
          <a:bodyPr wrap="none" rtlCol="0">
            <a:spAutoFit/>
          </a:bodyPr>
          <a:lstStyle/>
          <a:p>
            <a:r>
              <a:rPr lang="zh-CN" altLang="en-US" sz="2800" b="1" dirty="0" smtClean="0">
                <a:solidFill>
                  <a:srgbClr val="0065B0"/>
                </a:solidFill>
                <a:latin typeface="幼圆" panose="02010509060101010101" pitchFamily="49" charset="-122"/>
                <a:ea typeface="幼圆" panose="02010509060101010101" pitchFamily="49" charset="-122"/>
              </a:rPr>
              <a:t>复合型</a:t>
            </a:r>
            <a:endParaRPr lang="en-US" altLang="zh-CN" sz="2800" b="1" dirty="0" smtClean="0">
              <a:solidFill>
                <a:srgbClr val="0065B0"/>
              </a:solidFill>
              <a:latin typeface="幼圆" panose="02010509060101010101" pitchFamily="49" charset="-122"/>
              <a:ea typeface="幼圆" panose="02010509060101010101" pitchFamily="49" charset="-122"/>
            </a:endParaRPr>
          </a:p>
          <a:p>
            <a:r>
              <a:rPr lang="zh-CN" altLang="en-US" sz="2800" b="1" dirty="0" smtClean="0">
                <a:solidFill>
                  <a:srgbClr val="0065B0"/>
                </a:solidFill>
                <a:latin typeface="幼圆" panose="02010509060101010101" pitchFamily="49" charset="-122"/>
                <a:ea typeface="幼圆" panose="02010509060101010101" pitchFamily="49" charset="-122"/>
              </a:rPr>
              <a:t>管理人</a:t>
            </a:r>
            <a:endParaRPr lang="zh-CN" altLang="en-US" sz="2800" b="1" dirty="0">
              <a:solidFill>
                <a:srgbClr val="0065B0"/>
              </a:solidFill>
              <a:latin typeface="幼圆" panose="02010509060101010101" pitchFamily="49" charset="-122"/>
              <a:ea typeface="幼圆" panose="02010509060101010101" pitchFamily="49" charset="-122"/>
            </a:endParaRPr>
          </a:p>
        </p:txBody>
      </p:sp>
      <p:sp>
        <p:nvSpPr>
          <p:cNvPr id="13" name="文本框 12"/>
          <p:cNvSpPr txBox="1"/>
          <p:nvPr/>
        </p:nvSpPr>
        <p:spPr>
          <a:xfrm>
            <a:off x="8287356" y="2078177"/>
            <a:ext cx="1627369" cy="523220"/>
          </a:xfrm>
          <a:prstGeom prst="rect">
            <a:avLst/>
          </a:prstGeom>
          <a:noFill/>
        </p:spPr>
        <p:txBody>
          <a:bodyPr wrap="none" rtlCol="0">
            <a:spAutoFit/>
          </a:bodyPr>
          <a:lstStyle/>
          <a:p>
            <a:r>
              <a:rPr lang="zh-CN" altLang="en-US" sz="2800" b="1" dirty="0" smtClean="0">
                <a:solidFill>
                  <a:srgbClr val="0065B0"/>
                </a:solidFill>
                <a:latin typeface="幼圆" panose="02010509060101010101" pitchFamily="49" charset="-122"/>
                <a:ea typeface="幼圆" panose="02010509060101010101" pitchFamily="49" charset="-122"/>
              </a:rPr>
              <a:t>企业高管</a:t>
            </a:r>
            <a:endParaRPr lang="zh-CN" altLang="en-US" sz="2800" b="1" dirty="0">
              <a:solidFill>
                <a:srgbClr val="0065B0"/>
              </a:solidFill>
              <a:latin typeface="幼圆" panose="02010509060101010101" pitchFamily="49" charset="-122"/>
              <a:ea typeface="幼圆" panose="02010509060101010101" pitchFamily="49" charset="-122"/>
            </a:endParaRPr>
          </a:p>
        </p:txBody>
      </p:sp>
      <p:sp>
        <p:nvSpPr>
          <p:cNvPr id="14" name="矩形 47"/>
          <p:cNvSpPr>
            <a:spLocks noChangeArrowheads="1"/>
          </p:cNvSpPr>
          <p:nvPr/>
        </p:nvSpPr>
        <p:spPr bwMode="auto">
          <a:xfrm>
            <a:off x="4079161" y="5586339"/>
            <a:ext cx="1559091" cy="757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en-US" altLang="zh-CN"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 2016</a:t>
            </a:r>
            <a:r>
              <a:rPr lang="zh-CN" altLang="en-US"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年</a:t>
            </a:r>
            <a:endParaRPr lang="en-US" altLang="zh-CN" sz="1600" b="1"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a:p>
            <a:pPr defTabSz="914273">
              <a:lnSpc>
                <a:spcPct val="120000"/>
              </a:lnSpc>
              <a:spcBef>
                <a:spcPct val="0"/>
              </a:spcBef>
              <a:buNone/>
            </a:pPr>
            <a:r>
              <a:rPr lang="zh-CN" altLang="en-US"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完成角色转换</a:t>
            </a:r>
            <a:endParaRPr lang="zh-CN" altLang="en-US" sz="1600" b="1"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sp>
        <p:nvSpPr>
          <p:cNvPr id="15" name="矩形 47"/>
          <p:cNvSpPr>
            <a:spLocks noChangeArrowheads="1"/>
          </p:cNvSpPr>
          <p:nvPr/>
        </p:nvSpPr>
        <p:spPr bwMode="auto">
          <a:xfrm>
            <a:off x="6365248" y="4716559"/>
            <a:ext cx="1672612" cy="1052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en-US" altLang="zh-CN"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 2017</a:t>
            </a:r>
            <a:r>
              <a:rPr lang="zh-CN" altLang="en-US"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年</a:t>
            </a:r>
            <a:endParaRPr lang="en-US" altLang="zh-CN"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a:p>
            <a:pPr defTabSz="914273">
              <a:lnSpc>
                <a:spcPct val="120000"/>
              </a:lnSpc>
              <a:spcBef>
                <a:spcPct val="0"/>
              </a:spcBef>
              <a:buNone/>
            </a:pPr>
            <a:r>
              <a:rPr lang="zh-CN" altLang="en-US"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成为成熟的</a:t>
            </a:r>
            <a:endParaRPr lang="en-US" altLang="zh-CN"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a:p>
            <a:pPr defTabSz="914273">
              <a:lnSpc>
                <a:spcPct val="120000"/>
              </a:lnSpc>
              <a:spcBef>
                <a:spcPct val="0"/>
              </a:spcBef>
              <a:buNone/>
            </a:pPr>
            <a:r>
              <a:rPr lang="zh-CN" altLang="en-US"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复合型管理人</a:t>
            </a:r>
            <a:endParaRPr lang="zh-CN" altLang="en-US" sz="1600" b="1"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sp>
        <p:nvSpPr>
          <p:cNvPr id="16" name="矩形 47"/>
          <p:cNvSpPr>
            <a:spLocks noChangeArrowheads="1"/>
          </p:cNvSpPr>
          <p:nvPr/>
        </p:nvSpPr>
        <p:spPr bwMode="auto">
          <a:xfrm>
            <a:off x="8695909" y="3761170"/>
            <a:ext cx="2115078" cy="757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    未来</a:t>
            </a:r>
            <a:endParaRPr lang="en-US" altLang="zh-CN" sz="20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a:p>
            <a:pPr defTabSz="914273">
              <a:lnSpc>
                <a:spcPct val="120000"/>
              </a:lnSpc>
              <a:spcBef>
                <a:spcPct val="0"/>
              </a:spcBef>
              <a:buNone/>
            </a:pPr>
            <a:r>
              <a:rPr lang="zh-CN" altLang="en-US" sz="1600" b="1" dirty="0" smtClean="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rPr>
              <a:t>最终成为企业高管</a:t>
            </a:r>
            <a:endParaRPr lang="zh-CN" altLang="en-US" sz="1600" b="1" dirty="0">
              <a:solidFill>
                <a:schemeClr val="tx1">
                  <a:lumMod val="85000"/>
                  <a:lumOff val="15000"/>
                </a:schemeClr>
              </a:solidFill>
              <a:latin typeface="幼圆" panose="02010509060101010101" pitchFamily="49" charset="-122"/>
              <a:ea typeface="幼圆" panose="02010509060101010101" pitchFamily="49" charset="-122"/>
              <a:sym typeface="微软雅黑" pitchFamily="34" charset="-122"/>
            </a:endParaRPr>
          </a:p>
        </p:txBody>
      </p:sp>
    </p:spTree>
    <p:extLst>
      <p:ext uri="{BB962C8B-B14F-4D97-AF65-F5344CB8AC3E}">
        <p14:creationId xmlns:p14="http://schemas.microsoft.com/office/powerpoint/2010/main" val="466809690"/>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500"/>
                            </p:stCondLst>
                            <p:childTnLst>
                              <p:par>
                                <p:cTn id="13" presetID="47"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childTnLst>
                                </p:cTn>
                              </p:par>
                            </p:childTnLst>
                          </p:cTn>
                        </p:par>
                        <p:par>
                          <p:cTn id="18" fill="hold">
                            <p:stCondLst>
                              <p:cond delay="25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25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par>
                          <p:cTn id="28" fill="hold">
                            <p:stCondLst>
                              <p:cond delay="35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1" grpId="0"/>
      <p:bldP spid="12" grpId="0"/>
      <p:bldP spid="13" grpId="0"/>
      <p:bldP spid="14" grpId="0"/>
      <p:bldP spid="15"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实现目标的关键</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sp>
        <p:nvSpPr>
          <p:cNvPr id="6" name="任意多边形 5"/>
          <p:cNvSpPr/>
          <p:nvPr/>
        </p:nvSpPr>
        <p:spPr>
          <a:xfrm>
            <a:off x="3176581" y="1789510"/>
            <a:ext cx="388502" cy="570274"/>
          </a:xfrm>
          <a:custGeom>
            <a:avLst/>
            <a:gdLst>
              <a:gd name="connsiteX0" fmla="*/ 194251 w 388502"/>
              <a:gd name="connsiteY0" fmla="*/ 0 h 570274"/>
              <a:gd name="connsiteX1" fmla="*/ 388502 w 388502"/>
              <a:gd name="connsiteY1" fmla="*/ 194251 h 570274"/>
              <a:gd name="connsiteX2" fmla="*/ 388502 w 388502"/>
              <a:gd name="connsiteY2" fmla="*/ 570274 h 570274"/>
              <a:gd name="connsiteX3" fmla="*/ 0 w 388502"/>
              <a:gd name="connsiteY3" fmla="*/ 570274 h 570274"/>
              <a:gd name="connsiteX4" fmla="*/ 0 w 388502"/>
              <a:gd name="connsiteY4" fmla="*/ 194251 h 570274"/>
              <a:gd name="connsiteX5" fmla="*/ 194251 w 388502"/>
              <a:gd name="connsiteY5" fmla="*/ 0 h 570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8502" h="570274">
                <a:moveTo>
                  <a:pt x="194251" y="0"/>
                </a:moveTo>
                <a:cubicBezTo>
                  <a:pt x="301533" y="0"/>
                  <a:pt x="388502" y="86969"/>
                  <a:pt x="388502" y="194251"/>
                </a:cubicBezTo>
                <a:lnTo>
                  <a:pt x="388502" y="570274"/>
                </a:lnTo>
                <a:lnTo>
                  <a:pt x="0" y="570274"/>
                </a:lnTo>
                <a:lnTo>
                  <a:pt x="0" y="194251"/>
                </a:lnTo>
                <a:cubicBezTo>
                  <a:pt x="0" y="86969"/>
                  <a:pt x="86969" y="0"/>
                  <a:pt x="194251" y="0"/>
                </a:cubicBezTo>
                <a:close/>
              </a:path>
            </a:pathLst>
          </a:custGeom>
          <a:gradFill>
            <a:gsLst>
              <a:gs pos="0">
                <a:srgbClr val="FFFFFF"/>
              </a:gs>
              <a:gs pos="100000">
                <a:srgbClr val="B2B2B2"/>
              </a:gs>
            </a:gsLst>
            <a:lin ang="17400000" scaled="0"/>
          </a:gradFill>
          <a:ln w="12700">
            <a:gradFill>
              <a:gsLst>
                <a:gs pos="0">
                  <a:schemeClr val="bg1"/>
                </a:gs>
                <a:gs pos="100000">
                  <a:schemeClr val="bg1">
                    <a:lumMod val="95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nvSpPr>
        <p:spPr>
          <a:xfrm>
            <a:off x="8130438" y="6310635"/>
            <a:ext cx="1478072" cy="475989"/>
          </a:xfrm>
          <a:custGeom>
            <a:avLst/>
            <a:gdLst>
              <a:gd name="connsiteX0" fmla="*/ 0 w 1478072"/>
              <a:gd name="connsiteY0" fmla="*/ 475989 h 475989"/>
              <a:gd name="connsiteX1" fmla="*/ 1265129 w 1478072"/>
              <a:gd name="connsiteY1" fmla="*/ 475989 h 475989"/>
              <a:gd name="connsiteX2" fmla="*/ 1478072 w 1478072"/>
              <a:gd name="connsiteY2" fmla="*/ 0 h 475989"/>
              <a:gd name="connsiteX3" fmla="*/ 513568 w 1478072"/>
              <a:gd name="connsiteY3" fmla="*/ 0 h 475989"/>
              <a:gd name="connsiteX4" fmla="*/ 0 w 1478072"/>
              <a:gd name="connsiteY4" fmla="*/ 475989 h 475989"/>
              <a:gd name="connsiteX0" fmla="*/ 0 w 1478072"/>
              <a:gd name="connsiteY0" fmla="*/ 475989 h 475989"/>
              <a:gd name="connsiteX1" fmla="*/ 1265129 w 1478072"/>
              <a:gd name="connsiteY1" fmla="*/ 475989 h 475989"/>
              <a:gd name="connsiteX2" fmla="*/ 1478072 w 1478072"/>
              <a:gd name="connsiteY2" fmla="*/ 0 h 475989"/>
              <a:gd name="connsiteX3" fmla="*/ 513568 w 1478072"/>
              <a:gd name="connsiteY3" fmla="*/ 0 h 475989"/>
              <a:gd name="connsiteX4" fmla="*/ 0 w 1478072"/>
              <a:gd name="connsiteY4" fmla="*/ 475989 h 475989"/>
              <a:gd name="connsiteX0" fmla="*/ 0 w 1478072"/>
              <a:gd name="connsiteY0" fmla="*/ 475989 h 475989"/>
              <a:gd name="connsiteX1" fmla="*/ 1265129 w 1478072"/>
              <a:gd name="connsiteY1" fmla="*/ 475989 h 475989"/>
              <a:gd name="connsiteX2" fmla="*/ 1478072 w 1478072"/>
              <a:gd name="connsiteY2" fmla="*/ 0 h 475989"/>
              <a:gd name="connsiteX3" fmla="*/ 513568 w 1478072"/>
              <a:gd name="connsiteY3" fmla="*/ 0 h 475989"/>
              <a:gd name="connsiteX4" fmla="*/ 0 w 1478072"/>
              <a:gd name="connsiteY4" fmla="*/ 475989 h 475989"/>
              <a:gd name="connsiteX0" fmla="*/ 0 w 1478072"/>
              <a:gd name="connsiteY0" fmla="*/ 475989 h 475989"/>
              <a:gd name="connsiteX1" fmla="*/ 1265129 w 1478072"/>
              <a:gd name="connsiteY1" fmla="*/ 475989 h 475989"/>
              <a:gd name="connsiteX2" fmla="*/ 1478072 w 1478072"/>
              <a:gd name="connsiteY2" fmla="*/ 0 h 475989"/>
              <a:gd name="connsiteX3" fmla="*/ 513568 w 1478072"/>
              <a:gd name="connsiteY3" fmla="*/ 0 h 475989"/>
              <a:gd name="connsiteX4" fmla="*/ 0 w 1478072"/>
              <a:gd name="connsiteY4" fmla="*/ 475989 h 475989"/>
              <a:gd name="connsiteX0" fmla="*/ 0 w 1478072"/>
              <a:gd name="connsiteY0" fmla="*/ 475989 h 475989"/>
              <a:gd name="connsiteX1" fmla="*/ 1265129 w 1478072"/>
              <a:gd name="connsiteY1" fmla="*/ 475989 h 475989"/>
              <a:gd name="connsiteX2" fmla="*/ 1478072 w 1478072"/>
              <a:gd name="connsiteY2" fmla="*/ 0 h 475989"/>
              <a:gd name="connsiteX3" fmla="*/ 513568 w 1478072"/>
              <a:gd name="connsiteY3" fmla="*/ 0 h 475989"/>
              <a:gd name="connsiteX4" fmla="*/ 0 w 1478072"/>
              <a:gd name="connsiteY4" fmla="*/ 475989 h 475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072" h="475989">
                <a:moveTo>
                  <a:pt x="0" y="475989"/>
                </a:moveTo>
                <a:lnTo>
                  <a:pt x="1265129" y="475989"/>
                </a:lnTo>
                <a:cubicBezTo>
                  <a:pt x="1398741" y="455112"/>
                  <a:pt x="1457195" y="183715"/>
                  <a:pt x="1478072" y="0"/>
                </a:cubicBezTo>
                <a:lnTo>
                  <a:pt x="513568" y="0"/>
                </a:lnTo>
                <a:cubicBezTo>
                  <a:pt x="442587" y="221293"/>
                  <a:pt x="258871" y="367430"/>
                  <a:pt x="0" y="475989"/>
                </a:cubicBezTo>
                <a:close/>
              </a:path>
            </a:pathLst>
          </a:custGeom>
          <a:gradFill>
            <a:gsLst>
              <a:gs pos="0">
                <a:srgbClr val="FFFFFF"/>
              </a:gs>
              <a:gs pos="100000">
                <a:srgbClr val="B2B2B2"/>
              </a:gs>
            </a:gsLst>
            <a:lin ang="17400000" scaled="0"/>
          </a:gradFill>
          <a:ln w="12700">
            <a:gradFill>
              <a:gsLst>
                <a:gs pos="0">
                  <a:schemeClr val="bg1"/>
                </a:gs>
                <a:gs pos="100000">
                  <a:schemeClr val="bg1">
                    <a:lumMod val="95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 name="组合 7"/>
          <p:cNvGrpSpPr/>
          <p:nvPr/>
        </p:nvGrpSpPr>
        <p:grpSpPr>
          <a:xfrm>
            <a:off x="3405910" y="1786340"/>
            <a:ext cx="1257348" cy="2680662"/>
            <a:chOff x="3405910" y="1251767"/>
            <a:chExt cx="1257348" cy="2680662"/>
          </a:xfrm>
        </p:grpSpPr>
        <p:sp>
          <p:nvSpPr>
            <p:cNvPr id="9" name="任意多边形 8"/>
            <p:cNvSpPr/>
            <p:nvPr/>
          </p:nvSpPr>
          <p:spPr>
            <a:xfrm rot="16200000">
              <a:off x="2694253" y="1963424"/>
              <a:ext cx="2680662" cy="1257348"/>
            </a:xfrm>
            <a:custGeom>
              <a:avLst/>
              <a:gdLst>
                <a:gd name="connsiteX0" fmla="*/ 2683043 w 2683043"/>
                <a:gd name="connsiteY0" fmla="*/ 0 h 1094877"/>
                <a:gd name="connsiteX1" fmla="*/ 2683043 w 2683043"/>
                <a:gd name="connsiteY1" fmla="*/ 1094877 h 1094877"/>
                <a:gd name="connsiteX2" fmla="*/ 443711 w 2683043"/>
                <a:gd name="connsiteY2" fmla="*/ 1094877 h 1094877"/>
                <a:gd name="connsiteX3" fmla="*/ 0 w 2683043"/>
                <a:gd name="connsiteY3" fmla="*/ 651167 h 1094877"/>
                <a:gd name="connsiteX4" fmla="*/ 0 w 2683043"/>
                <a:gd name="connsiteY4" fmla="*/ 443710 h 1094877"/>
                <a:gd name="connsiteX5" fmla="*/ 443711 w 2683043"/>
                <a:gd name="connsiteY5" fmla="*/ 0 h 1094877"/>
                <a:gd name="connsiteX6" fmla="*/ 2683043 w 2683043"/>
                <a:gd name="connsiteY6" fmla="*/ 0 h 1094877"/>
                <a:gd name="connsiteX0" fmla="*/ 2683043 w 2683043"/>
                <a:gd name="connsiteY0" fmla="*/ 2 h 1094879"/>
                <a:gd name="connsiteX1" fmla="*/ 2683043 w 2683043"/>
                <a:gd name="connsiteY1" fmla="*/ 1094879 h 1094879"/>
                <a:gd name="connsiteX2" fmla="*/ 443711 w 2683043"/>
                <a:gd name="connsiteY2" fmla="*/ 1094879 h 1094879"/>
                <a:gd name="connsiteX3" fmla="*/ 0 w 2683043"/>
                <a:gd name="connsiteY3" fmla="*/ 651169 h 1094879"/>
                <a:gd name="connsiteX4" fmla="*/ 0 w 2683043"/>
                <a:gd name="connsiteY4" fmla="*/ 443712 h 1094879"/>
                <a:gd name="connsiteX5" fmla="*/ 443711 w 2683043"/>
                <a:gd name="connsiteY5" fmla="*/ 2 h 1094879"/>
                <a:gd name="connsiteX6" fmla="*/ 2461209 w 2683043"/>
                <a:gd name="connsiteY6" fmla="*/ 0 h 1094879"/>
                <a:gd name="connsiteX7" fmla="*/ 2683043 w 2683043"/>
                <a:gd name="connsiteY7" fmla="*/ 2 h 1094879"/>
                <a:gd name="connsiteX0" fmla="*/ 2683043 w 2683043"/>
                <a:gd name="connsiteY0" fmla="*/ 2 h 1095375"/>
                <a:gd name="connsiteX1" fmla="*/ 2683043 w 2683043"/>
                <a:gd name="connsiteY1" fmla="*/ 1094879 h 1095375"/>
                <a:gd name="connsiteX2" fmla="*/ 2480259 w 2683043"/>
                <a:gd name="connsiteY2" fmla="*/ 1095375 h 1095375"/>
                <a:gd name="connsiteX3" fmla="*/ 443711 w 2683043"/>
                <a:gd name="connsiteY3" fmla="*/ 1094879 h 1095375"/>
                <a:gd name="connsiteX4" fmla="*/ 0 w 2683043"/>
                <a:gd name="connsiteY4" fmla="*/ 651169 h 1095375"/>
                <a:gd name="connsiteX5" fmla="*/ 0 w 2683043"/>
                <a:gd name="connsiteY5" fmla="*/ 443712 h 1095375"/>
                <a:gd name="connsiteX6" fmla="*/ 443711 w 2683043"/>
                <a:gd name="connsiteY6" fmla="*/ 2 h 1095375"/>
                <a:gd name="connsiteX7" fmla="*/ 2461209 w 2683043"/>
                <a:gd name="connsiteY7" fmla="*/ 0 h 1095375"/>
                <a:gd name="connsiteX8" fmla="*/ 2683043 w 2683043"/>
                <a:gd name="connsiteY8" fmla="*/ 2 h 1095375"/>
                <a:gd name="connsiteX0" fmla="*/ 2680661 w 2683043"/>
                <a:gd name="connsiteY0" fmla="*/ 0 h 1257298"/>
                <a:gd name="connsiteX1" fmla="*/ 2683043 w 2683043"/>
                <a:gd name="connsiteY1" fmla="*/ 1256802 h 1257298"/>
                <a:gd name="connsiteX2" fmla="*/ 2480259 w 2683043"/>
                <a:gd name="connsiteY2" fmla="*/ 1257298 h 1257298"/>
                <a:gd name="connsiteX3" fmla="*/ 443711 w 2683043"/>
                <a:gd name="connsiteY3" fmla="*/ 1256802 h 1257298"/>
                <a:gd name="connsiteX4" fmla="*/ 0 w 2683043"/>
                <a:gd name="connsiteY4" fmla="*/ 813092 h 1257298"/>
                <a:gd name="connsiteX5" fmla="*/ 0 w 2683043"/>
                <a:gd name="connsiteY5" fmla="*/ 605635 h 1257298"/>
                <a:gd name="connsiteX6" fmla="*/ 443711 w 2683043"/>
                <a:gd name="connsiteY6" fmla="*/ 161925 h 1257298"/>
                <a:gd name="connsiteX7" fmla="*/ 2461209 w 2683043"/>
                <a:gd name="connsiteY7" fmla="*/ 161923 h 1257298"/>
                <a:gd name="connsiteX8" fmla="*/ 2680661 w 2683043"/>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0662" h="1257348">
                  <a:moveTo>
                    <a:pt x="2680661" y="0"/>
                  </a:moveTo>
                  <a:cubicBezTo>
                    <a:pt x="2680661" y="376072"/>
                    <a:pt x="2680662" y="752145"/>
                    <a:pt x="2680662" y="1128217"/>
                  </a:cubicBezTo>
                  <a:cubicBezTo>
                    <a:pt x="2680536" y="1187913"/>
                    <a:pt x="2530391" y="1259515"/>
                    <a:pt x="2480259" y="1257298"/>
                  </a:cubicBezTo>
                  <a:lnTo>
                    <a:pt x="443711" y="1256802"/>
                  </a:lnTo>
                  <a:cubicBezTo>
                    <a:pt x="198657" y="1256802"/>
                    <a:pt x="0" y="1058146"/>
                    <a:pt x="0" y="813092"/>
                  </a:cubicBezTo>
                  <a:lnTo>
                    <a:pt x="0" y="605635"/>
                  </a:lnTo>
                  <a:cubicBezTo>
                    <a:pt x="0" y="360581"/>
                    <a:pt x="198657" y="161925"/>
                    <a:pt x="443711" y="161925"/>
                  </a:cubicBezTo>
                  <a:lnTo>
                    <a:pt x="2461209" y="161923"/>
                  </a:lnTo>
                  <a:cubicBezTo>
                    <a:pt x="2524835" y="162718"/>
                    <a:pt x="2657516" y="73024"/>
                    <a:pt x="2680661" y="0"/>
                  </a:cubicBezTo>
                  <a:close/>
                </a:path>
              </a:pathLst>
            </a:custGeom>
            <a:solidFill>
              <a:srgbClr val="0065B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文本框 9"/>
            <p:cNvSpPr txBox="1"/>
            <p:nvPr/>
          </p:nvSpPr>
          <p:spPr>
            <a:xfrm>
              <a:off x="3668137" y="2920800"/>
              <a:ext cx="732893" cy="646331"/>
            </a:xfrm>
            <a:prstGeom prst="rect">
              <a:avLst/>
            </a:prstGeom>
            <a:noFill/>
          </p:spPr>
          <p:txBody>
            <a:bodyPr wrap="none" rtlCol="0">
              <a:spAutoFit/>
            </a:bodyPr>
            <a:lstStyle/>
            <a:p>
              <a:r>
                <a:rPr lang="en-US" altLang="zh-CN" sz="3600" b="1" dirty="0" smtClean="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rPr>
                <a:t>01</a:t>
              </a:r>
              <a:endParaRPr lang="zh-CN" altLang="en-US" sz="3600" b="1" dirty="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11" name="Freeform 22"/>
            <p:cNvSpPr>
              <a:spLocks noEditPoints="1"/>
            </p:cNvSpPr>
            <p:nvPr/>
          </p:nvSpPr>
          <p:spPr bwMode="auto">
            <a:xfrm>
              <a:off x="3879361" y="1540074"/>
              <a:ext cx="412010" cy="483841"/>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p:cNvGrpSpPr/>
          <p:nvPr/>
        </p:nvGrpSpPr>
        <p:grpSpPr>
          <a:xfrm>
            <a:off x="7434434" y="4102739"/>
            <a:ext cx="1257348" cy="2680662"/>
            <a:chOff x="7434434" y="3568166"/>
            <a:chExt cx="1257348" cy="2680662"/>
          </a:xfrm>
        </p:grpSpPr>
        <p:sp>
          <p:nvSpPr>
            <p:cNvPr id="13" name="任意多边形 12"/>
            <p:cNvSpPr/>
            <p:nvPr/>
          </p:nvSpPr>
          <p:spPr>
            <a:xfrm rot="16200000">
              <a:off x="6722777" y="4279823"/>
              <a:ext cx="2680662" cy="1257348"/>
            </a:xfrm>
            <a:custGeom>
              <a:avLst/>
              <a:gdLst>
                <a:gd name="connsiteX0" fmla="*/ 2683043 w 2683043"/>
                <a:gd name="connsiteY0" fmla="*/ 0 h 1094877"/>
                <a:gd name="connsiteX1" fmla="*/ 2683043 w 2683043"/>
                <a:gd name="connsiteY1" fmla="*/ 1094877 h 1094877"/>
                <a:gd name="connsiteX2" fmla="*/ 443711 w 2683043"/>
                <a:gd name="connsiteY2" fmla="*/ 1094877 h 1094877"/>
                <a:gd name="connsiteX3" fmla="*/ 0 w 2683043"/>
                <a:gd name="connsiteY3" fmla="*/ 651167 h 1094877"/>
                <a:gd name="connsiteX4" fmla="*/ 0 w 2683043"/>
                <a:gd name="connsiteY4" fmla="*/ 443710 h 1094877"/>
                <a:gd name="connsiteX5" fmla="*/ 443711 w 2683043"/>
                <a:gd name="connsiteY5" fmla="*/ 0 h 1094877"/>
                <a:gd name="connsiteX6" fmla="*/ 2683043 w 2683043"/>
                <a:gd name="connsiteY6" fmla="*/ 0 h 1094877"/>
                <a:gd name="connsiteX0" fmla="*/ 2683043 w 2683043"/>
                <a:gd name="connsiteY0" fmla="*/ 2 h 1094879"/>
                <a:gd name="connsiteX1" fmla="*/ 2683043 w 2683043"/>
                <a:gd name="connsiteY1" fmla="*/ 1094879 h 1094879"/>
                <a:gd name="connsiteX2" fmla="*/ 443711 w 2683043"/>
                <a:gd name="connsiteY2" fmla="*/ 1094879 h 1094879"/>
                <a:gd name="connsiteX3" fmla="*/ 0 w 2683043"/>
                <a:gd name="connsiteY3" fmla="*/ 651169 h 1094879"/>
                <a:gd name="connsiteX4" fmla="*/ 0 w 2683043"/>
                <a:gd name="connsiteY4" fmla="*/ 443712 h 1094879"/>
                <a:gd name="connsiteX5" fmla="*/ 443711 w 2683043"/>
                <a:gd name="connsiteY5" fmla="*/ 2 h 1094879"/>
                <a:gd name="connsiteX6" fmla="*/ 2461209 w 2683043"/>
                <a:gd name="connsiteY6" fmla="*/ 0 h 1094879"/>
                <a:gd name="connsiteX7" fmla="*/ 2683043 w 2683043"/>
                <a:gd name="connsiteY7" fmla="*/ 2 h 1094879"/>
                <a:gd name="connsiteX0" fmla="*/ 2683043 w 2683043"/>
                <a:gd name="connsiteY0" fmla="*/ 2 h 1095375"/>
                <a:gd name="connsiteX1" fmla="*/ 2683043 w 2683043"/>
                <a:gd name="connsiteY1" fmla="*/ 1094879 h 1095375"/>
                <a:gd name="connsiteX2" fmla="*/ 2480259 w 2683043"/>
                <a:gd name="connsiteY2" fmla="*/ 1095375 h 1095375"/>
                <a:gd name="connsiteX3" fmla="*/ 443711 w 2683043"/>
                <a:gd name="connsiteY3" fmla="*/ 1094879 h 1095375"/>
                <a:gd name="connsiteX4" fmla="*/ 0 w 2683043"/>
                <a:gd name="connsiteY4" fmla="*/ 651169 h 1095375"/>
                <a:gd name="connsiteX5" fmla="*/ 0 w 2683043"/>
                <a:gd name="connsiteY5" fmla="*/ 443712 h 1095375"/>
                <a:gd name="connsiteX6" fmla="*/ 443711 w 2683043"/>
                <a:gd name="connsiteY6" fmla="*/ 2 h 1095375"/>
                <a:gd name="connsiteX7" fmla="*/ 2461209 w 2683043"/>
                <a:gd name="connsiteY7" fmla="*/ 0 h 1095375"/>
                <a:gd name="connsiteX8" fmla="*/ 2683043 w 2683043"/>
                <a:gd name="connsiteY8" fmla="*/ 2 h 1095375"/>
                <a:gd name="connsiteX0" fmla="*/ 2680661 w 2683043"/>
                <a:gd name="connsiteY0" fmla="*/ 0 h 1257298"/>
                <a:gd name="connsiteX1" fmla="*/ 2683043 w 2683043"/>
                <a:gd name="connsiteY1" fmla="*/ 1256802 h 1257298"/>
                <a:gd name="connsiteX2" fmla="*/ 2480259 w 2683043"/>
                <a:gd name="connsiteY2" fmla="*/ 1257298 h 1257298"/>
                <a:gd name="connsiteX3" fmla="*/ 443711 w 2683043"/>
                <a:gd name="connsiteY3" fmla="*/ 1256802 h 1257298"/>
                <a:gd name="connsiteX4" fmla="*/ 0 w 2683043"/>
                <a:gd name="connsiteY4" fmla="*/ 813092 h 1257298"/>
                <a:gd name="connsiteX5" fmla="*/ 0 w 2683043"/>
                <a:gd name="connsiteY5" fmla="*/ 605635 h 1257298"/>
                <a:gd name="connsiteX6" fmla="*/ 443711 w 2683043"/>
                <a:gd name="connsiteY6" fmla="*/ 161925 h 1257298"/>
                <a:gd name="connsiteX7" fmla="*/ 2461209 w 2683043"/>
                <a:gd name="connsiteY7" fmla="*/ 161923 h 1257298"/>
                <a:gd name="connsiteX8" fmla="*/ 2680661 w 2683043"/>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0662" h="1257348">
                  <a:moveTo>
                    <a:pt x="2680661" y="0"/>
                  </a:moveTo>
                  <a:cubicBezTo>
                    <a:pt x="2680661" y="376072"/>
                    <a:pt x="2680662" y="752145"/>
                    <a:pt x="2680662" y="1128217"/>
                  </a:cubicBezTo>
                  <a:cubicBezTo>
                    <a:pt x="2680536" y="1187913"/>
                    <a:pt x="2530391" y="1259515"/>
                    <a:pt x="2480259" y="1257298"/>
                  </a:cubicBezTo>
                  <a:lnTo>
                    <a:pt x="443711" y="1256802"/>
                  </a:lnTo>
                  <a:cubicBezTo>
                    <a:pt x="198657" y="1256802"/>
                    <a:pt x="0" y="1058146"/>
                    <a:pt x="0" y="813092"/>
                  </a:cubicBezTo>
                  <a:lnTo>
                    <a:pt x="0" y="605635"/>
                  </a:lnTo>
                  <a:cubicBezTo>
                    <a:pt x="0" y="360581"/>
                    <a:pt x="198657" y="161925"/>
                    <a:pt x="443711" y="161925"/>
                  </a:cubicBezTo>
                  <a:lnTo>
                    <a:pt x="2461209" y="161923"/>
                  </a:lnTo>
                  <a:cubicBezTo>
                    <a:pt x="2524835" y="162718"/>
                    <a:pt x="2657516" y="73024"/>
                    <a:pt x="2680661" y="0"/>
                  </a:cubicBezTo>
                  <a:close/>
                </a:path>
              </a:pathLst>
            </a:custGeom>
            <a:solidFill>
              <a:srgbClr val="00B0F0"/>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文本框 13"/>
            <p:cNvSpPr txBox="1"/>
            <p:nvPr/>
          </p:nvSpPr>
          <p:spPr>
            <a:xfrm>
              <a:off x="7763991" y="5348817"/>
              <a:ext cx="732893" cy="646331"/>
            </a:xfrm>
            <a:prstGeom prst="rect">
              <a:avLst/>
            </a:prstGeom>
            <a:noFill/>
          </p:spPr>
          <p:txBody>
            <a:bodyPr wrap="none" rtlCol="0">
              <a:spAutoFit/>
            </a:bodyPr>
            <a:lstStyle/>
            <a:p>
              <a:r>
                <a:rPr lang="en-US" altLang="zh-CN" sz="3600" b="1" dirty="0" smtClean="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rPr>
                <a:t>04</a:t>
              </a:r>
              <a:endParaRPr lang="zh-CN" altLang="en-US" sz="3600" b="1" dirty="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15" name="Freeform 33"/>
            <p:cNvSpPr>
              <a:spLocks noEditPoints="1"/>
            </p:cNvSpPr>
            <p:nvPr/>
          </p:nvSpPr>
          <p:spPr bwMode="auto">
            <a:xfrm>
              <a:off x="7916888" y="3994378"/>
              <a:ext cx="494174" cy="464113"/>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6" name="组合 15"/>
          <p:cNvGrpSpPr/>
          <p:nvPr/>
        </p:nvGrpSpPr>
        <p:grpSpPr>
          <a:xfrm>
            <a:off x="6104588" y="3324038"/>
            <a:ext cx="1257348" cy="2680662"/>
            <a:chOff x="6104588" y="2789465"/>
            <a:chExt cx="1257348" cy="2680662"/>
          </a:xfrm>
        </p:grpSpPr>
        <p:sp>
          <p:nvSpPr>
            <p:cNvPr id="17" name="任意多边形 16"/>
            <p:cNvSpPr/>
            <p:nvPr/>
          </p:nvSpPr>
          <p:spPr>
            <a:xfrm rot="16200000">
              <a:off x="5392931" y="3501122"/>
              <a:ext cx="2680662" cy="1257348"/>
            </a:xfrm>
            <a:custGeom>
              <a:avLst/>
              <a:gdLst>
                <a:gd name="connsiteX0" fmla="*/ 2683043 w 2683043"/>
                <a:gd name="connsiteY0" fmla="*/ 0 h 1094877"/>
                <a:gd name="connsiteX1" fmla="*/ 2683043 w 2683043"/>
                <a:gd name="connsiteY1" fmla="*/ 1094877 h 1094877"/>
                <a:gd name="connsiteX2" fmla="*/ 443711 w 2683043"/>
                <a:gd name="connsiteY2" fmla="*/ 1094877 h 1094877"/>
                <a:gd name="connsiteX3" fmla="*/ 0 w 2683043"/>
                <a:gd name="connsiteY3" fmla="*/ 651167 h 1094877"/>
                <a:gd name="connsiteX4" fmla="*/ 0 w 2683043"/>
                <a:gd name="connsiteY4" fmla="*/ 443710 h 1094877"/>
                <a:gd name="connsiteX5" fmla="*/ 443711 w 2683043"/>
                <a:gd name="connsiteY5" fmla="*/ 0 h 1094877"/>
                <a:gd name="connsiteX6" fmla="*/ 2683043 w 2683043"/>
                <a:gd name="connsiteY6" fmla="*/ 0 h 1094877"/>
                <a:gd name="connsiteX0" fmla="*/ 2683043 w 2683043"/>
                <a:gd name="connsiteY0" fmla="*/ 2 h 1094879"/>
                <a:gd name="connsiteX1" fmla="*/ 2683043 w 2683043"/>
                <a:gd name="connsiteY1" fmla="*/ 1094879 h 1094879"/>
                <a:gd name="connsiteX2" fmla="*/ 443711 w 2683043"/>
                <a:gd name="connsiteY2" fmla="*/ 1094879 h 1094879"/>
                <a:gd name="connsiteX3" fmla="*/ 0 w 2683043"/>
                <a:gd name="connsiteY3" fmla="*/ 651169 h 1094879"/>
                <a:gd name="connsiteX4" fmla="*/ 0 w 2683043"/>
                <a:gd name="connsiteY4" fmla="*/ 443712 h 1094879"/>
                <a:gd name="connsiteX5" fmla="*/ 443711 w 2683043"/>
                <a:gd name="connsiteY5" fmla="*/ 2 h 1094879"/>
                <a:gd name="connsiteX6" fmla="*/ 2461209 w 2683043"/>
                <a:gd name="connsiteY6" fmla="*/ 0 h 1094879"/>
                <a:gd name="connsiteX7" fmla="*/ 2683043 w 2683043"/>
                <a:gd name="connsiteY7" fmla="*/ 2 h 1094879"/>
                <a:gd name="connsiteX0" fmla="*/ 2683043 w 2683043"/>
                <a:gd name="connsiteY0" fmla="*/ 2 h 1095375"/>
                <a:gd name="connsiteX1" fmla="*/ 2683043 w 2683043"/>
                <a:gd name="connsiteY1" fmla="*/ 1094879 h 1095375"/>
                <a:gd name="connsiteX2" fmla="*/ 2480259 w 2683043"/>
                <a:gd name="connsiteY2" fmla="*/ 1095375 h 1095375"/>
                <a:gd name="connsiteX3" fmla="*/ 443711 w 2683043"/>
                <a:gd name="connsiteY3" fmla="*/ 1094879 h 1095375"/>
                <a:gd name="connsiteX4" fmla="*/ 0 w 2683043"/>
                <a:gd name="connsiteY4" fmla="*/ 651169 h 1095375"/>
                <a:gd name="connsiteX5" fmla="*/ 0 w 2683043"/>
                <a:gd name="connsiteY5" fmla="*/ 443712 h 1095375"/>
                <a:gd name="connsiteX6" fmla="*/ 443711 w 2683043"/>
                <a:gd name="connsiteY6" fmla="*/ 2 h 1095375"/>
                <a:gd name="connsiteX7" fmla="*/ 2461209 w 2683043"/>
                <a:gd name="connsiteY7" fmla="*/ 0 h 1095375"/>
                <a:gd name="connsiteX8" fmla="*/ 2683043 w 2683043"/>
                <a:gd name="connsiteY8" fmla="*/ 2 h 1095375"/>
                <a:gd name="connsiteX0" fmla="*/ 2680661 w 2683043"/>
                <a:gd name="connsiteY0" fmla="*/ 0 h 1257298"/>
                <a:gd name="connsiteX1" fmla="*/ 2683043 w 2683043"/>
                <a:gd name="connsiteY1" fmla="*/ 1256802 h 1257298"/>
                <a:gd name="connsiteX2" fmla="*/ 2480259 w 2683043"/>
                <a:gd name="connsiteY2" fmla="*/ 1257298 h 1257298"/>
                <a:gd name="connsiteX3" fmla="*/ 443711 w 2683043"/>
                <a:gd name="connsiteY3" fmla="*/ 1256802 h 1257298"/>
                <a:gd name="connsiteX4" fmla="*/ 0 w 2683043"/>
                <a:gd name="connsiteY4" fmla="*/ 813092 h 1257298"/>
                <a:gd name="connsiteX5" fmla="*/ 0 w 2683043"/>
                <a:gd name="connsiteY5" fmla="*/ 605635 h 1257298"/>
                <a:gd name="connsiteX6" fmla="*/ 443711 w 2683043"/>
                <a:gd name="connsiteY6" fmla="*/ 161925 h 1257298"/>
                <a:gd name="connsiteX7" fmla="*/ 2461209 w 2683043"/>
                <a:gd name="connsiteY7" fmla="*/ 161923 h 1257298"/>
                <a:gd name="connsiteX8" fmla="*/ 2680661 w 2683043"/>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0662" h="1257348">
                  <a:moveTo>
                    <a:pt x="2680661" y="0"/>
                  </a:moveTo>
                  <a:cubicBezTo>
                    <a:pt x="2680661" y="376072"/>
                    <a:pt x="2680662" y="752145"/>
                    <a:pt x="2680662" y="1128217"/>
                  </a:cubicBezTo>
                  <a:cubicBezTo>
                    <a:pt x="2680536" y="1187913"/>
                    <a:pt x="2530391" y="1259515"/>
                    <a:pt x="2480259" y="1257298"/>
                  </a:cubicBezTo>
                  <a:lnTo>
                    <a:pt x="443711" y="1256802"/>
                  </a:lnTo>
                  <a:cubicBezTo>
                    <a:pt x="198657" y="1256802"/>
                    <a:pt x="0" y="1058146"/>
                    <a:pt x="0" y="813092"/>
                  </a:cubicBezTo>
                  <a:lnTo>
                    <a:pt x="0" y="605635"/>
                  </a:lnTo>
                  <a:cubicBezTo>
                    <a:pt x="0" y="360581"/>
                    <a:pt x="198657" y="161925"/>
                    <a:pt x="443711" y="161925"/>
                  </a:cubicBezTo>
                  <a:lnTo>
                    <a:pt x="2461209" y="161923"/>
                  </a:lnTo>
                  <a:cubicBezTo>
                    <a:pt x="2524835" y="162718"/>
                    <a:pt x="2657516" y="73024"/>
                    <a:pt x="2680661" y="0"/>
                  </a:cubicBezTo>
                  <a:close/>
                </a:path>
              </a:pathLst>
            </a:custGeom>
            <a:solidFill>
              <a:srgbClr val="0065B0"/>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文本框 17"/>
            <p:cNvSpPr txBox="1"/>
            <p:nvPr/>
          </p:nvSpPr>
          <p:spPr>
            <a:xfrm>
              <a:off x="6390255" y="4507029"/>
              <a:ext cx="732893" cy="646331"/>
            </a:xfrm>
            <a:prstGeom prst="rect">
              <a:avLst/>
            </a:prstGeom>
            <a:noFill/>
          </p:spPr>
          <p:txBody>
            <a:bodyPr wrap="none" rtlCol="0">
              <a:spAutoFit/>
            </a:bodyPr>
            <a:lstStyle/>
            <a:p>
              <a:r>
                <a:rPr lang="en-US" altLang="zh-CN" sz="3600" b="1" dirty="0" smtClean="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rPr>
                <a:t>03</a:t>
              </a:r>
              <a:endParaRPr lang="zh-CN" altLang="en-US" sz="3600" b="1" dirty="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19" name="Freeform 26"/>
            <p:cNvSpPr>
              <a:spLocks noEditPoints="1"/>
            </p:cNvSpPr>
            <p:nvPr/>
          </p:nvSpPr>
          <p:spPr bwMode="auto">
            <a:xfrm>
              <a:off x="6578363" y="3137285"/>
              <a:ext cx="445322" cy="467870"/>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0" name="组合 19"/>
          <p:cNvGrpSpPr/>
          <p:nvPr/>
        </p:nvGrpSpPr>
        <p:grpSpPr>
          <a:xfrm>
            <a:off x="4739838" y="2565463"/>
            <a:ext cx="1257348" cy="2680662"/>
            <a:chOff x="4739838" y="2030890"/>
            <a:chExt cx="1257348" cy="2680662"/>
          </a:xfrm>
        </p:grpSpPr>
        <p:sp>
          <p:nvSpPr>
            <p:cNvPr id="21" name="任意多边形 20"/>
            <p:cNvSpPr/>
            <p:nvPr/>
          </p:nvSpPr>
          <p:spPr>
            <a:xfrm rot="16200000">
              <a:off x="4028181" y="2742547"/>
              <a:ext cx="2680662" cy="1257348"/>
            </a:xfrm>
            <a:custGeom>
              <a:avLst/>
              <a:gdLst>
                <a:gd name="connsiteX0" fmla="*/ 2683043 w 2683043"/>
                <a:gd name="connsiteY0" fmla="*/ 0 h 1094877"/>
                <a:gd name="connsiteX1" fmla="*/ 2683043 w 2683043"/>
                <a:gd name="connsiteY1" fmla="*/ 1094877 h 1094877"/>
                <a:gd name="connsiteX2" fmla="*/ 443711 w 2683043"/>
                <a:gd name="connsiteY2" fmla="*/ 1094877 h 1094877"/>
                <a:gd name="connsiteX3" fmla="*/ 0 w 2683043"/>
                <a:gd name="connsiteY3" fmla="*/ 651167 h 1094877"/>
                <a:gd name="connsiteX4" fmla="*/ 0 w 2683043"/>
                <a:gd name="connsiteY4" fmla="*/ 443710 h 1094877"/>
                <a:gd name="connsiteX5" fmla="*/ 443711 w 2683043"/>
                <a:gd name="connsiteY5" fmla="*/ 0 h 1094877"/>
                <a:gd name="connsiteX6" fmla="*/ 2683043 w 2683043"/>
                <a:gd name="connsiteY6" fmla="*/ 0 h 1094877"/>
                <a:gd name="connsiteX0" fmla="*/ 2683043 w 2683043"/>
                <a:gd name="connsiteY0" fmla="*/ 2 h 1094879"/>
                <a:gd name="connsiteX1" fmla="*/ 2683043 w 2683043"/>
                <a:gd name="connsiteY1" fmla="*/ 1094879 h 1094879"/>
                <a:gd name="connsiteX2" fmla="*/ 443711 w 2683043"/>
                <a:gd name="connsiteY2" fmla="*/ 1094879 h 1094879"/>
                <a:gd name="connsiteX3" fmla="*/ 0 w 2683043"/>
                <a:gd name="connsiteY3" fmla="*/ 651169 h 1094879"/>
                <a:gd name="connsiteX4" fmla="*/ 0 w 2683043"/>
                <a:gd name="connsiteY4" fmla="*/ 443712 h 1094879"/>
                <a:gd name="connsiteX5" fmla="*/ 443711 w 2683043"/>
                <a:gd name="connsiteY5" fmla="*/ 2 h 1094879"/>
                <a:gd name="connsiteX6" fmla="*/ 2461209 w 2683043"/>
                <a:gd name="connsiteY6" fmla="*/ 0 h 1094879"/>
                <a:gd name="connsiteX7" fmla="*/ 2683043 w 2683043"/>
                <a:gd name="connsiteY7" fmla="*/ 2 h 1094879"/>
                <a:gd name="connsiteX0" fmla="*/ 2683043 w 2683043"/>
                <a:gd name="connsiteY0" fmla="*/ 2 h 1095375"/>
                <a:gd name="connsiteX1" fmla="*/ 2683043 w 2683043"/>
                <a:gd name="connsiteY1" fmla="*/ 1094879 h 1095375"/>
                <a:gd name="connsiteX2" fmla="*/ 2480259 w 2683043"/>
                <a:gd name="connsiteY2" fmla="*/ 1095375 h 1095375"/>
                <a:gd name="connsiteX3" fmla="*/ 443711 w 2683043"/>
                <a:gd name="connsiteY3" fmla="*/ 1094879 h 1095375"/>
                <a:gd name="connsiteX4" fmla="*/ 0 w 2683043"/>
                <a:gd name="connsiteY4" fmla="*/ 651169 h 1095375"/>
                <a:gd name="connsiteX5" fmla="*/ 0 w 2683043"/>
                <a:gd name="connsiteY5" fmla="*/ 443712 h 1095375"/>
                <a:gd name="connsiteX6" fmla="*/ 443711 w 2683043"/>
                <a:gd name="connsiteY6" fmla="*/ 2 h 1095375"/>
                <a:gd name="connsiteX7" fmla="*/ 2461209 w 2683043"/>
                <a:gd name="connsiteY7" fmla="*/ 0 h 1095375"/>
                <a:gd name="connsiteX8" fmla="*/ 2683043 w 2683043"/>
                <a:gd name="connsiteY8" fmla="*/ 2 h 1095375"/>
                <a:gd name="connsiteX0" fmla="*/ 2680661 w 2683043"/>
                <a:gd name="connsiteY0" fmla="*/ 0 h 1257298"/>
                <a:gd name="connsiteX1" fmla="*/ 2683043 w 2683043"/>
                <a:gd name="connsiteY1" fmla="*/ 1256802 h 1257298"/>
                <a:gd name="connsiteX2" fmla="*/ 2480259 w 2683043"/>
                <a:gd name="connsiteY2" fmla="*/ 1257298 h 1257298"/>
                <a:gd name="connsiteX3" fmla="*/ 443711 w 2683043"/>
                <a:gd name="connsiteY3" fmla="*/ 1256802 h 1257298"/>
                <a:gd name="connsiteX4" fmla="*/ 0 w 2683043"/>
                <a:gd name="connsiteY4" fmla="*/ 813092 h 1257298"/>
                <a:gd name="connsiteX5" fmla="*/ 0 w 2683043"/>
                <a:gd name="connsiteY5" fmla="*/ 605635 h 1257298"/>
                <a:gd name="connsiteX6" fmla="*/ 443711 w 2683043"/>
                <a:gd name="connsiteY6" fmla="*/ 161925 h 1257298"/>
                <a:gd name="connsiteX7" fmla="*/ 2461209 w 2683043"/>
                <a:gd name="connsiteY7" fmla="*/ 161923 h 1257298"/>
                <a:gd name="connsiteX8" fmla="*/ 2680661 w 2683043"/>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298"/>
                <a:gd name="connsiteX1" fmla="*/ 2680662 w 2680662"/>
                <a:gd name="connsiteY1" fmla="*/ 1128217 h 1257298"/>
                <a:gd name="connsiteX2" fmla="*/ 2480259 w 2680662"/>
                <a:gd name="connsiteY2" fmla="*/ 1257298 h 1257298"/>
                <a:gd name="connsiteX3" fmla="*/ 443711 w 2680662"/>
                <a:gd name="connsiteY3" fmla="*/ 1256802 h 1257298"/>
                <a:gd name="connsiteX4" fmla="*/ 0 w 2680662"/>
                <a:gd name="connsiteY4" fmla="*/ 813092 h 1257298"/>
                <a:gd name="connsiteX5" fmla="*/ 0 w 2680662"/>
                <a:gd name="connsiteY5" fmla="*/ 605635 h 1257298"/>
                <a:gd name="connsiteX6" fmla="*/ 443711 w 2680662"/>
                <a:gd name="connsiteY6" fmla="*/ 161925 h 1257298"/>
                <a:gd name="connsiteX7" fmla="*/ 2461209 w 2680662"/>
                <a:gd name="connsiteY7" fmla="*/ 161923 h 1257298"/>
                <a:gd name="connsiteX8" fmla="*/ 2680661 w 2680662"/>
                <a:gd name="connsiteY8" fmla="*/ 0 h 125729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 name="connsiteX0" fmla="*/ 2680661 w 2680662"/>
                <a:gd name="connsiteY0" fmla="*/ 0 h 1257348"/>
                <a:gd name="connsiteX1" fmla="*/ 2680662 w 2680662"/>
                <a:gd name="connsiteY1" fmla="*/ 1128217 h 1257348"/>
                <a:gd name="connsiteX2" fmla="*/ 2480259 w 2680662"/>
                <a:gd name="connsiteY2" fmla="*/ 1257298 h 1257348"/>
                <a:gd name="connsiteX3" fmla="*/ 443711 w 2680662"/>
                <a:gd name="connsiteY3" fmla="*/ 1256802 h 1257348"/>
                <a:gd name="connsiteX4" fmla="*/ 0 w 2680662"/>
                <a:gd name="connsiteY4" fmla="*/ 813092 h 1257348"/>
                <a:gd name="connsiteX5" fmla="*/ 0 w 2680662"/>
                <a:gd name="connsiteY5" fmla="*/ 605635 h 1257348"/>
                <a:gd name="connsiteX6" fmla="*/ 443711 w 2680662"/>
                <a:gd name="connsiteY6" fmla="*/ 161925 h 1257348"/>
                <a:gd name="connsiteX7" fmla="*/ 2461209 w 2680662"/>
                <a:gd name="connsiteY7" fmla="*/ 161923 h 1257348"/>
                <a:gd name="connsiteX8" fmla="*/ 2680661 w 2680662"/>
                <a:gd name="connsiteY8" fmla="*/ 0 h 1257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0662" h="1257348">
                  <a:moveTo>
                    <a:pt x="2680661" y="0"/>
                  </a:moveTo>
                  <a:cubicBezTo>
                    <a:pt x="2680661" y="376072"/>
                    <a:pt x="2680662" y="752145"/>
                    <a:pt x="2680662" y="1128217"/>
                  </a:cubicBezTo>
                  <a:cubicBezTo>
                    <a:pt x="2680536" y="1187913"/>
                    <a:pt x="2530391" y="1259515"/>
                    <a:pt x="2480259" y="1257298"/>
                  </a:cubicBezTo>
                  <a:lnTo>
                    <a:pt x="443711" y="1256802"/>
                  </a:lnTo>
                  <a:cubicBezTo>
                    <a:pt x="198657" y="1256802"/>
                    <a:pt x="0" y="1058146"/>
                    <a:pt x="0" y="813092"/>
                  </a:cubicBezTo>
                  <a:lnTo>
                    <a:pt x="0" y="605635"/>
                  </a:lnTo>
                  <a:cubicBezTo>
                    <a:pt x="0" y="360581"/>
                    <a:pt x="198657" y="161925"/>
                    <a:pt x="443711" y="161925"/>
                  </a:cubicBezTo>
                  <a:lnTo>
                    <a:pt x="2461209" y="161923"/>
                  </a:lnTo>
                  <a:cubicBezTo>
                    <a:pt x="2524835" y="162718"/>
                    <a:pt x="2657516" y="73024"/>
                    <a:pt x="2680661" y="0"/>
                  </a:cubicBezTo>
                  <a:close/>
                </a:path>
              </a:pathLst>
            </a:custGeom>
            <a:solidFill>
              <a:srgbClr val="00B0F0"/>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文本框 21"/>
            <p:cNvSpPr txBox="1"/>
            <p:nvPr/>
          </p:nvSpPr>
          <p:spPr>
            <a:xfrm>
              <a:off x="5012807" y="3738391"/>
              <a:ext cx="732893" cy="646331"/>
            </a:xfrm>
            <a:prstGeom prst="rect">
              <a:avLst/>
            </a:prstGeom>
            <a:noFill/>
          </p:spPr>
          <p:txBody>
            <a:bodyPr wrap="none" rtlCol="0">
              <a:spAutoFit/>
            </a:bodyPr>
            <a:lstStyle/>
            <a:p>
              <a:r>
                <a:rPr lang="en-US" altLang="zh-CN" sz="3600" b="1" dirty="0" smtClean="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rPr>
                <a:t>02</a:t>
              </a:r>
              <a:endParaRPr lang="zh-CN" altLang="en-US" sz="3600" b="1" dirty="0">
                <a:solidFill>
                  <a:schemeClr val="bg1"/>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sp>
          <p:nvSpPr>
            <p:cNvPr id="23" name="Freeform 14"/>
            <p:cNvSpPr>
              <a:spLocks noEditPoints="1"/>
            </p:cNvSpPr>
            <p:nvPr/>
          </p:nvSpPr>
          <p:spPr bwMode="auto">
            <a:xfrm>
              <a:off x="5168350" y="2360040"/>
              <a:ext cx="465990" cy="464113"/>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24" name="任意多边形 23"/>
          <p:cNvSpPr/>
          <p:nvPr/>
        </p:nvSpPr>
        <p:spPr>
          <a:xfrm>
            <a:off x="4117267" y="2564428"/>
            <a:ext cx="774894" cy="1915792"/>
          </a:xfrm>
          <a:custGeom>
            <a:avLst/>
            <a:gdLst>
              <a:gd name="connsiteX0" fmla="*/ 195073 w 390146"/>
              <a:gd name="connsiteY0" fmla="*/ 0 h 1913292"/>
              <a:gd name="connsiteX1" fmla="*/ 390146 w 390146"/>
              <a:gd name="connsiteY1" fmla="*/ 195073 h 1913292"/>
              <a:gd name="connsiteX2" fmla="*/ 390145 w 390146"/>
              <a:gd name="connsiteY2" fmla="*/ 1913292 h 1913292"/>
              <a:gd name="connsiteX3" fmla="*/ 0 w 390146"/>
              <a:gd name="connsiteY3" fmla="*/ 1913292 h 1913292"/>
              <a:gd name="connsiteX4" fmla="*/ 0 w 390146"/>
              <a:gd name="connsiteY4" fmla="*/ 195073 h 1913292"/>
              <a:gd name="connsiteX5" fmla="*/ 195073 w 390146"/>
              <a:gd name="connsiteY5" fmla="*/ 0 h 1913292"/>
              <a:gd name="connsiteX0" fmla="*/ 195417 w 390490"/>
              <a:gd name="connsiteY0" fmla="*/ 0 h 1913292"/>
              <a:gd name="connsiteX1" fmla="*/ 390490 w 390490"/>
              <a:gd name="connsiteY1" fmla="*/ 195073 h 1913292"/>
              <a:gd name="connsiteX2" fmla="*/ 390489 w 390490"/>
              <a:gd name="connsiteY2" fmla="*/ 1913292 h 1913292"/>
              <a:gd name="connsiteX3" fmla="*/ 344 w 390490"/>
              <a:gd name="connsiteY3" fmla="*/ 1913292 h 1913292"/>
              <a:gd name="connsiteX4" fmla="*/ 0 w 390490"/>
              <a:gd name="connsiteY4" fmla="*/ 1612451 h 1913292"/>
              <a:gd name="connsiteX5" fmla="*/ 344 w 390490"/>
              <a:gd name="connsiteY5" fmla="*/ 195073 h 1913292"/>
              <a:gd name="connsiteX6" fmla="*/ 195417 w 390490"/>
              <a:gd name="connsiteY6" fmla="*/ 0 h 1913292"/>
              <a:gd name="connsiteX0" fmla="*/ 544843 w 739916"/>
              <a:gd name="connsiteY0" fmla="*/ 0 h 1918289"/>
              <a:gd name="connsiteX1" fmla="*/ 739916 w 739916"/>
              <a:gd name="connsiteY1" fmla="*/ 195073 h 1918289"/>
              <a:gd name="connsiteX2" fmla="*/ 739915 w 739916"/>
              <a:gd name="connsiteY2" fmla="*/ 1913292 h 1918289"/>
              <a:gd name="connsiteX3" fmla="*/ 0 w 739916"/>
              <a:gd name="connsiteY3" fmla="*/ 1918289 h 1918289"/>
              <a:gd name="connsiteX4" fmla="*/ 349426 w 739916"/>
              <a:gd name="connsiteY4" fmla="*/ 1612451 h 1918289"/>
              <a:gd name="connsiteX5" fmla="*/ 349770 w 739916"/>
              <a:gd name="connsiteY5" fmla="*/ 195073 h 1918289"/>
              <a:gd name="connsiteX6" fmla="*/ 544843 w 739916"/>
              <a:gd name="connsiteY6" fmla="*/ 0 h 1918289"/>
              <a:gd name="connsiteX0" fmla="*/ 562332 w 757405"/>
              <a:gd name="connsiteY0" fmla="*/ 0 h 1915791"/>
              <a:gd name="connsiteX1" fmla="*/ 757405 w 757405"/>
              <a:gd name="connsiteY1" fmla="*/ 195073 h 1915791"/>
              <a:gd name="connsiteX2" fmla="*/ 757404 w 757405"/>
              <a:gd name="connsiteY2" fmla="*/ 1913292 h 1915791"/>
              <a:gd name="connsiteX3" fmla="*/ 0 w 757405"/>
              <a:gd name="connsiteY3" fmla="*/ 1915791 h 1915791"/>
              <a:gd name="connsiteX4" fmla="*/ 366915 w 757405"/>
              <a:gd name="connsiteY4" fmla="*/ 1612451 h 1915791"/>
              <a:gd name="connsiteX5" fmla="*/ 367259 w 757405"/>
              <a:gd name="connsiteY5" fmla="*/ 195073 h 1915791"/>
              <a:gd name="connsiteX6" fmla="*/ 562332 w 757405"/>
              <a:gd name="connsiteY6" fmla="*/ 0 h 1915791"/>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5792"/>
              <a:gd name="connsiteX1" fmla="*/ 757405 w 757405"/>
              <a:gd name="connsiteY1" fmla="*/ 195073 h 1915792"/>
              <a:gd name="connsiteX2" fmla="*/ 757404 w 757405"/>
              <a:gd name="connsiteY2" fmla="*/ 1913292 h 1915792"/>
              <a:gd name="connsiteX3" fmla="*/ 0 w 757405"/>
              <a:gd name="connsiteY3" fmla="*/ 1915792 h 1915792"/>
              <a:gd name="connsiteX4" fmla="*/ 366915 w 757405"/>
              <a:gd name="connsiteY4" fmla="*/ 1612451 h 1915792"/>
              <a:gd name="connsiteX5" fmla="*/ 367259 w 757405"/>
              <a:gd name="connsiteY5" fmla="*/ 195073 h 1915792"/>
              <a:gd name="connsiteX6" fmla="*/ 562332 w 757405"/>
              <a:gd name="connsiteY6" fmla="*/ 0 h 1915792"/>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59834 w 754907"/>
              <a:gd name="connsiteY0" fmla="*/ 0 h 1923287"/>
              <a:gd name="connsiteX1" fmla="*/ 754907 w 754907"/>
              <a:gd name="connsiteY1" fmla="*/ 195073 h 1923287"/>
              <a:gd name="connsiteX2" fmla="*/ 754906 w 754907"/>
              <a:gd name="connsiteY2" fmla="*/ 1913292 h 1923287"/>
              <a:gd name="connsiteX3" fmla="*/ 0 w 754907"/>
              <a:gd name="connsiteY3" fmla="*/ 1923287 h 1923287"/>
              <a:gd name="connsiteX4" fmla="*/ 364417 w 754907"/>
              <a:gd name="connsiteY4" fmla="*/ 1612451 h 1923287"/>
              <a:gd name="connsiteX5" fmla="*/ 364761 w 754907"/>
              <a:gd name="connsiteY5" fmla="*/ 195073 h 1923287"/>
              <a:gd name="connsiteX6" fmla="*/ 559834 w 754907"/>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9821 w 774894"/>
              <a:gd name="connsiteY0" fmla="*/ 0 h 1923287"/>
              <a:gd name="connsiteX1" fmla="*/ 774894 w 774894"/>
              <a:gd name="connsiteY1" fmla="*/ 195073 h 1923287"/>
              <a:gd name="connsiteX2" fmla="*/ 774893 w 774894"/>
              <a:gd name="connsiteY2" fmla="*/ 1913292 h 1923287"/>
              <a:gd name="connsiteX3" fmla="*/ 0 w 774894"/>
              <a:gd name="connsiteY3" fmla="*/ 1923287 h 1923287"/>
              <a:gd name="connsiteX4" fmla="*/ 384404 w 774894"/>
              <a:gd name="connsiteY4" fmla="*/ 1612451 h 1923287"/>
              <a:gd name="connsiteX5" fmla="*/ 384748 w 774894"/>
              <a:gd name="connsiteY5" fmla="*/ 195073 h 1923287"/>
              <a:gd name="connsiteX6" fmla="*/ 579821 w 774894"/>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4824 w 769897"/>
              <a:gd name="connsiteY0" fmla="*/ 0 h 1918290"/>
              <a:gd name="connsiteX1" fmla="*/ 769897 w 769897"/>
              <a:gd name="connsiteY1" fmla="*/ 195073 h 1918290"/>
              <a:gd name="connsiteX2" fmla="*/ 769896 w 769897"/>
              <a:gd name="connsiteY2" fmla="*/ 1913292 h 1918290"/>
              <a:gd name="connsiteX3" fmla="*/ 0 w 769897"/>
              <a:gd name="connsiteY3" fmla="*/ 1918290 h 1918290"/>
              <a:gd name="connsiteX4" fmla="*/ 379407 w 769897"/>
              <a:gd name="connsiteY4" fmla="*/ 1612451 h 1918290"/>
              <a:gd name="connsiteX5" fmla="*/ 379751 w 769897"/>
              <a:gd name="connsiteY5" fmla="*/ 195073 h 1918290"/>
              <a:gd name="connsiteX6" fmla="*/ 574824 w 769897"/>
              <a:gd name="connsiteY6" fmla="*/ 0 h 1918290"/>
              <a:gd name="connsiteX0" fmla="*/ 579821 w 774894"/>
              <a:gd name="connsiteY0" fmla="*/ 0 h 1915792"/>
              <a:gd name="connsiteX1" fmla="*/ 774894 w 774894"/>
              <a:gd name="connsiteY1" fmla="*/ 195073 h 1915792"/>
              <a:gd name="connsiteX2" fmla="*/ 774893 w 774894"/>
              <a:gd name="connsiteY2" fmla="*/ 1913292 h 1915792"/>
              <a:gd name="connsiteX3" fmla="*/ 0 w 774894"/>
              <a:gd name="connsiteY3" fmla="*/ 1915792 h 1915792"/>
              <a:gd name="connsiteX4" fmla="*/ 384404 w 774894"/>
              <a:gd name="connsiteY4" fmla="*/ 1612451 h 1915792"/>
              <a:gd name="connsiteX5" fmla="*/ 384748 w 774894"/>
              <a:gd name="connsiteY5" fmla="*/ 195073 h 1915792"/>
              <a:gd name="connsiteX6" fmla="*/ 579821 w 774894"/>
              <a:gd name="connsiteY6" fmla="*/ 0 h 191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894" h="1915792">
                <a:moveTo>
                  <a:pt x="579821" y="0"/>
                </a:moveTo>
                <a:cubicBezTo>
                  <a:pt x="687557" y="0"/>
                  <a:pt x="774894" y="87337"/>
                  <a:pt x="774894" y="195073"/>
                </a:cubicBezTo>
                <a:cubicBezTo>
                  <a:pt x="774894" y="767813"/>
                  <a:pt x="774893" y="1340552"/>
                  <a:pt x="774893" y="1913292"/>
                </a:cubicBezTo>
                <a:lnTo>
                  <a:pt x="0" y="1915792"/>
                </a:lnTo>
                <a:cubicBezTo>
                  <a:pt x="257216" y="1833001"/>
                  <a:pt x="384519" y="1712731"/>
                  <a:pt x="384404" y="1612451"/>
                </a:cubicBezTo>
                <a:cubicBezTo>
                  <a:pt x="384519" y="1139992"/>
                  <a:pt x="384633" y="667532"/>
                  <a:pt x="384748" y="195073"/>
                </a:cubicBezTo>
                <a:cubicBezTo>
                  <a:pt x="384748" y="87337"/>
                  <a:pt x="472085" y="0"/>
                  <a:pt x="579821" y="0"/>
                </a:cubicBezTo>
                <a:close/>
              </a:path>
            </a:pathLst>
          </a:custGeom>
          <a:gradFill>
            <a:gsLst>
              <a:gs pos="0">
                <a:srgbClr val="FFFFFF"/>
              </a:gs>
              <a:gs pos="100000">
                <a:srgbClr val="B2B2B2"/>
              </a:gs>
            </a:gsLst>
            <a:lin ang="17400000" scaled="0"/>
          </a:gradFill>
          <a:ln w="12700">
            <a:gradFill>
              <a:gsLst>
                <a:gs pos="0">
                  <a:schemeClr val="bg1"/>
                </a:gs>
                <a:gs pos="100000">
                  <a:schemeClr val="bg1">
                    <a:lumMod val="95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任意多边形 24"/>
          <p:cNvSpPr/>
          <p:nvPr/>
        </p:nvSpPr>
        <p:spPr>
          <a:xfrm>
            <a:off x="5482017" y="3323003"/>
            <a:ext cx="774894" cy="1915792"/>
          </a:xfrm>
          <a:custGeom>
            <a:avLst/>
            <a:gdLst>
              <a:gd name="connsiteX0" fmla="*/ 195073 w 390146"/>
              <a:gd name="connsiteY0" fmla="*/ 0 h 1913292"/>
              <a:gd name="connsiteX1" fmla="*/ 390146 w 390146"/>
              <a:gd name="connsiteY1" fmla="*/ 195073 h 1913292"/>
              <a:gd name="connsiteX2" fmla="*/ 390145 w 390146"/>
              <a:gd name="connsiteY2" fmla="*/ 1913292 h 1913292"/>
              <a:gd name="connsiteX3" fmla="*/ 0 w 390146"/>
              <a:gd name="connsiteY3" fmla="*/ 1913292 h 1913292"/>
              <a:gd name="connsiteX4" fmla="*/ 0 w 390146"/>
              <a:gd name="connsiteY4" fmla="*/ 195073 h 1913292"/>
              <a:gd name="connsiteX5" fmla="*/ 195073 w 390146"/>
              <a:gd name="connsiteY5" fmla="*/ 0 h 1913292"/>
              <a:gd name="connsiteX0" fmla="*/ 195417 w 390490"/>
              <a:gd name="connsiteY0" fmla="*/ 0 h 1913292"/>
              <a:gd name="connsiteX1" fmla="*/ 390490 w 390490"/>
              <a:gd name="connsiteY1" fmla="*/ 195073 h 1913292"/>
              <a:gd name="connsiteX2" fmla="*/ 390489 w 390490"/>
              <a:gd name="connsiteY2" fmla="*/ 1913292 h 1913292"/>
              <a:gd name="connsiteX3" fmla="*/ 344 w 390490"/>
              <a:gd name="connsiteY3" fmla="*/ 1913292 h 1913292"/>
              <a:gd name="connsiteX4" fmla="*/ 0 w 390490"/>
              <a:gd name="connsiteY4" fmla="*/ 1612451 h 1913292"/>
              <a:gd name="connsiteX5" fmla="*/ 344 w 390490"/>
              <a:gd name="connsiteY5" fmla="*/ 195073 h 1913292"/>
              <a:gd name="connsiteX6" fmla="*/ 195417 w 390490"/>
              <a:gd name="connsiteY6" fmla="*/ 0 h 1913292"/>
              <a:gd name="connsiteX0" fmla="*/ 544843 w 739916"/>
              <a:gd name="connsiteY0" fmla="*/ 0 h 1918289"/>
              <a:gd name="connsiteX1" fmla="*/ 739916 w 739916"/>
              <a:gd name="connsiteY1" fmla="*/ 195073 h 1918289"/>
              <a:gd name="connsiteX2" fmla="*/ 739915 w 739916"/>
              <a:gd name="connsiteY2" fmla="*/ 1913292 h 1918289"/>
              <a:gd name="connsiteX3" fmla="*/ 0 w 739916"/>
              <a:gd name="connsiteY3" fmla="*/ 1918289 h 1918289"/>
              <a:gd name="connsiteX4" fmla="*/ 349426 w 739916"/>
              <a:gd name="connsiteY4" fmla="*/ 1612451 h 1918289"/>
              <a:gd name="connsiteX5" fmla="*/ 349770 w 739916"/>
              <a:gd name="connsiteY5" fmla="*/ 195073 h 1918289"/>
              <a:gd name="connsiteX6" fmla="*/ 544843 w 739916"/>
              <a:gd name="connsiteY6" fmla="*/ 0 h 1918289"/>
              <a:gd name="connsiteX0" fmla="*/ 562332 w 757405"/>
              <a:gd name="connsiteY0" fmla="*/ 0 h 1915791"/>
              <a:gd name="connsiteX1" fmla="*/ 757405 w 757405"/>
              <a:gd name="connsiteY1" fmla="*/ 195073 h 1915791"/>
              <a:gd name="connsiteX2" fmla="*/ 757404 w 757405"/>
              <a:gd name="connsiteY2" fmla="*/ 1913292 h 1915791"/>
              <a:gd name="connsiteX3" fmla="*/ 0 w 757405"/>
              <a:gd name="connsiteY3" fmla="*/ 1915791 h 1915791"/>
              <a:gd name="connsiteX4" fmla="*/ 366915 w 757405"/>
              <a:gd name="connsiteY4" fmla="*/ 1612451 h 1915791"/>
              <a:gd name="connsiteX5" fmla="*/ 367259 w 757405"/>
              <a:gd name="connsiteY5" fmla="*/ 195073 h 1915791"/>
              <a:gd name="connsiteX6" fmla="*/ 562332 w 757405"/>
              <a:gd name="connsiteY6" fmla="*/ 0 h 1915791"/>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5792"/>
              <a:gd name="connsiteX1" fmla="*/ 757405 w 757405"/>
              <a:gd name="connsiteY1" fmla="*/ 195073 h 1915792"/>
              <a:gd name="connsiteX2" fmla="*/ 757404 w 757405"/>
              <a:gd name="connsiteY2" fmla="*/ 1913292 h 1915792"/>
              <a:gd name="connsiteX3" fmla="*/ 0 w 757405"/>
              <a:gd name="connsiteY3" fmla="*/ 1915792 h 1915792"/>
              <a:gd name="connsiteX4" fmla="*/ 366915 w 757405"/>
              <a:gd name="connsiteY4" fmla="*/ 1612451 h 1915792"/>
              <a:gd name="connsiteX5" fmla="*/ 367259 w 757405"/>
              <a:gd name="connsiteY5" fmla="*/ 195073 h 1915792"/>
              <a:gd name="connsiteX6" fmla="*/ 562332 w 757405"/>
              <a:gd name="connsiteY6" fmla="*/ 0 h 1915792"/>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59834 w 754907"/>
              <a:gd name="connsiteY0" fmla="*/ 0 h 1923287"/>
              <a:gd name="connsiteX1" fmla="*/ 754907 w 754907"/>
              <a:gd name="connsiteY1" fmla="*/ 195073 h 1923287"/>
              <a:gd name="connsiteX2" fmla="*/ 754906 w 754907"/>
              <a:gd name="connsiteY2" fmla="*/ 1913292 h 1923287"/>
              <a:gd name="connsiteX3" fmla="*/ 0 w 754907"/>
              <a:gd name="connsiteY3" fmla="*/ 1923287 h 1923287"/>
              <a:gd name="connsiteX4" fmla="*/ 364417 w 754907"/>
              <a:gd name="connsiteY4" fmla="*/ 1612451 h 1923287"/>
              <a:gd name="connsiteX5" fmla="*/ 364761 w 754907"/>
              <a:gd name="connsiteY5" fmla="*/ 195073 h 1923287"/>
              <a:gd name="connsiteX6" fmla="*/ 559834 w 754907"/>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9821 w 774894"/>
              <a:gd name="connsiteY0" fmla="*/ 0 h 1923287"/>
              <a:gd name="connsiteX1" fmla="*/ 774894 w 774894"/>
              <a:gd name="connsiteY1" fmla="*/ 195073 h 1923287"/>
              <a:gd name="connsiteX2" fmla="*/ 774893 w 774894"/>
              <a:gd name="connsiteY2" fmla="*/ 1913292 h 1923287"/>
              <a:gd name="connsiteX3" fmla="*/ 0 w 774894"/>
              <a:gd name="connsiteY3" fmla="*/ 1923287 h 1923287"/>
              <a:gd name="connsiteX4" fmla="*/ 384404 w 774894"/>
              <a:gd name="connsiteY4" fmla="*/ 1612451 h 1923287"/>
              <a:gd name="connsiteX5" fmla="*/ 384748 w 774894"/>
              <a:gd name="connsiteY5" fmla="*/ 195073 h 1923287"/>
              <a:gd name="connsiteX6" fmla="*/ 579821 w 774894"/>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4824 w 769897"/>
              <a:gd name="connsiteY0" fmla="*/ 0 h 1918290"/>
              <a:gd name="connsiteX1" fmla="*/ 769897 w 769897"/>
              <a:gd name="connsiteY1" fmla="*/ 195073 h 1918290"/>
              <a:gd name="connsiteX2" fmla="*/ 769896 w 769897"/>
              <a:gd name="connsiteY2" fmla="*/ 1913292 h 1918290"/>
              <a:gd name="connsiteX3" fmla="*/ 0 w 769897"/>
              <a:gd name="connsiteY3" fmla="*/ 1918290 h 1918290"/>
              <a:gd name="connsiteX4" fmla="*/ 379407 w 769897"/>
              <a:gd name="connsiteY4" fmla="*/ 1612451 h 1918290"/>
              <a:gd name="connsiteX5" fmla="*/ 379751 w 769897"/>
              <a:gd name="connsiteY5" fmla="*/ 195073 h 1918290"/>
              <a:gd name="connsiteX6" fmla="*/ 574824 w 769897"/>
              <a:gd name="connsiteY6" fmla="*/ 0 h 1918290"/>
              <a:gd name="connsiteX0" fmla="*/ 579821 w 774894"/>
              <a:gd name="connsiteY0" fmla="*/ 0 h 1915792"/>
              <a:gd name="connsiteX1" fmla="*/ 774894 w 774894"/>
              <a:gd name="connsiteY1" fmla="*/ 195073 h 1915792"/>
              <a:gd name="connsiteX2" fmla="*/ 774893 w 774894"/>
              <a:gd name="connsiteY2" fmla="*/ 1913292 h 1915792"/>
              <a:gd name="connsiteX3" fmla="*/ 0 w 774894"/>
              <a:gd name="connsiteY3" fmla="*/ 1915792 h 1915792"/>
              <a:gd name="connsiteX4" fmla="*/ 384404 w 774894"/>
              <a:gd name="connsiteY4" fmla="*/ 1612451 h 1915792"/>
              <a:gd name="connsiteX5" fmla="*/ 384748 w 774894"/>
              <a:gd name="connsiteY5" fmla="*/ 195073 h 1915792"/>
              <a:gd name="connsiteX6" fmla="*/ 579821 w 774894"/>
              <a:gd name="connsiteY6" fmla="*/ 0 h 191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894" h="1915792">
                <a:moveTo>
                  <a:pt x="579821" y="0"/>
                </a:moveTo>
                <a:cubicBezTo>
                  <a:pt x="687557" y="0"/>
                  <a:pt x="774894" y="87337"/>
                  <a:pt x="774894" y="195073"/>
                </a:cubicBezTo>
                <a:cubicBezTo>
                  <a:pt x="774894" y="767813"/>
                  <a:pt x="774893" y="1340552"/>
                  <a:pt x="774893" y="1913292"/>
                </a:cubicBezTo>
                <a:lnTo>
                  <a:pt x="0" y="1915792"/>
                </a:lnTo>
                <a:cubicBezTo>
                  <a:pt x="257216" y="1833001"/>
                  <a:pt x="384519" y="1712731"/>
                  <a:pt x="384404" y="1612451"/>
                </a:cubicBezTo>
                <a:cubicBezTo>
                  <a:pt x="384519" y="1139992"/>
                  <a:pt x="384633" y="667532"/>
                  <a:pt x="384748" y="195073"/>
                </a:cubicBezTo>
                <a:cubicBezTo>
                  <a:pt x="384748" y="87337"/>
                  <a:pt x="472085" y="0"/>
                  <a:pt x="579821" y="0"/>
                </a:cubicBezTo>
                <a:close/>
              </a:path>
            </a:pathLst>
          </a:custGeom>
          <a:gradFill>
            <a:gsLst>
              <a:gs pos="0">
                <a:srgbClr val="FFFFFF"/>
              </a:gs>
              <a:gs pos="100000">
                <a:srgbClr val="B2B2B2"/>
              </a:gs>
            </a:gsLst>
            <a:lin ang="17400000" scaled="0"/>
          </a:gradFill>
          <a:ln w="12700">
            <a:gradFill>
              <a:gsLst>
                <a:gs pos="0">
                  <a:schemeClr val="bg1"/>
                </a:gs>
                <a:gs pos="100000">
                  <a:schemeClr val="bg1">
                    <a:lumMod val="95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任意多边形 25"/>
          <p:cNvSpPr/>
          <p:nvPr/>
        </p:nvSpPr>
        <p:spPr>
          <a:xfrm>
            <a:off x="6811863" y="4101704"/>
            <a:ext cx="774894" cy="1915792"/>
          </a:xfrm>
          <a:custGeom>
            <a:avLst/>
            <a:gdLst>
              <a:gd name="connsiteX0" fmla="*/ 195073 w 390146"/>
              <a:gd name="connsiteY0" fmla="*/ 0 h 1913292"/>
              <a:gd name="connsiteX1" fmla="*/ 390146 w 390146"/>
              <a:gd name="connsiteY1" fmla="*/ 195073 h 1913292"/>
              <a:gd name="connsiteX2" fmla="*/ 390145 w 390146"/>
              <a:gd name="connsiteY2" fmla="*/ 1913292 h 1913292"/>
              <a:gd name="connsiteX3" fmla="*/ 0 w 390146"/>
              <a:gd name="connsiteY3" fmla="*/ 1913292 h 1913292"/>
              <a:gd name="connsiteX4" fmla="*/ 0 w 390146"/>
              <a:gd name="connsiteY4" fmla="*/ 195073 h 1913292"/>
              <a:gd name="connsiteX5" fmla="*/ 195073 w 390146"/>
              <a:gd name="connsiteY5" fmla="*/ 0 h 1913292"/>
              <a:gd name="connsiteX0" fmla="*/ 195417 w 390490"/>
              <a:gd name="connsiteY0" fmla="*/ 0 h 1913292"/>
              <a:gd name="connsiteX1" fmla="*/ 390490 w 390490"/>
              <a:gd name="connsiteY1" fmla="*/ 195073 h 1913292"/>
              <a:gd name="connsiteX2" fmla="*/ 390489 w 390490"/>
              <a:gd name="connsiteY2" fmla="*/ 1913292 h 1913292"/>
              <a:gd name="connsiteX3" fmla="*/ 344 w 390490"/>
              <a:gd name="connsiteY3" fmla="*/ 1913292 h 1913292"/>
              <a:gd name="connsiteX4" fmla="*/ 0 w 390490"/>
              <a:gd name="connsiteY4" fmla="*/ 1612451 h 1913292"/>
              <a:gd name="connsiteX5" fmla="*/ 344 w 390490"/>
              <a:gd name="connsiteY5" fmla="*/ 195073 h 1913292"/>
              <a:gd name="connsiteX6" fmla="*/ 195417 w 390490"/>
              <a:gd name="connsiteY6" fmla="*/ 0 h 1913292"/>
              <a:gd name="connsiteX0" fmla="*/ 544843 w 739916"/>
              <a:gd name="connsiteY0" fmla="*/ 0 h 1918289"/>
              <a:gd name="connsiteX1" fmla="*/ 739916 w 739916"/>
              <a:gd name="connsiteY1" fmla="*/ 195073 h 1918289"/>
              <a:gd name="connsiteX2" fmla="*/ 739915 w 739916"/>
              <a:gd name="connsiteY2" fmla="*/ 1913292 h 1918289"/>
              <a:gd name="connsiteX3" fmla="*/ 0 w 739916"/>
              <a:gd name="connsiteY3" fmla="*/ 1918289 h 1918289"/>
              <a:gd name="connsiteX4" fmla="*/ 349426 w 739916"/>
              <a:gd name="connsiteY4" fmla="*/ 1612451 h 1918289"/>
              <a:gd name="connsiteX5" fmla="*/ 349770 w 739916"/>
              <a:gd name="connsiteY5" fmla="*/ 195073 h 1918289"/>
              <a:gd name="connsiteX6" fmla="*/ 544843 w 739916"/>
              <a:gd name="connsiteY6" fmla="*/ 0 h 1918289"/>
              <a:gd name="connsiteX0" fmla="*/ 562332 w 757405"/>
              <a:gd name="connsiteY0" fmla="*/ 0 h 1915791"/>
              <a:gd name="connsiteX1" fmla="*/ 757405 w 757405"/>
              <a:gd name="connsiteY1" fmla="*/ 195073 h 1915791"/>
              <a:gd name="connsiteX2" fmla="*/ 757404 w 757405"/>
              <a:gd name="connsiteY2" fmla="*/ 1913292 h 1915791"/>
              <a:gd name="connsiteX3" fmla="*/ 0 w 757405"/>
              <a:gd name="connsiteY3" fmla="*/ 1915791 h 1915791"/>
              <a:gd name="connsiteX4" fmla="*/ 366915 w 757405"/>
              <a:gd name="connsiteY4" fmla="*/ 1612451 h 1915791"/>
              <a:gd name="connsiteX5" fmla="*/ 367259 w 757405"/>
              <a:gd name="connsiteY5" fmla="*/ 195073 h 1915791"/>
              <a:gd name="connsiteX6" fmla="*/ 562332 w 757405"/>
              <a:gd name="connsiteY6" fmla="*/ 0 h 1915791"/>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20788"/>
              <a:gd name="connsiteX1" fmla="*/ 757405 w 757405"/>
              <a:gd name="connsiteY1" fmla="*/ 195073 h 1920788"/>
              <a:gd name="connsiteX2" fmla="*/ 757404 w 757405"/>
              <a:gd name="connsiteY2" fmla="*/ 1913292 h 1920788"/>
              <a:gd name="connsiteX3" fmla="*/ 0 w 757405"/>
              <a:gd name="connsiteY3" fmla="*/ 1920788 h 1920788"/>
              <a:gd name="connsiteX4" fmla="*/ 366915 w 757405"/>
              <a:gd name="connsiteY4" fmla="*/ 1612451 h 1920788"/>
              <a:gd name="connsiteX5" fmla="*/ 367259 w 757405"/>
              <a:gd name="connsiteY5" fmla="*/ 195073 h 1920788"/>
              <a:gd name="connsiteX6" fmla="*/ 562332 w 757405"/>
              <a:gd name="connsiteY6" fmla="*/ 0 h 1920788"/>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5792"/>
              <a:gd name="connsiteX1" fmla="*/ 757405 w 757405"/>
              <a:gd name="connsiteY1" fmla="*/ 195073 h 1915792"/>
              <a:gd name="connsiteX2" fmla="*/ 757404 w 757405"/>
              <a:gd name="connsiteY2" fmla="*/ 1913292 h 1915792"/>
              <a:gd name="connsiteX3" fmla="*/ 0 w 757405"/>
              <a:gd name="connsiteY3" fmla="*/ 1915792 h 1915792"/>
              <a:gd name="connsiteX4" fmla="*/ 366915 w 757405"/>
              <a:gd name="connsiteY4" fmla="*/ 1612451 h 1915792"/>
              <a:gd name="connsiteX5" fmla="*/ 367259 w 757405"/>
              <a:gd name="connsiteY5" fmla="*/ 195073 h 1915792"/>
              <a:gd name="connsiteX6" fmla="*/ 562332 w 757405"/>
              <a:gd name="connsiteY6" fmla="*/ 0 h 1915792"/>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62332 w 757405"/>
              <a:gd name="connsiteY0" fmla="*/ 0 h 1918290"/>
              <a:gd name="connsiteX1" fmla="*/ 757405 w 757405"/>
              <a:gd name="connsiteY1" fmla="*/ 195073 h 1918290"/>
              <a:gd name="connsiteX2" fmla="*/ 757404 w 757405"/>
              <a:gd name="connsiteY2" fmla="*/ 1913292 h 1918290"/>
              <a:gd name="connsiteX3" fmla="*/ 0 w 757405"/>
              <a:gd name="connsiteY3" fmla="*/ 1918290 h 1918290"/>
              <a:gd name="connsiteX4" fmla="*/ 366915 w 757405"/>
              <a:gd name="connsiteY4" fmla="*/ 1612451 h 1918290"/>
              <a:gd name="connsiteX5" fmla="*/ 367259 w 757405"/>
              <a:gd name="connsiteY5" fmla="*/ 195073 h 1918290"/>
              <a:gd name="connsiteX6" fmla="*/ 562332 w 757405"/>
              <a:gd name="connsiteY6" fmla="*/ 0 h 1918290"/>
              <a:gd name="connsiteX0" fmla="*/ 559834 w 754907"/>
              <a:gd name="connsiteY0" fmla="*/ 0 h 1923287"/>
              <a:gd name="connsiteX1" fmla="*/ 754907 w 754907"/>
              <a:gd name="connsiteY1" fmla="*/ 195073 h 1923287"/>
              <a:gd name="connsiteX2" fmla="*/ 754906 w 754907"/>
              <a:gd name="connsiteY2" fmla="*/ 1913292 h 1923287"/>
              <a:gd name="connsiteX3" fmla="*/ 0 w 754907"/>
              <a:gd name="connsiteY3" fmla="*/ 1923287 h 1923287"/>
              <a:gd name="connsiteX4" fmla="*/ 364417 w 754907"/>
              <a:gd name="connsiteY4" fmla="*/ 1612451 h 1923287"/>
              <a:gd name="connsiteX5" fmla="*/ 364761 w 754907"/>
              <a:gd name="connsiteY5" fmla="*/ 195073 h 1923287"/>
              <a:gd name="connsiteX6" fmla="*/ 559834 w 754907"/>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9821 w 774894"/>
              <a:gd name="connsiteY0" fmla="*/ 0 h 1923287"/>
              <a:gd name="connsiteX1" fmla="*/ 774894 w 774894"/>
              <a:gd name="connsiteY1" fmla="*/ 195073 h 1923287"/>
              <a:gd name="connsiteX2" fmla="*/ 774893 w 774894"/>
              <a:gd name="connsiteY2" fmla="*/ 1913292 h 1923287"/>
              <a:gd name="connsiteX3" fmla="*/ 0 w 774894"/>
              <a:gd name="connsiteY3" fmla="*/ 1923287 h 1923287"/>
              <a:gd name="connsiteX4" fmla="*/ 384404 w 774894"/>
              <a:gd name="connsiteY4" fmla="*/ 1612451 h 1923287"/>
              <a:gd name="connsiteX5" fmla="*/ 384748 w 774894"/>
              <a:gd name="connsiteY5" fmla="*/ 195073 h 1923287"/>
              <a:gd name="connsiteX6" fmla="*/ 579821 w 774894"/>
              <a:gd name="connsiteY6" fmla="*/ 0 h 1923287"/>
              <a:gd name="connsiteX0" fmla="*/ 579821 w 774894"/>
              <a:gd name="connsiteY0" fmla="*/ 0 h 1918290"/>
              <a:gd name="connsiteX1" fmla="*/ 774894 w 774894"/>
              <a:gd name="connsiteY1" fmla="*/ 195073 h 1918290"/>
              <a:gd name="connsiteX2" fmla="*/ 774893 w 774894"/>
              <a:gd name="connsiteY2" fmla="*/ 1913292 h 1918290"/>
              <a:gd name="connsiteX3" fmla="*/ 0 w 774894"/>
              <a:gd name="connsiteY3" fmla="*/ 1918290 h 1918290"/>
              <a:gd name="connsiteX4" fmla="*/ 384404 w 774894"/>
              <a:gd name="connsiteY4" fmla="*/ 1612451 h 1918290"/>
              <a:gd name="connsiteX5" fmla="*/ 384748 w 774894"/>
              <a:gd name="connsiteY5" fmla="*/ 195073 h 1918290"/>
              <a:gd name="connsiteX6" fmla="*/ 579821 w 774894"/>
              <a:gd name="connsiteY6" fmla="*/ 0 h 1918290"/>
              <a:gd name="connsiteX0" fmla="*/ 574824 w 769897"/>
              <a:gd name="connsiteY0" fmla="*/ 0 h 1918290"/>
              <a:gd name="connsiteX1" fmla="*/ 769897 w 769897"/>
              <a:gd name="connsiteY1" fmla="*/ 195073 h 1918290"/>
              <a:gd name="connsiteX2" fmla="*/ 769896 w 769897"/>
              <a:gd name="connsiteY2" fmla="*/ 1913292 h 1918290"/>
              <a:gd name="connsiteX3" fmla="*/ 0 w 769897"/>
              <a:gd name="connsiteY3" fmla="*/ 1918290 h 1918290"/>
              <a:gd name="connsiteX4" fmla="*/ 379407 w 769897"/>
              <a:gd name="connsiteY4" fmla="*/ 1612451 h 1918290"/>
              <a:gd name="connsiteX5" fmla="*/ 379751 w 769897"/>
              <a:gd name="connsiteY5" fmla="*/ 195073 h 1918290"/>
              <a:gd name="connsiteX6" fmla="*/ 574824 w 769897"/>
              <a:gd name="connsiteY6" fmla="*/ 0 h 1918290"/>
              <a:gd name="connsiteX0" fmla="*/ 579821 w 774894"/>
              <a:gd name="connsiteY0" fmla="*/ 0 h 1915792"/>
              <a:gd name="connsiteX1" fmla="*/ 774894 w 774894"/>
              <a:gd name="connsiteY1" fmla="*/ 195073 h 1915792"/>
              <a:gd name="connsiteX2" fmla="*/ 774893 w 774894"/>
              <a:gd name="connsiteY2" fmla="*/ 1913292 h 1915792"/>
              <a:gd name="connsiteX3" fmla="*/ 0 w 774894"/>
              <a:gd name="connsiteY3" fmla="*/ 1915792 h 1915792"/>
              <a:gd name="connsiteX4" fmla="*/ 384404 w 774894"/>
              <a:gd name="connsiteY4" fmla="*/ 1612451 h 1915792"/>
              <a:gd name="connsiteX5" fmla="*/ 384748 w 774894"/>
              <a:gd name="connsiteY5" fmla="*/ 195073 h 1915792"/>
              <a:gd name="connsiteX6" fmla="*/ 579821 w 774894"/>
              <a:gd name="connsiteY6" fmla="*/ 0 h 191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4894" h="1915792">
                <a:moveTo>
                  <a:pt x="579821" y="0"/>
                </a:moveTo>
                <a:cubicBezTo>
                  <a:pt x="687557" y="0"/>
                  <a:pt x="774894" y="87337"/>
                  <a:pt x="774894" y="195073"/>
                </a:cubicBezTo>
                <a:cubicBezTo>
                  <a:pt x="774894" y="767813"/>
                  <a:pt x="774893" y="1340552"/>
                  <a:pt x="774893" y="1913292"/>
                </a:cubicBezTo>
                <a:lnTo>
                  <a:pt x="0" y="1915792"/>
                </a:lnTo>
                <a:cubicBezTo>
                  <a:pt x="257216" y="1833001"/>
                  <a:pt x="384519" y="1712731"/>
                  <a:pt x="384404" y="1612451"/>
                </a:cubicBezTo>
                <a:cubicBezTo>
                  <a:pt x="384519" y="1139992"/>
                  <a:pt x="384633" y="667532"/>
                  <a:pt x="384748" y="195073"/>
                </a:cubicBezTo>
                <a:cubicBezTo>
                  <a:pt x="384748" y="87337"/>
                  <a:pt x="472085" y="0"/>
                  <a:pt x="579821" y="0"/>
                </a:cubicBezTo>
                <a:close/>
              </a:path>
            </a:pathLst>
          </a:custGeom>
          <a:gradFill>
            <a:gsLst>
              <a:gs pos="0">
                <a:srgbClr val="FFFFFF"/>
              </a:gs>
              <a:gs pos="100000">
                <a:srgbClr val="B2B2B2"/>
              </a:gs>
            </a:gsLst>
            <a:lin ang="17400000" scaled="0"/>
          </a:gradFill>
          <a:ln w="12700">
            <a:gradFill>
              <a:gsLst>
                <a:gs pos="0">
                  <a:schemeClr val="bg1"/>
                </a:gs>
                <a:gs pos="100000">
                  <a:schemeClr val="bg1">
                    <a:lumMod val="95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文本框 2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6699223" y="2012360"/>
            <a:ext cx="2339102" cy="1323439"/>
          </a:xfrm>
          <a:prstGeom prst="rect">
            <a:avLst/>
          </a:prstGeom>
          <a:noFill/>
          <a:effectLst/>
        </p:spPr>
        <p:txBody>
          <a:bodyPr wrap="none" rtlCol="0">
            <a:spAutoFit/>
          </a:bodyPr>
          <a:lstStyle/>
          <a:p>
            <a:pPr>
              <a:buClr>
                <a:srgbClr val="808080"/>
              </a:buClr>
            </a:pPr>
            <a:r>
              <a:rPr lang="zh-CN" altLang="en-US" sz="2400" dirty="0">
                <a:solidFill>
                  <a:srgbClr val="029BAB"/>
                </a:solidFill>
                <a:sym typeface="+mn-lt"/>
              </a:rPr>
              <a:t>     </a:t>
            </a:r>
            <a:r>
              <a:rPr lang="zh-CN" altLang="en-US" sz="2400" dirty="0">
                <a:solidFill>
                  <a:srgbClr val="00B0F0"/>
                </a:solidFill>
                <a:latin typeface="微软雅黑" panose="020B0503020204020204" pitchFamily="34" charset="-122"/>
                <a:ea typeface="微软雅黑" panose="020B0503020204020204" pitchFamily="34" charset="-122"/>
                <a:sym typeface="+mn-lt"/>
              </a:rPr>
              <a:t>突破心智</a:t>
            </a: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8" name="文本框 2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9272407" y="4379882"/>
            <a:ext cx="2339102" cy="1323439"/>
          </a:xfrm>
          <a:prstGeom prst="rect">
            <a:avLst/>
          </a:prstGeom>
          <a:noFill/>
          <a:effectLst/>
        </p:spPr>
        <p:txBody>
          <a:bodyPr wrap="none" rtlCol="0">
            <a:spAutoFit/>
          </a:bodyPr>
          <a:lstStyle/>
          <a:p>
            <a:pPr>
              <a:buClr>
                <a:srgbClr val="808080"/>
              </a:buClr>
            </a:pPr>
            <a:r>
              <a:rPr lang="zh-CN" altLang="en-US" sz="2400" dirty="0">
                <a:solidFill>
                  <a:srgbClr val="029BAB"/>
                </a:solidFill>
                <a:sym typeface="+mn-lt"/>
              </a:rPr>
              <a:t>      </a:t>
            </a:r>
            <a:r>
              <a:rPr lang="zh-CN" altLang="en-US" sz="2400" dirty="0">
                <a:solidFill>
                  <a:srgbClr val="00B0F0"/>
                </a:solidFill>
                <a:latin typeface="微软雅黑" panose="020B0503020204020204" pitchFamily="34" charset="-122"/>
                <a:ea typeface="微软雅黑" panose="020B0503020204020204" pitchFamily="34" charset="-122"/>
                <a:sym typeface="+mn-lt"/>
              </a:rPr>
              <a:t>学习深造</a:t>
            </a: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9" name="文本框 28"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708876" y="2444673"/>
            <a:ext cx="2339102" cy="1323439"/>
          </a:xfrm>
          <a:prstGeom prst="rect">
            <a:avLst/>
          </a:prstGeom>
          <a:noFill/>
          <a:effectLst/>
        </p:spPr>
        <p:txBody>
          <a:bodyPr wrap="none" rtlCol="0">
            <a:spAutoFit/>
          </a:bodyPr>
          <a:lstStyle/>
          <a:p>
            <a:pPr>
              <a:buClr>
                <a:srgbClr val="808080"/>
              </a:buClr>
            </a:pPr>
            <a:r>
              <a:rPr lang="zh-CN" altLang="en-US" sz="2400" dirty="0">
                <a:solidFill>
                  <a:prstClr val="white">
                    <a:lumMod val="50000"/>
                  </a:prstClr>
                </a:solidFill>
                <a:sym typeface="+mn-lt"/>
              </a:rPr>
              <a:t>      </a:t>
            </a:r>
            <a:r>
              <a:rPr lang="zh-CN" altLang="en-US" sz="2400" dirty="0">
                <a:solidFill>
                  <a:srgbClr val="0065B0"/>
                </a:solidFill>
                <a:latin typeface="微软雅黑" panose="020B0503020204020204" pitchFamily="34" charset="-122"/>
                <a:ea typeface="微软雅黑" panose="020B0503020204020204" pitchFamily="34" charset="-122"/>
                <a:sym typeface="+mn-lt"/>
              </a:rPr>
              <a:t>强化优势</a:t>
            </a: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0" name="文本框 2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717049" y="5544835"/>
            <a:ext cx="2339102" cy="1323439"/>
          </a:xfrm>
          <a:prstGeom prst="rect">
            <a:avLst/>
          </a:prstGeom>
          <a:noFill/>
          <a:effectLst/>
        </p:spPr>
        <p:txBody>
          <a:bodyPr wrap="none" rtlCol="0">
            <a:spAutoFit/>
          </a:bodyPr>
          <a:lstStyle/>
          <a:p>
            <a:pPr>
              <a:buClr>
                <a:srgbClr val="0298A8"/>
              </a:buClr>
            </a:pPr>
            <a:r>
              <a:rPr lang="zh-CN" altLang="en-US" sz="2400" dirty="0">
                <a:solidFill>
                  <a:prstClr val="white">
                    <a:lumMod val="50000"/>
                  </a:prstClr>
                </a:solidFill>
                <a:sym typeface="+mn-lt"/>
              </a:rPr>
              <a:t>      </a:t>
            </a:r>
            <a:r>
              <a:rPr lang="zh-CN" altLang="en-US" sz="2400" dirty="0">
                <a:solidFill>
                  <a:srgbClr val="0065B0"/>
                </a:solidFill>
                <a:latin typeface="微软雅黑" panose="020B0503020204020204" pitchFamily="34" charset="-122"/>
                <a:ea typeface="微软雅黑" panose="020B0503020204020204" pitchFamily="34" charset="-122"/>
                <a:sym typeface="+mn-lt"/>
              </a:rPr>
              <a:t>不断实践</a:t>
            </a: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2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7622404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500"/>
                                        <p:tgtEl>
                                          <p:spTgt spid="29"/>
                                        </p:tgtEl>
                                      </p:cBhvr>
                                    </p:animEffect>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down)">
                                      <p:cBhvr>
                                        <p:cTn id="18" dur="500"/>
                                        <p:tgtEl>
                                          <p:spTgt spid="24"/>
                                        </p:tgtEl>
                                      </p:cBhvr>
                                    </p:animEffect>
                                  </p:childTnLst>
                                </p:cTn>
                              </p:par>
                            </p:childTnLst>
                          </p:cTn>
                        </p:par>
                        <p:par>
                          <p:cTn id="19" fill="hold">
                            <p:stCondLst>
                              <p:cond delay="1500"/>
                            </p:stCondLst>
                            <p:childTnLst>
                              <p:par>
                                <p:cTn id="20" presetID="22" presetClass="entr" presetSubtype="1"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500"/>
                                        <p:tgtEl>
                                          <p:spTgt spid="27"/>
                                        </p:tgtEl>
                                      </p:cBhvr>
                                    </p:animEffect>
                                  </p:childTnLst>
                                </p:cTn>
                              </p:par>
                            </p:childTnLst>
                          </p:cTn>
                        </p:par>
                        <p:par>
                          <p:cTn id="26" fill="hold">
                            <p:stCondLst>
                              <p:cond delay="2000"/>
                            </p:stCondLst>
                            <p:childTnLst>
                              <p:par>
                                <p:cTn id="27" presetID="22" presetClass="entr" presetSubtype="4"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wipe(down)">
                                      <p:cBhvr>
                                        <p:cTn id="29" dur="500"/>
                                        <p:tgtEl>
                                          <p:spTgt spid="25"/>
                                        </p:tgtEl>
                                      </p:cBhvr>
                                    </p:animEffect>
                                  </p:childTnLst>
                                </p:cTn>
                              </p:par>
                            </p:childTnLst>
                          </p:cTn>
                        </p:par>
                        <p:par>
                          <p:cTn id="30" fill="hold">
                            <p:stCondLst>
                              <p:cond delay="2500"/>
                            </p:stCondLst>
                            <p:childTnLst>
                              <p:par>
                                <p:cTn id="31" presetID="22" presetClass="entr" presetSubtype="1"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up)">
                                      <p:cBhvr>
                                        <p:cTn id="33" dur="500"/>
                                        <p:tgtEl>
                                          <p:spTgt spid="1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childTnLst>
                          </p:cTn>
                        </p:par>
                        <p:par>
                          <p:cTn id="37" fill="hold">
                            <p:stCondLst>
                              <p:cond delay="3000"/>
                            </p:stCondLst>
                            <p:childTnLst>
                              <p:par>
                                <p:cTn id="38" presetID="22" presetClass="entr" presetSubtype="4"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ipe(down)">
                                      <p:cBhvr>
                                        <p:cTn id="40" dur="500"/>
                                        <p:tgtEl>
                                          <p:spTgt spid="26"/>
                                        </p:tgtEl>
                                      </p:cBhvr>
                                    </p:animEffect>
                                  </p:childTnLst>
                                </p:cTn>
                              </p:par>
                            </p:childTnLst>
                          </p:cTn>
                        </p:par>
                        <p:par>
                          <p:cTn id="41" fill="hold">
                            <p:stCondLst>
                              <p:cond delay="3500"/>
                            </p:stCondLst>
                            <p:childTnLst>
                              <p:par>
                                <p:cTn id="42" presetID="22" presetClass="entr" presetSubtype="1"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up)">
                                      <p:cBhvr>
                                        <p:cTn id="44" dur="500"/>
                                        <p:tgtEl>
                                          <p:spTgt spid="1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childTnLst>
                          </p:cTn>
                        </p:par>
                        <p:par>
                          <p:cTn id="48" fill="hold">
                            <p:stCondLst>
                              <p:cond delay="4000"/>
                            </p:stCondLst>
                            <p:childTnLst>
                              <p:par>
                                <p:cTn id="49" presetID="22" presetClass="entr" presetSubtype="4" fill="hold" grpId="0" nodeType="after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wipe(down)">
                                      <p:cBhvr>
                                        <p:cTn id="5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24" grpId="0" animBg="1"/>
      <p:bldP spid="25" grpId="0" animBg="1"/>
      <p:bldP spid="26" grpId="0" animBg="1"/>
      <p:bldP spid="27" grpId="0"/>
      <p:bldP spid="28" grpId="0"/>
      <p:bldP spid="29" grpId="0"/>
      <p:bldP spid="3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下一步工作规划</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cxnSp>
        <p:nvCxnSpPr>
          <p:cNvPr id="6" name="直接连接符 5"/>
          <p:cNvCxnSpPr/>
          <p:nvPr/>
        </p:nvCxnSpPr>
        <p:spPr>
          <a:xfrm>
            <a:off x="0" y="4133213"/>
            <a:ext cx="12192000"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622504" y="1730577"/>
            <a:ext cx="1105637" cy="2522681"/>
            <a:chOff x="466878" y="1023579"/>
            <a:chExt cx="829228" cy="1892011"/>
          </a:xfrm>
        </p:grpSpPr>
        <p:cxnSp>
          <p:nvCxnSpPr>
            <p:cNvPr id="8" name="直接连接符 7"/>
            <p:cNvCxnSpPr/>
            <p:nvPr/>
          </p:nvCxnSpPr>
          <p:spPr>
            <a:xfrm>
              <a:off x="881492" y="1888431"/>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791492"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椭圆 9"/>
            <p:cNvSpPr/>
            <p:nvPr/>
          </p:nvSpPr>
          <p:spPr>
            <a:xfrm>
              <a:off x="466878" y="1023579"/>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11" name="椭圆 10"/>
            <p:cNvSpPr/>
            <p:nvPr/>
          </p:nvSpPr>
          <p:spPr>
            <a:xfrm>
              <a:off x="580885" y="1137579"/>
              <a:ext cx="601237" cy="601237"/>
            </a:xfrm>
            <a:prstGeom prst="ellipse">
              <a:avLst/>
            </a:prstGeom>
            <a:solidFill>
              <a:srgbClr val="0065B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2017</a:t>
              </a:r>
              <a:endParaRPr lang="zh-CN" altLang="en-US" sz="4267" b="1" dirty="0">
                <a:latin typeface="Kartika" panose="02020503030404060203" pitchFamily="18" charset="0"/>
                <a:cs typeface="Kartika" panose="02020503030404060203" pitchFamily="18" charset="0"/>
              </a:endParaRPr>
            </a:p>
          </p:txBody>
        </p:sp>
      </p:grpSp>
      <p:grpSp>
        <p:nvGrpSpPr>
          <p:cNvPr id="12" name="组合 11"/>
          <p:cNvGrpSpPr/>
          <p:nvPr/>
        </p:nvGrpSpPr>
        <p:grpSpPr>
          <a:xfrm>
            <a:off x="2063552" y="4013213"/>
            <a:ext cx="1105637" cy="2565856"/>
            <a:chOff x="1547664" y="2735590"/>
            <a:chExt cx="829228" cy="1924392"/>
          </a:xfrm>
        </p:grpSpPr>
        <p:cxnSp>
          <p:nvCxnSpPr>
            <p:cNvPr id="13" name="直接连接符 12"/>
            <p:cNvCxnSpPr/>
            <p:nvPr/>
          </p:nvCxnSpPr>
          <p:spPr>
            <a:xfrm>
              <a:off x="1962278" y="2825590"/>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1872278"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 name="椭圆 14"/>
            <p:cNvSpPr/>
            <p:nvPr/>
          </p:nvSpPr>
          <p:spPr>
            <a:xfrm>
              <a:off x="1547664" y="3830754"/>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16" name="椭圆 15"/>
            <p:cNvSpPr/>
            <p:nvPr/>
          </p:nvSpPr>
          <p:spPr>
            <a:xfrm>
              <a:off x="1661671" y="3944755"/>
              <a:ext cx="601237" cy="601237"/>
            </a:xfrm>
            <a:prstGeom prst="ellipse">
              <a:avLst/>
            </a:prstGeom>
            <a:solidFill>
              <a:srgbClr val="00B0F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2018</a:t>
              </a:r>
              <a:endParaRPr lang="zh-CN" altLang="en-US" sz="2133" b="1" dirty="0">
                <a:latin typeface="Kartika" panose="02020503030404060203" pitchFamily="18" charset="0"/>
                <a:cs typeface="Kartika" panose="02020503030404060203" pitchFamily="18" charset="0"/>
              </a:endParaRPr>
            </a:p>
          </p:txBody>
        </p:sp>
      </p:grpSp>
      <p:grpSp>
        <p:nvGrpSpPr>
          <p:cNvPr id="17" name="组合 16"/>
          <p:cNvGrpSpPr/>
          <p:nvPr/>
        </p:nvGrpSpPr>
        <p:grpSpPr>
          <a:xfrm>
            <a:off x="3934246" y="4013213"/>
            <a:ext cx="1105637" cy="1688208"/>
            <a:chOff x="2950684" y="2735590"/>
            <a:chExt cx="829228" cy="1266156"/>
          </a:xfrm>
        </p:grpSpPr>
        <p:cxnSp>
          <p:nvCxnSpPr>
            <p:cNvPr id="18" name="直接连接符 17"/>
            <p:cNvCxnSpPr/>
            <p:nvPr/>
          </p:nvCxnSpPr>
          <p:spPr>
            <a:xfrm>
              <a:off x="3365298" y="2825590"/>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3275298"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椭圆 19"/>
            <p:cNvSpPr/>
            <p:nvPr/>
          </p:nvSpPr>
          <p:spPr>
            <a:xfrm>
              <a:off x="2950684" y="3172518"/>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21" name="椭圆 20"/>
            <p:cNvSpPr/>
            <p:nvPr/>
          </p:nvSpPr>
          <p:spPr>
            <a:xfrm>
              <a:off x="3064691" y="3286519"/>
              <a:ext cx="601237" cy="601237"/>
            </a:xfrm>
            <a:prstGeom prst="ellipse">
              <a:avLst/>
            </a:prstGeom>
            <a:solidFill>
              <a:srgbClr val="0065B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2019</a:t>
              </a:r>
              <a:endParaRPr lang="zh-CN" altLang="en-US" sz="2133" b="1" dirty="0">
                <a:latin typeface="Kartika" panose="02020503030404060203" pitchFamily="18" charset="0"/>
                <a:cs typeface="Kartika" panose="02020503030404060203" pitchFamily="18" charset="0"/>
              </a:endParaRPr>
            </a:p>
          </p:txBody>
        </p:sp>
      </p:grpSp>
      <p:grpSp>
        <p:nvGrpSpPr>
          <p:cNvPr id="22" name="组合 21"/>
          <p:cNvGrpSpPr/>
          <p:nvPr/>
        </p:nvGrpSpPr>
        <p:grpSpPr>
          <a:xfrm>
            <a:off x="5711958" y="1730577"/>
            <a:ext cx="1105637" cy="2522681"/>
            <a:chOff x="4283968" y="1023579"/>
            <a:chExt cx="829228" cy="1892011"/>
          </a:xfrm>
        </p:grpSpPr>
        <p:cxnSp>
          <p:nvCxnSpPr>
            <p:cNvPr id="23" name="直接连接符 22"/>
            <p:cNvCxnSpPr/>
            <p:nvPr/>
          </p:nvCxnSpPr>
          <p:spPr>
            <a:xfrm>
              <a:off x="4698582" y="1876069"/>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4608582"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5" name="椭圆 24"/>
            <p:cNvSpPr/>
            <p:nvPr/>
          </p:nvSpPr>
          <p:spPr>
            <a:xfrm>
              <a:off x="4283968" y="1023579"/>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26" name="椭圆 25"/>
            <p:cNvSpPr/>
            <p:nvPr/>
          </p:nvSpPr>
          <p:spPr>
            <a:xfrm>
              <a:off x="4397968" y="1137579"/>
              <a:ext cx="601237" cy="601237"/>
            </a:xfrm>
            <a:prstGeom prst="ellipse">
              <a:avLst/>
            </a:prstGeom>
            <a:solidFill>
              <a:srgbClr val="00B0F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2020</a:t>
              </a:r>
              <a:endParaRPr lang="zh-CN" altLang="en-US" sz="2133" b="1" dirty="0">
                <a:latin typeface="Kartika" panose="02020503030404060203" pitchFamily="18" charset="0"/>
                <a:cs typeface="Kartika" panose="02020503030404060203" pitchFamily="18" charset="0"/>
              </a:endParaRPr>
            </a:p>
          </p:txBody>
        </p:sp>
      </p:grpSp>
      <p:grpSp>
        <p:nvGrpSpPr>
          <p:cNvPr id="27" name="组合 26"/>
          <p:cNvGrpSpPr/>
          <p:nvPr/>
        </p:nvGrpSpPr>
        <p:grpSpPr>
          <a:xfrm>
            <a:off x="7588420" y="2680536"/>
            <a:ext cx="1105637" cy="1572677"/>
            <a:chOff x="5691315" y="1736082"/>
            <a:chExt cx="829228" cy="1179508"/>
          </a:xfrm>
        </p:grpSpPr>
        <p:cxnSp>
          <p:nvCxnSpPr>
            <p:cNvPr id="28" name="直接连接符 27"/>
            <p:cNvCxnSpPr/>
            <p:nvPr/>
          </p:nvCxnSpPr>
          <p:spPr>
            <a:xfrm>
              <a:off x="6105928" y="2015590"/>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6015929"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椭圆 29"/>
            <p:cNvSpPr/>
            <p:nvPr/>
          </p:nvSpPr>
          <p:spPr>
            <a:xfrm>
              <a:off x="5691315" y="1736082"/>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31" name="椭圆 30"/>
            <p:cNvSpPr/>
            <p:nvPr/>
          </p:nvSpPr>
          <p:spPr>
            <a:xfrm>
              <a:off x="5805322" y="1850083"/>
              <a:ext cx="601237" cy="601237"/>
            </a:xfrm>
            <a:prstGeom prst="ellipse">
              <a:avLst/>
            </a:prstGeom>
            <a:solidFill>
              <a:srgbClr val="0065B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2021</a:t>
              </a:r>
              <a:endParaRPr lang="zh-CN" altLang="en-US" sz="2133" b="1" dirty="0">
                <a:latin typeface="Kartika" panose="02020503030404060203" pitchFamily="18" charset="0"/>
                <a:cs typeface="Kartika" panose="02020503030404060203" pitchFamily="18" charset="0"/>
              </a:endParaRPr>
            </a:p>
          </p:txBody>
        </p:sp>
      </p:grpSp>
      <p:grpSp>
        <p:nvGrpSpPr>
          <p:cNvPr id="32" name="组合 31"/>
          <p:cNvGrpSpPr/>
          <p:nvPr/>
        </p:nvGrpSpPr>
        <p:grpSpPr>
          <a:xfrm>
            <a:off x="9744406" y="4013213"/>
            <a:ext cx="1105637" cy="1688208"/>
            <a:chOff x="7308304" y="2735590"/>
            <a:chExt cx="829228" cy="1266156"/>
          </a:xfrm>
        </p:grpSpPr>
        <p:cxnSp>
          <p:nvCxnSpPr>
            <p:cNvPr id="33" name="直接连接符 32"/>
            <p:cNvCxnSpPr/>
            <p:nvPr/>
          </p:nvCxnSpPr>
          <p:spPr>
            <a:xfrm>
              <a:off x="7722918" y="2836513"/>
              <a:ext cx="0" cy="900000"/>
            </a:xfrm>
            <a:prstGeom prst="line">
              <a:avLst/>
            </a:prstGeom>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a:off x="7632918" y="2735590"/>
              <a:ext cx="180000" cy="1800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5" name="椭圆 34"/>
            <p:cNvSpPr/>
            <p:nvPr/>
          </p:nvSpPr>
          <p:spPr>
            <a:xfrm>
              <a:off x="7308304" y="3172518"/>
              <a:ext cx="829228" cy="829228"/>
            </a:xfrm>
            <a:prstGeom prst="ellipse">
              <a:avLst/>
            </a:prstGeom>
            <a:gradFill flip="none" rotWithShape="1">
              <a:gsLst>
                <a:gs pos="50000">
                  <a:schemeClr val="bg1">
                    <a:lumMod val="95000"/>
                  </a:schemeClr>
                </a:gs>
                <a:gs pos="100000">
                  <a:schemeClr val="bg1">
                    <a:lumMod val="75000"/>
                  </a:schemeClr>
                </a:gs>
                <a:gs pos="0">
                  <a:schemeClr val="bg1"/>
                </a:gs>
              </a:gsLst>
              <a:lin ang="18900000" scaled="0"/>
              <a:tileRect/>
            </a:gradFill>
            <a:ln w="31750">
              <a:gradFill>
                <a:gsLst>
                  <a:gs pos="100000">
                    <a:schemeClr val="bg1">
                      <a:lumMod val="85000"/>
                    </a:schemeClr>
                  </a:gs>
                  <a:gs pos="0">
                    <a:schemeClr val="bg1"/>
                  </a:gs>
                </a:gsLst>
                <a:lin ang="8100000" scaled="0"/>
              </a:grad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prstClr val="white"/>
                </a:solidFill>
              </a:endParaRPr>
            </a:p>
          </p:txBody>
        </p:sp>
        <p:sp>
          <p:nvSpPr>
            <p:cNvPr id="37" name="椭圆 36"/>
            <p:cNvSpPr/>
            <p:nvPr/>
          </p:nvSpPr>
          <p:spPr>
            <a:xfrm>
              <a:off x="7422311" y="3286519"/>
              <a:ext cx="601237" cy="601237"/>
            </a:xfrm>
            <a:prstGeom prst="ellipse">
              <a:avLst/>
            </a:prstGeom>
            <a:solidFill>
              <a:srgbClr val="00B0F0"/>
            </a:solidFill>
            <a:ln>
              <a:noFill/>
            </a:ln>
            <a:effectLst>
              <a:innerShdw blurRad="76200" dist="101600" dir="180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0" tIns="45713" rIns="0" bIns="45713" numCol="1" spcCol="0" rtlCol="0" fromWordArt="0" anchor="ctr" anchorCtr="0" forceAA="0" compatLnSpc="1">
              <a:prstTxWarp prst="textNoShape">
                <a:avLst/>
              </a:prstTxWarp>
              <a:noAutofit/>
            </a:bodyPr>
            <a:lstStyle/>
            <a:p>
              <a:pPr algn="ctr" defTabSz="914377"/>
              <a:r>
                <a:rPr lang="en-US" altLang="zh-CN" sz="2133" b="1" dirty="0" smtClean="0">
                  <a:latin typeface="Kartika" panose="02020503030404060203" pitchFamily="18" charset="0"/>
                  <a:cs typeface="Kartika" panose="02020503030404060203" pitchFamily="18" charset="0"/>
                </a:rPr>
                <a:t>2022</a:t>
              </a:r>
              <a:endParaRPr lang="zh-CN" altLang="en-US" sz="2133" b="1" dirty="0">
                <a:latin typeface="Kartika" panose="02020503030404060203" pitchFamily="18" charset="0"/>
                <a:cs typeface="Kartika" panose="02020503030404060203" pitchFamily="18" charset="0"/>
              </a:endParaRPr>
            </a:p>
          </p:txBody>
        </p:sp>
      </p:grpSp>
      <p:sp>
        <p:nvSpPr>
          <p:cNvPr id="38" name="文本框 37"/>
          <p:cNvSpPr txBox="1"/>
          <p:nvPr/>
        </p:nvSpPr>
        <p:spPr>
          <a:xfrm>
            <a:off x="2069224" y="2001206"/>
            <a:ext cx="2159566" cy="1138773"/>
          </a:xfrm>
          <a:prstGeom prst="rect">
            <a:avLst/>
          </a:prstGeom>
          <a:noFill/>
          <a:effectLst/>
        </p:spPr>
        <p:txBody>
          <a:bodyPr wrap="none" rtlCol="0">
            <a:spAutoFit/>
          </a:bodyPr>
          <a:lstStyle/>
          <a:p>
            <a:r>
              <a:rPr lang="zh-CN" altLang="en-US" dirty="0">
                <a:solidFill>
                  <a:srgbClr val="0065B0"/>
                </a:solidFill>
                <a:latin typeface="微软雅黑" panose="020B0503020204020204" pitchFamily="34" charset="-122"/>
                <a:ea typeface="微软雅黑" panose="020B0503020204020204" pitchFamily="34" charset="-122"/>
              </a:rPr>
              <a:t>单击此处输入标题</a:t>
            </a:r>
            <a:endParaRPr lang="en-US" altLang="zh-CN" dirty="0">
              <a:solidFill>
                <a:srgbClr val="0065B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3324221" y="5960009"/>
            <a:ext cx="2159566" cy="1138773"/>
          </a:xfrm>
          <a:prstGeom prst="rect">
            <a:avLst/>
          </a:prstGeom>
          <a:noFill/>
          <a:effectLst/>
        </p:spPr>
        <p:txBody>
          <a:bodyPr wrap="none" rtlCol="0">
            <a:spAutoFit/>
          </a:bodyPr>
          <a:lstStyle/>
          <a:p>
            <a:r>
              <a:rPr lang="zh-CN" altLang="en-US" dirty="0">
                <a:solidFill>
                  <a:srgbClr val="00B0F0"/>
                </a:solidFill>
                <a:latin typeface="微软雅黑" panose="020B0503020204020204" pitchFamily="34" charset="-122"/>
                <a:ea typeface="微软雅黑" panose="020B0503020204020204" pitchFamily="34" charset="-122"/>
              </a:rPr>
              <a:t>单击此处输入标题</a:t>
            </a:r>
            <a:endParaRPr lang="en-US" altLang="zh-CN" dirty="0">
              <a:solidFill>
                <a:srgbClr val="00B0F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5205175" y="4602874"/>
            <a:ext cx="2159566" cy="1138773"/>
          </a:xfrm>
          <a:prstGeom prst="rect">
            <a:avLst/>
          </a:prstGeom>
          <a:noFill/>
          <a:effectLst/>
        </p:spPr>
        <p:txBody>
          <a:bodyPr wrap="none" rtlCol="0">
            <a:spAutoFit/>
          </a:bodyPr>
          <a:lstStyle/>
          <a:p>
            <a:r>
              <a:rPr lang="zh-CN" altLang="en-US" dirty="0" smtClean="0">
                <a:solidFill>
                  <a:srgbClr val="0065B0"/>
                </a:solidFill>
                <a:latin typeface="微软雅黑" panose="020B0503020204020204" pitchFamily="34" charset="-122"/>
                <a:ea typeface="微软雅黑" panose="020B0503020204020204" pitchFamily="34" charset="-122"/>
              </a:rPr>
              <a:t> 单击</a:t>
            </a:r>
            <a:r>
              <a:rPr lang="zh-CN" altLang="en-US" dirty="0">
                <a:solidFill>
                  <a:srgbClr val="0065B0"/>
                </a:solidFill>
                <a:latin typeface="微软雅黑" panose="020B0503020204020204" pitchFamily="34" charset="-122"/>
                <a:ea typeface="微软雅黑" panose="020B0503020204020204" pitchFamily="34" charset="-122"/>
              </a:rPr>
              <a:t>此处输入标题</a:t>
            </a:r>
            <a:endParaRPr lang="en-US" altLang="zh-CN" dirty="0">
              <a:solidFill>
                <a:srgbClr val="0065B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6941456" y="1506051"/>
            <a:ext cx="2159566" cy="1138773"/>
          </a:xfrm>
          <a:prstGeom prst="rect">
            <a:avLst/>
          </a:prstGeom>
          <a:noFill/>
          <a:effectLst/>
        </p:spPr>
        <p:txBody>
          <a:bodyPr wrap="none" rtlCol="0">
            <a:spAutoFit/>
          </a:bodyPr>
          <a:lstStyle/>
          <a:p>
            <a:r>
              <a:rPr lang="zh-CN" altLang="en-US" dirty="0">
                <a:solidFill>
                  <a:srgbClr val="00B0F0"/>
                </a:solidFill>
                <a:latin typeface="微软雅黑" panose="020B0503020204020204" pitchFamily="34" charset="-122"/>
                <a:ea typeface="微软雅黑" panose="020B0503020204020204" pitchFamily="34" charset="-122"/>
              </a:rPr>
              <a:t>单击此处输入标题</a:t>
            </a:r>
            <a:endParaRPr lang="en-US" altLang="zh-CN" dirty="0">
              <a:solidFill>
                <a:srgbClr val="00B0F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8915981" y="2777719"/>
            <a:ext cx="2159566" cy="1138773"/>
          </a:xfrm>
          <a:prstGeom prst="rect">
            <a:avLst/>
          </a:prstGeom>
          <a:noFill/>
          <a:effectLst/>
        </p:spPr>
        <p:txBody>
          <a:bodyPr wrap="none" rtlCol="0">
            <a:spAutoFit/>
          </a:bodyPr>
          <a:lstStyle/>
          <a:p>
            <a:r>
              <a:rPr lang="zh-CN" altLang="en-US" dirty="0" smtClean="0">
                <a:solidFill>
                  <a:srgbClr val="0065B0"/>
                </a:solidFill>
                <a:latin typeface="微软雅黑" panose="020B0503020204020204" pitchFamily="34" charset="-122"/>
                <a:ea typeface="微软雅黑" panose="020B0503020204020204" pitchFamily="34" charset="-122"/>
              </a:rPr>
              <a:t> 单击</a:t>
            </a:r>
            <a:r>
              <a:rPr lang="zh-CN" altLang="en-US" dirty="0">
                <a:solidFill>
                  <a:srgbClr val="0065B0"/>
                </a:solidFill>
                <a:latin typeface="微软雅黑" panose="020B0503020204020204" pitchFamily="34" charset="-122"/>
                <a:ea typeface="微软雅黑" panose="020B0503020204020204" pitchFamily="34" charset="-122"/>
              </a:rPr>
              <a:t>此处输入标题</a:t>
            </a:r>
            <a:endParaRPr lang="en-US" altLang="zh-CN" dirty="0">
              <a:solidFill>
                <a:srgbClr val="0065B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9217441" y="5897270"/>
            <a:ext cx="2159566" cy="1138773"/>
          </a:xfrm>
          <a:prstGeom prst="rect">
            <a:avLst/>
          </a:prstGeom>
          <a:noFill/>
          <a:effectLst/>
        </p:spPr>
        <p:txBody>
          <a:bodyPr wrap="none" rtlCol="0">
            <a:spAutoFit/>
          </a:bodyPr>
          <a:lstStyle/>
          <a:p>
            <a:r>
              <a:rPr lang="zh-CN" altLang="en-US" dirty="0">
                <a:solidFill>
                  <a:srgbClr val="00B0F0"/>
                </a:solidFill>
                <a:latin typeface="微软雅黑" panose="020B0503020204020204" pitchFamily="34" charset="-122"/>
                <a:ea typeface="微软雅黑" panose="020B0503020204020204" pitchFamily="34" charset="-122"/>
              </a:rPr>
              <a:t>单击此处输入标题</a:t>
            </a:r>
            <a:endParaRPr lang="en-US" altLang="zh-CN" dirty="0">
              <a:solidFill>
                <a:srgbClr val="00B0F0"/>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r>
              <a:rPr lang="zh-CN" altLang="en-US" sz="1100" dirty="0">
                <a:solidFill>
                  <a:prstClr val="black">
                    <a:lumMod val="85000"/>
                    <a:lumOff val="15000"/>
                  </a:prst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prstClr val="black">
                  <a:lumMod val="85000"/>
                  <a:lumOff val="15000"/>
                </a:prstClr>
              </a:solidFill>
              <a:latin typeface="微软雅黑" panose="020B0503020204020204" pitchFamily="34" charset="-122"/>
              <a:ea typeface="微软雅黑" panose="020B0503020204020204" pitchFamily="34" charset="-122"/>
            </a:endParaRPr>
          </a:p>
          <a:p>
            <a:endParaRPr lang="en-US" altLang="zh-CN" sz="28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34865"/>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cTn>
                              </p:par>
                            </p:childTnLst>
                          </p:cTn>
                        </p:par>
                        <p:par>
                          <p:cTn id="8" fill="hold">
                            <p:stCondLst>
                              <p:cond delay="1000"/>
                            </p:stCondLst>
                            <p:childTnLst>
                              <p:par>
                                <p:cTn id="9" presetID="47"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ppt_x</p:attrName>
                                        </p:attrNameLst>
                                      </p:cBhvr>
                                      <p:tavLst>
                                        <p:tav tm="0">
                                          <p:val>
                                            <p:strVal val="#ppt_x"/>
                                          </p:val>
                                        </p:tav>
                                        <p:tav tm="100000">
                                          <p:val>
                                            <p:strVal val="#ppt_x"/>
                                          </p:val>
                                        </p:tav>
                                      </p:tavLst>
                                    </p:anim>
                                    <p:anim calcmode="lin" valueType="num">
                                      <p:cBhvr>
                                        <p:cTn id="13" dur="1000" fill="hold"/>
                                        <p:tgtEl>
                                          <p:spTgt spid="7"/>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25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anim calcmode="lin" valueType="num">
                                      <p:cBhvr>
                                        <p:cTn id="17" dur="1000" fill="hold"/>
                                        <p:tgtEl>
                                          <p:spTgt spid="12"/>
                                        </p:tgtEl>
                                        <p:attrNameLst>
                                          <p:attrName>ppt_x</p:attrName>
                                        </p:attrNameLst>
                                      </p:cBhvr>
                                      <p:tavLst>
                                        <p:tav tm="0">
                                          <p:val>
                                            <p:strVal val="#ppt_x"/>
                                          </p:val>
                                        </p:tav>
                                        <p:tav tm="100000">
                                          <p:val>
                                            <p:strVal val="#ppt_x"/>
                                          </p:val>
                                        </p:tav>
                                      </p:tavLst>
                                    </p:anim>
                                    <p:anim calcmode="lin" valueType="num">
                                      <p:cBhvr>
                                        <p:cTn id="18" dur="1000" fill="hold"/>
                                        <p:tgtEl>
                                          <p:spTgt spid="12"/>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50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75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1000"/>
                                        <p:tgtEl>
                                          <p:spTgt spid="22"/>
                                        </p:tgtEl>
                                      </p:cBhvr>
                                    </p:animEffect>
                                    <p:anim calcmode="lin" valueType="num">
                                      <p:cBhvr>
                                        <p:cTn id="27" dur="1000" fill="hold"/>
                                        <p:tgtEl>
                                          <p:spTgt spid="22"/>
                                        </p:tgtEl>
                                        <p:attrNameLst>
                                          <p:attrName>ppt_x</p:attrName>
                                        </p:attrNameLst>
                                      </p:cBhvr>
                                      <p:tavLst>
                                        <p:tav tm="0">
                                          <p:val>
                                            <p:strVal val="#ppt_x"/>
                                          </p:val>
                                        </p:tav>
                                        <p:tav tm="100000">
                                          <p:val>
                                            <p:strVal val="#ppt_x"/>
                                          </p:val>
                                        </p:tav>
                                      </p:tavLst>
                                    </p:anim>
                                    <p:anim calcmode="lin" valueType="num">
                                      <p:cBhvr>
                                        <p:cTn id="28" dur="1000" fill="hold"/>
                                        <p:tgtEl>
                                          <p:spTgt spid="22"/>
                                        </p:tgtEl>
                                        <p:attrNameLst>
                                          <p:attrName>ppt_y</p:attrName>
                                        </p:attrNameLst>
                                      </p:cBhvr>
                                      <p:tavLst>
                                        <p:tav tm="0">
                                          <p:val>
                                            <p:strVal val="#ppt_y-.1"/>
                                          </p:val>
                                        </p:tav>
                                        <p:tav tm="100000">
                                          <p:val>
                                            <p:strVal val="#ppt_y"/>
                                          </p:val>
                                        </p:tav>
                                      </p:tavLst>
                                    </p:anim>
                                  </p:childTnLst>
                                </p:cTn>
                              </p:par>
                              <p:par>
                                <p:cTn id="29" presetID="47" presetClass="entr" presetSubtype="0" fill="hold" nodeType="withEffect">
                                  <p:stCondLst>
                                    <p:cond delay="100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1000"/>
                                        <p:tgtEl>
                                          <p:spTgt spid="27"/>
                                        </p:tgtEl>
                                      </p:cBhvr>
                                    </p:animEffect>
                                    <p:anim calcmode="lin" valueType="num">
                                      <p:cBhvr>
                                        <p:cTn id="32" dur="1000" fill="hold"/>
                                        <p:tgtEl>
                                          <p:spTgt spid="27"/>
                                        </p:tgtEl>
                                        <p:attrNameLst>
                                          <p:attrName>ppt_x</p:attrName>
                                        </p:attrNameLst>
                                      </p:cBhvr>
                                      <p:tavLst>
                                        <p:tav tm="0">
                                          <p:val>
                                            <p:strVal val="#ppt_x"/>
                                          </p:val>
                                        </p:tav>
                                        <p:tav tm="100000">
                                          <p:val>
                                            <p:strVal val="#ppt_x"/>
                                          </p:val>
                                        </p:tav>
                                      </p:tavLst>
                                    </p:anim>
                                    <p:anim calcmode="lin" valueType="num">
                                      <p:cBhvr>
                                        <p:cTn id="33" dur="1000" fill="hold"/>
                                        <p:tgtEl>
                                          <p:spTgt spid="27"/>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125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0"/>
                                        <p:tgtEl>
                                          <p:spTgt spid="32"/>
                                        </p:tgtEl>
                                      </p:cBhvr>
                                    </p:animEffect>
                                    <p:anim calcmode="lin" valueType="num">
                                      <p:cBhvr>
                                        <p:cTn id="37" dur="1000" fill="hold"/>
                                        <p:tgtEl>
                                          <p:spTgt spid="32"/>
                                        </p:tgtEl>
                                        <p:attrNameLst>
                                          <p:attrName>ppt_x</p:attrName>
                                        </p:attrNameLst>
                                      </p:cBhvr>
                                      <p:tavLst>
                                        <p:tav tm="0">
                                          <p:val>
                                            <p:strVal val="#ppt_x"/>
                                          </p:val>
                                        </p:tav>
                                        <p:tav tm="100000">
                                          <p:val>
                                            <p:strVal val="#ppt_x"/>
                                          </p:val>
                                        </p:tav>
                                      </p:tavLst>
                                    </p:anim>
                                    <p:anim calcmode="lin" valueType="num">
                                      <p:cBhvr>
                                        <p:cTn id="38" dur="1000" fill="hold"/>
                                        <p:tgtEl>
                                          <p:spTgt spid="32"/>
                                        </p:tgtEl>
                                        <p:attrNameLst>
                                          <p:attrName>ppt_y</p:attrName>
                                        </p:attrNameLst>
                                      </p:cBhvr>
                                      <p:tavLst>
                                        <p:tav tm="0">
                                          <p:val>
                                            <p:strVal val="#ppt_y+.1"/>
                                          </p:val>
                                        </p:tav>
                                        <p:tav tm="100000">
                                          <p:val>
                                            <p:strVal val="#ppt_y"/>
                                          </p:val>
                                        </p:tav>
                                      </p:tavLst>
                                    </p:anim>
                                  </p:childTnLst>
                                </p:cTn>
                              </p:par>
                            </p:childTnLst>
                          </p:cTn>
                        </p:par>
                        <p:par>
                          <p:cTn id="39" fill="hold">
                            <p:stCondLst>
                              <p:cond delay="3250"/>
                            </p:stCondLst>
                            <p:childTnLst>
                              <p:par>
                                <p:cTn id="40" presetID="50" presetClass="entr" presetSubtype="0" decel="100000" fill="hold" grpId="0" nodeType="afterEffect">
                                  <p:stCondLst>
                                    <p:cond delay="0"/>
                                  </p:stCondLst>
                                  <p:childTnLst>
                                    <p:set>
                                      <p:cBhvr>
                                        <p:cTn id="41" dur="1" fill="hold">
                                          <p:stCondLst>
                                            <p:cond delay="0"/>
                                          </p:stCondLst>
                                        </p:cTn>
                                        <p:tgtEl>
                                          <p:spTgt spid="38"/>
                                        </p:tgtEl>
                                        <p:attrNameLst>
                                          <p:attrName>style.visibility</p:attrName>
                                        </p:attrNameLst>
                                      </p:cBhvr>
                                      <p:to>
                                        <p:strVal val="visible"/>
                                      </p:to>
                                    </p:set>
                                    <p:anim calcmode="lin" valueType="num">
                                      <p:cBhvr>
                                        <p:cTn id="42" dur="1000" fill="hold"/>
                                        <p:tgtEl>
                                          <p:spTgt spid="38"/>
                                        </p:tgtEl>
                                        <p:attrNameLst>
                                          <p:attrName>ppt_w</p:attrName>
                                        </p:attrNameLst>
                                      </p:cBhvr>
                                      <p:tavLst>
                                        <p:tav tm="0">
                                          <p:val>
                                            <p:strVal val="#ppt_w+.3"/>
                                          </p:val>
                                        </p:tav>
                                        <p:tav tm="100000">
                                          <p:val>
                                            <p:strVal val="#ppt_w"/>
                                          </p:val>
                                        </p:tav>
                                      </p:tavLst>
                                    </p:anim>
                                    <p:anim calcmode="lin" valueType="num">
                                      <p:cBhvr>
                                        <p:cTn id="43" dur="1000" fill="hold"/>
                                        <p:tgtEl>
                                          <p:spTgt spid="38"/>
                                        </p:tgtEl>
                                        <p:attrNameLst>
                                          <p:attrName>ppt_h</p:attrName>
                                        </p:attrNameLst>
                                      </p:cBhvr>
                                      <p:tavLst>
                                        <p:tav tm="0">
                                          <p:val>
                                            <p:strVal val="#ppt_h"/>
                                          </p:val>
                                        </p:tav>
                                        <p:tav tm="100000">
                                          <p:val>
                                            <p:strVal val="#ppt_h"/>
                                          </p:val>
                                        </p:tav>
                                      </p:tavLst>
                                    </p:anim>
                                    <p:animEffect transition="in" filter="fade">
                                      <p:cBhvr>
                                        <p:cTn id="44" dur="1000"/>
                                        <p:tgtEl>
                                          <p:spTgt spid="38"/>
                                        </p:tgtEl>
                                      </p:cBhvr>
                                    </p:animEffect>
                                  </p:childTnLst>
                                </p:cTn>
                              </p:par>
                              <p:par>
                                <p:cTn id="45" presetID="50" presetClass="entr" presetSubtype="0" decel="100000" fill="hold" grpId="0" nodeType="withEffect">
                                  <p:stCondLst>
                                    <p:cond delay="250"/>
                                  </p:stCondLst>
                                  <p:childTnLst>
                                    <p:set>
                                      <p:cBhvr>
                                        <p:cTn id="46" dur="1" fill="hold">
                                          <p:stCondLst>
                                            <p:cond delay="0"/>
                                          </p:stCondLst>
                                        </p:cTn>
                                        <p:tgtEl>
                                          <p:spTgt spid="39"/>
                                        </p:tgtEl>
                                        <p:attrNameLst>
                                          <p:attrName>style.visibility</p:attrName>
                                        </p:attrNameLst>
                                      </p:cBhvr>
                                      <p:to>
                                        <p:strVal val="visible"/>
                                      </p:to>
                                    </p:set>
                                    <p:anim calcmode="lin" valueType="num">
                                      <p:cBhvr>
                                        <p:cTn id="47" dur="1000" fill="hold"/>
                                        <p:tgtEl>
                                          <p:spTgt spid="39"/>
                                        </p:tgtEl>
                                        <p:attrNameLst>
                                          <p:attrName>ppt_w</p:attrName>
                                        </p:attrNameLst>
                                      </p:cBhvr>
                                      <p:tavLst>
                                        <p:tav tm="0">
                                          <p:val>
                                            <p:strVal val="#ppt_w+.3"/>
                                          </p:val>
                                        </p:tav>
                                        <p:tav tm="100000">
                                          <p:val>
                                            <p:strVal val="#ppt_w"/>
                                          </p:val>
                                        </p:tav>
                                      </p:tavLst>
                                    </p:anim>
                                    <p:anim calcmode="lin" valueType="num">
                                      <p:cBhvr>
                                        <p:cTn id="48" dur="1000" fill="hold"/>
                                        <p:tgtEl>
                                          <p:spTgt spid="39"/>
                                        </p:tgtEl>
                                        <p:attrNameLst>
                                          <p:attrName>ppt_h</p:attrName>
                                        </p:attrNameLst>
                                      </p:cBhvr>
                                      <p:tavLst>
                                        <p:tav tm="0">
                                          <p:val>
                                            <p:strVal val="#ppt_h"/>
                                          </p:val>
                                        </p:tav>
                                        <p:tav tm="100000">
                                          <p:val>
                                            <p:strVal val="#ppt_h"/>
                                          </p:val>
                                        </p:tav>
                                      </p:tavLst>
                                    </p:anim>
                                    <p:animEffect transition="in" filter="fade">
                                      <p:cBhvr>
                                        <p:cTn id="49" dur="1000"/>
                                        <p:tgtEl>
                                          <p:spTgt spid="39"/>
                                        </p:tgtEl>
                                      </p:cBhvr>
                                    </p:animEffect>
                                  </p:childTnLst>
                                </p:cTn>
                              </p:par>
                              <p:par>
                                <p:cTn id="50" presetID="50" presetClass="entr" presetSubtype="0" decel="100000" fill="hold" grpId="0" nodeType="withEffect">
                                  <p:stCondLst>
                                    <p:cond delay="500"/>
                                  </p:stCondLst>
                                  <p:childTnLst>
                                    <p:set>
                                      <p:cBhvr>
                                        <p:cTn id="51" dur="1" fill="hold">
                                          <p:stCondLst>
                                            <p:cond delay="0"/>
                                          </p:stCondLst>
                                        </p:cTn>
                                        <p:tgtEl>
                                          <p:spTgt spid="40"/>
                                        </p:tgtEl>
                                        <p:attrNameLst>
                                          <p:attrName>style.visibility</p:attrName>
                                        </p:attrNameLst>
                                      </p:cBhvr>
                                      <p:to>
                                        <p:strVal val="visible"/>
                                      </p:to>
                                    </p:set>
                                    <p:anim calcmode="lin" valueType="num">
                                      <p:cBhvr>
                                        <p:cTn id="52" dur="1000" fill="hold"/>
                                        <p:tgtEl>
                                          <p:spTgt spid="40"/>
                                        </p:tgtEl>
                                        <p:attrNameLst>
                                          <p:attrName>ppt_w</p:attrName>
                                        </p:attrNameLst>
                                      </p:cBhvr>
                                      <p:tavLst>
                                        <p:tav tm="0">
                                          <p:val>
                                            <p:strVal val="#ppt_w+.3"/>
                                          </p:val>
                                        </p:tav>
                                        <p:tav tm="100000">
                                          <p:val>
                                            <p:strVal val="#ppt_w"/>
                                          </p:val>
                                        </p:tav>
                                      </p:tavLst>
                                    </p:anim>
                                    <p:anim calcmode="lin" valueType="num">
                                      <p:cBhvr>
                                        <p:cTn id="53" dur="1000" fill="hold"/>
                                        <p:tgtEl>
                                          <p:spTgt spid="40"/>
                                        </p:tgtEl>
                                        <p:attrNameLst>
                                          <p:attrName>ppt_h</p:attrName>
                                        </p:attrNameLst>
                                      </p:cBhvr>
                                      <p:tavLst>
                                        <p:tav tm="0">
                                          <p:val>
                                            <p:strVal val="#ppt_h"/>
                                          </p:val>
                                        </p:tav>
                                        <p:tav tm="100000">
                                          <p:val>
                                            <p:strVal val="#ppt_h"/>
                                          </p:val>
                                        </p:tav>
                                      </p:tavLst>
                                    </p:anim>
                                    <p:animEffect transition="in" filter="fade">
                                      <p:cBhvr>
                                        <p:cTn id="54" dur="1000"/>
                                        <p:tgtEl>
                                          <p:spTgt spid="40"/>
                                        </p:tgtEl>
                                      </p:cBhvr>
                                    </p:animEffect>
                                  </p:childTnLst>
                                </p:cTn>
                              </p:par>
                              <p:par>
                                <p:cTn id="55" presetID="50" presetClass="entr" presetSubtype="0" decel="100000" fill="hold" grpId="0" nodeType="withEffect">
                                  <p:stCondLst>
                                    <p:cond delay="750"/>
                                  </p:stCondLst>
                                  <p:childTnLst>
                                    <p:set>
                                      <p:cBhvr>
                                        <p:cTn id="56" dur="1" fill="hold">
                                          <p:stCondLst>
                                            <p:cond delay="0"/>
                                          </p:stCondLst>
                                        </p:cTn>
                                        <p:tgtEl>
                                          <p:spTgt spid="41"/>
                                        </p:tgtEl>
                                        <p:attrNameLst>
                                          <p:attrName>style.visibility</p:attrName>
                                        </p:attrNameLst>
                                      </p:cBhvr>
                                      <p:to>
                                        <p:strVal val="visible"/>
                                      </p:to>
                                    </p:set>
                                    <p:anim calcmode="lin" valueType="num">
                                      <p:cBhvr>
                                        <p:cTn id="57" dur="1000" fill="hold"/>
                                        <p:tgtEl>
                                          <p:spTgt spid="41"/>
                                        </p:tgtEl>
                                        <p:attrNameLst>
                                          <p:attrName>ppt_w</p:attrName>
                                        </p:attrNameLst>
                                      </p:cBhvr>
                                      <p:tavLst>
                                        <p:tav tm="0">
                                          <p:val>
                                            <p:strVal val="#ppt_w+.3"/>
                                          </p:val>
                                        </p:tav>
                                        <p:tav tm="100000">
                                          <p:val>
                                            <p:strVal val="#ppt_w"/>
                                          </p:val>
                                        </p:tav>
                                      </p:tavLst>
                                    </p:anim>
                                    <p:anim calcmode="lin" valueType="num">
                                      <p:cBhvr>
                                        <p:cTn id="58" dur="1000" fill="hold"/>
                                        <p:tgtEl>
                                          <p:spTgt spid="41"/>
                                        </p:tgtEl>
                                        <p:attrNameLst>
                                          <p:attrName>ppt_h</p:attrName>
                                        </p:attrNameLst>
                                      </p:cBhvr>
                                      <p:tavLst>
                                        <p:tav tm="0">
                                          <p:val>
                                            <p:strVal val="#ppt_h"/>
                                          </p:val>
                                        </p:tav>
                                        <p:tav tm="100000">
                                          <p:val>
                                            <p:strVal val="#ppt_h"/>
                                          </p:val>
                                        </p:tav>
                                      </p:tavLst>
                                    </p:anim>
                                    <p:animEffect transition="in" filter="fade">
                                      <p:cBhvr>
                                        <p:cTn id="59" dur="1000"/>
                                        <p:tgtEl>
                                          <p:spTgt spid="41"/>
                                        </p:tgtEl>
                                      </p:cBhvr>
                                    </p:animEffect>
                                  </p:childTnLst>
                                </p:cTn>
                              </p:par>
                              <p:par>
                                <p:cTn id="60" presetID="50" presetClass="entr" presetSubtype="0" decel="100000" fill="hold" grpId="0" nodeType="withEffect">
                                  <p:stCondLst>
                                    <p:cond delay="1000"/>
                                  </p:stCondLst>
                                  <p:childTnLst>
                                    <p:set>
                                      <p:cBhvr>
                                        <p:cTn id="61" dur="1" fill="hold">
                                          <p:stCondLst>
                                            <p:cond delay="0"/>
                                          </p:stCondLst>
                                        </p:cTn>
                                        <p:tgtEl>
                                          <p:spTgt spid="42"/>
                                        </p:tgtEl>
                                        <p:attrNameLst>
                                          <p:attrName>style.visibility</p:attrName>
                                        </p:attrNameLst>
                                      </p:cBhvr>
                                      <p:to>
                                        <p:strVal val="visible"/>
                                      </p:to>
                                    </p:set>
                                    <p:anim calcmode="lin" valueType="num">
                                      <p:cBhvr>
                                        <p:cTn id="62" dur="1000" fill="hold"/>
                                        <p:tgtEl>
                                          <p:spTgt spid="42"/>
                                        </p:tgtEl>
                                        <p:attrNameLst>
                                          <p:attrName>ppt_w</p:attrName>
                                        </p:attrNameLst>
                                      </p:cBhvr>
                                      <p:tavLst>
                                        <p:tav tm="0">
                                          <p:val>
                                            <p:strVal val="#ppt_w+.3"/>
                                          </p:val>
                                        </p:tav>
                                        <p:tav tm="100000">
                                          <p:val>
                                            <p:strVal val="#ppt_w"/>
                                          </p:val>
                                        </p:tav>
                                      </p:tavLst>
                                    </p:anim>
                                    <p:anim calcmode="lin" valueType="num">
                                      <p:cBhvr>
                                        <p:cTn id="63" dur="1000" fill="hold"/>
                                        <p:tgtEl>
                                          <p:spTgt spid="42"/>
                                        </p:tgtEl>
                                        <p:attrNameLst>
                                          <p:attrName>ppt_h</p:attrName>
                                        </p:attrNameLst>
                                      </p:cBhvr>
                                      <p:tavLst>
                                        <p:tav tm="0">
                                          <p:val>
                                            <p:strVal val="#ppt_h"/>
                                          </p:val>
                                        </p:tav>
                                        <p:tav tm="100000">
                                          <p:val>
                                            <p:strVal val="#ppt_h"/>
                                          </p:val>
                                        </p:tav>
                                      </p:tavLst>
                                    </p:anim>
                                    <p:animEffect transition="in" filter="fade">
                                      <p:cBhvr>
                                        <p:cTn id="64" dur="1000"/>
                                        <p:tgtEl>
                                          <p:spTgt spid="42"/>
                                        </p:tgtEl>
                                      </p:cBhvr>
                                    </p:animEffect>
                                  </p:childTnLst>
                                </p:cTn>
                              </p:par>
                              <p:par>
                                <p:cTn id="65" presetID="50" presetClass="entr" presetSubtype="0" decel="100000" fill="hold" grpId="0" nodeType="withEffect">
                                  <p:stCondLst>
                                    <p:cond delay="1250"/>
                                  </p:stCondLst>
                                  <p:childTnLst>
                                    <p:set>
                                      <p:cBhvr>
                                        <p:cTn id="66" dur="1" fill="hold">
                                          <p:stCondLst>
                                            <p:cond delay="0"/>
                                          </p:stCondLst>
                                        </p:cTn>
                                        <p:tgtEl>
                                          <p:spTgt spid="43"/>
                                        </p:tgtEl>
                                        <p:attrNameLst>
                                          <p:attrName>style.visibility</p:attrName>
                                        </p:attrNameLst>
                                      </p:cBhvr>
                                      <p:to>
                                        <p:strVal val="visible"/>
                                      </p:to>
                                    </p:set>
                                    <p:anim calcmode="lin" valueType="num">
                                      <p:cBhvr>
                                        <p:cTn id="67" dur="1000" fill="hold"/>
                                        <p:tgtEl>
                                          <p:spTgt spid="43"/>
                                        </p:tgtEl>
                                        <p:attrNameLst>
                                          <p:attrName>ppt_w</p:attrName>
                                        </p:attrNameLst>
                                      </p:cBhvr>
                                      <p:tavLst>
                                        <p:tav tm="0">
                                          <p:val>
                                            <p:strVal val="#ppt_w+.3"/>
                                          </p:val>
                                        </p:tav>
                                        <p:tav tm="100000">
                                          <p:val>
                                            <p:strVal val="#ppt_w"/>
                                          </p:val>
                                        </p:tav>
                                      </p:tavLst>
                                    </p:anim>
                                    <p:anim calcmode="lin" valueType="num">
                                      <p:cBhvr>
                                        <p:cTn id="68" dur="1000" fill="hold"/>
                                        <p:tgtEl>
                                          <p:spTgt spid="43"/>
                                        </p:tgtEl>
                                        <p:attrNameLst>
                                          <p:attrName>ppt_h</p:attrName>
                                        </p:attrNameLst>
                                      </p:cBhvr>
                                      <p:tavLst>
                                        <p:tav tm="0">
                                          <p:val>
                                            <p:strVal val="#ppt_h"/>
                                          </p:val>
                                        </p:tav>
                                        <p:tav tm="100000">
                                          <p:val>
                                            <p:strVal val="#ppt_h"/>
                                          </p:val>
                                        </p:tav>
                                      </p:tavLst>
                                    </p:anim>
                                    <p:animEffect transition="in" filter="fade">
                                      <p:cBhvr>
                                        <p:cTn id="6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42" grpId="0"/>
      <p:bldP spid="4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04"/>
          <p:cNvSpPr>
            <a:spLocks noEditPoints="1"/>
          </p:cNvSpPr>
          <p:nvPr/>
        </p:nvSpPr>
        <p:spPr bwMode="auto">
          <a:xfrm>
            <a:off x="6179508" y="1459097"/>
            <a:ext cx="910824" cy="3659279"/>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rgbClr val="0065B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7" name="Freeform 196"/>
          <p:cNvSpPr>
            <a:spLocks noEditPoints="1"/>
          </p:cNvSpPr>
          <p:nvPr/>
        </p:nvSpPr>
        <p:spPr bwMode="auto">
          <a:xfrm>
            <a:off x="7036069" y="1741480"/>
            <a:ext cx="1243819" cy="3877628"/>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00B0F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8" name="Freeform 200"/>
          <p:cNvSpPr>
            <a:spLocks noEditPoints="1"/>
          </p:cNvSpPr>
          <p:nvPr/>
        </p:nvSpPr>
        <p:spPr bwMode="auto">
          <a:xfrm>
            <a:off x="10627662" y="1459097"/>
            <a:ext cx="1186477" cy="3749095"/>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rgbClr val="0065B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9" name="Freeform 208"/>
          <p:cNvSpPr>
            <a:spLocks noEditPoints="1"/>
          </p:cNvSpPr>
          <p:nvPr/>
        </p:nvSpPr>
        <p:spPr bwMode="auto">
          <a:xfrm>
            <a:off x="9718721" y="1741480"/>
            <a:ext cx="1056820" cy="3929268"/>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rgbClr val="00B0F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0" name="Freeform 192"/>
          <p:cNvSpPr>
            <a:spLocks noEditPoints="1"/>
          </p:cNvSpPr>
          <p:nvPr/>
        </p:nvSpPr>
        <p:spPr bwMode="auto">
          <a:xfrm>
            <a:off x="8254254" y="1830356"/>
            <a:ext cx="1744933" cy="412277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rgbClr val="0065B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1" name="TextBox 12"/>
          <p:cNvSpPr txBox="1"/>
          <p:nvPr/>
        </p:nvSpPr>
        <p:spPr>
          <a:xfrm>
            <a:off x="1001584" y="2610676"/>
            <a:ext cx="3996051" cy="4524315"/>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这里输入简单的文字概述里输入简单文字概述这里简单输入简单文字这里输入简单的文字概述里输入简单文字概述这里简单输入简单文字这里输入简单的文字概述里输入简单文字概述这里简单输入简单文字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这里输入简单的文字概述里输入简单文字概述这里简单输入简单文字这里输入简单的文字概述里输入简单文字概述这里简单输入简单文字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889476" y="995834"/>
            <a:ext cx="3995616" cy="1247381"/>
            <a:chOff x="889476" y="995834"/>
            <a:chExt cx="3995616" cy="1247381"/>
          </a:xfrm>
        </p:grpSpPr>
        <p:grpSp>
          <p:nvGrpSpPr>
            <p:cNvPr id="13" name="组合 12"/>
            <p:cNvGrpSpPr/>
            <p:nvPr/>
          </p:nvGrpSpPr>
          <p:grpSpPr>
            <a:xfrm>
              <a:off x="889476" y="995834"/>
              <a:ext cx="3995616" cy="1247381"/>
              <a:chOff x="3061134" y="5426262"/>
              <a:chExt cx="3375334" cy="1053737"/>
            </a:xfrm>
          </p:grpSpPr>
          <p:sp>
            <p:nvSpPr>
              <p:cNvPr id="15" name="圆角矩形 14"/>
              <p:cNvSpPr/>
              <p:nvPr/>
            </p:nvSpPr>
            <p:spPr>
              <a:xfrm>
                <a:off x="3061134" y="5426262"/>
                <a:ext cx="3375334" cy="1053737"/>
              </a:xfrm>
              <a:prstGeom prst="roundRect">
                <a:avLst>
                  <a:gd name="adj" fmla="val 50000"/>
                </a:avLst>
              </a:prstGeom>
              <a:gradFill flip="none" rotWithShape="1">
                <a:gsLst>
                  <a:gs pos="0">
                    <a:srgbClr val="D5D5D5"/>
                  </a:gs>
                  <a:gs pos="100000">
                    <a:srgbClr val="FBFBFB"/>
                  </a:gs>
                </a:gsLst>
                <a:lin ang="5400000" scaled="1"/>
                <a:tileRect/>
              </a:gradFill>
              <a:ln w="19050">
                <a:gradFill>
                  <a:gsLst>
                    <a:gs pos="0">
                      <a:schemeClr val="bg1"/>
                    </a:gs>
                    <a:gs pos="100000">
                      <a:srgbClr val="CBCBCB"/>
                    </a:gs>
                  </a:gsLst>
                  <a:lin ang="5400000" scaled="0"/>
                </a:gradFill>
              </a:ln>
              <a:effectLst>
                <a:outerShdw blurRad="127000" dist="635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3514338" y="5578088"/>
                <a:ext cx="2457065" cy="750086"/>
              </a:xfrm>
              <a:prstGeom prst="rect">
                <a:avLst/>
              </a:prstGeom>
              <a:gradFill>
                <a:gsLst>
                  <a:gs pos="100000">
                    <a:srgbClr val="218EDF"/>
                  </a:gs>
                  <a:gs pos="0">
                    <a:srgbClr val="00487D"/>
                  </a:gs>
                </a:gsLst>
                <a:lin ang="8100000" scaled="0"/>
              </a:gradFill>
              <a:ln w="12700">
                <a:noFill/>
              </a:ln>
              <a:effectLst>
                <a:innerShdw blurRad="88900" dist="25400" dir="162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3148174" y="5875198"/>
                <a:ext cx="155864" cy="155863"/>
                <a:chOff x="4559531" y="2227811"/>
                <a:chExt cx="207818" cy="207818"/>
              </a:xfrm>
            </p:grpSpPr>
            <p:sp>
              <p:nvSpPr>
                <p:cNvPr id="21" name="椭圆 20"/>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六边形 21"/>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nvGrpSpPr>
              <p:cNvPr id="18" name="组合 17"/>
              <p:cNvGrpSpPr/>
              <p:nvPr/>
            </p:nvGrpSpPr>
            <p:grpSpPr>
              <a:xfrm>
                <a:off x="6192457" y="5875198"/>
                <a:ext cx="155864" cy="155863"/>
                <a:chOff x="4559531" y="2227811"/>
                <a:chExt cx="207818" cy="207818"/>
              </a:xfrm>
            </p:grpSpPr>
            <p:sp>
              <p:nvSpPr>
                <p:cNvPr id="19" name="椭圆 18"/>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六边形 19"/>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grpSp>
        <p:sp>
          <p:nvSpPr>
            <p:cNvPr id="14" name="文本框 13"/>
            <p:cNvSpPr txBox="1"/>
            <p:nvPr/>
          </p:nvSpPr>
          <p:spPr>
            <a:xfrm>
              <a:off x="1549628" y="1180450"/>
              <a:ext cx="2662908" cy="830997"/>
            </a:xfrm>
            <a:prstGeom prst="rect">
              <a:avLst/>
            </a:prstGeom>
            <a:noFill/>
          </p:spPr>
          <p:txBody>
            <a:bodyPr wrap="none" rtlCol="0">
              <a:spAutoFit/>
            </a:bodyPr>
            <a:lstStyle/>
            <a:p>
              <a:r>
                <a:rPr lang="zh-CN" altLang="en-US" sz="4800" b="1" dirty="0">
                  <a:solidFill>
                    <a:srgbClr val="FFFFFF"/>
                  </a:solidFill>
                  <a:latin typeface="幼圆" panose="02010509060101010101" pitchFamily="49" charset="-122"/>
                  <a:ea typeface="幼圆" panose="02010509060101010101" pitchFamily="49" charset="-122"/>
                </a:rPr>
                <a:t>结 束 语</a:t>
              </a:r>
            </a:p>
          </p:txBody>
        </p:sp>
      </p:grpSp>
    </p:spTree>
    <p:extLst>
      <p:ext uri="{BB962C8B-B14F-4D97-AF65-F5344CB8AC3E}">
        <p14:creationId xmlns:p14="http://schemas.microsoft.com/office/powerpoint/2010/main" val="3120652818"/>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decel="2800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750" fill="hold"/>
                                        <p:tgtEl>
                                          <p:spTgt spid="7"/>
                                        </p:tgtEl>
                                        <p:attrNameLst>
                                          <p:attrName>ppt_x</p:attrName>
                                        </p:attrNameLst>
                                      </p:cBhvr>
                                      <p:tavLst>
                                        <p:tav tm="0">
                                          <p:val>
                                            <p:strVal val="#ppt_x"/>
                                          </p:val>
                                        </p:tav>
                                        <p:tav tm="100000">
                                          <p:val>
                                            <p:strVal val="#ppt_x"/>
                                          </p:val>
                                        </p:tav>
                                      </p:tavLst>
                                    </p:anim>
                                    <p:anim calcmode="lin" valueType="num">
                                      <p:cBhvr additive="base">
                                        <p:cTn id="13" dur="750" fill="hold"/>
                                        <p:tgtEl>
                                          <p:spTgt spid="7"/>
                                        </p:tgtEl>
                                        <p:attrNameLst>
                                          <p:attrName>ppt_y</p:attrName>
                                        </p:attrNameLst>
                                      </p:cBhvr>
                                      <p:tavLst>
                                        <p:tav tm="0">
                                          <p:val>
                                            <p:strVal val="1+#ppt_h/2"/>
                                          </p:val>
                                        </p:tav>
                                        <p:tav tm="100000">
                                          <p:val>
                                            <p:strVal val="#ppt_y"/>
                                          </p:val>
                                        </p:tav>
                                      </p:tavLst>
                                    </p:anim>
                                  </p:childTnLst>
                                </p:cTn>
                              </p:par>
                              <p:par>
                                <p:cTn id="14" presetID="2" presetClass="entr" presetSubtype="4" decel="2800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750" fill="hold"/>
                                        <p:tgtEl>
                                          <p:spTgt spid="9"/>
                                        </p:tgtEl>
                                        <p:attrNameLst>
                                          <p:attrName>ppt_x</p:attrName>
                                        </p:attrNameLst>
                                      </p:cBhvr>
                                      <p:tavLst>
                                        <p:tav tm="0">
                                          <p:val>
                                            <p:strVal val="#ppt_x"/>
                                          </p:val>
                                        </p:tav>
                                        <p:tav tm="100000">
                                          <p:val>
                                            <p:strVal val="#ppt_x"/>
                                          </p:val>
                                        </p:tav>
                                      </p:tavLst>
                                    </p:anim>
                                    <p:anim calcmode="lin" valueType="num">
                                      <p:cBhvr additive="base">
                                        <p:cTn id="17" dur="750" fill="hold"/>
                                        <p:tgtEl>
                                          <p:spTgt spid="9"/>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decel="2800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750" fill="hold"/>
                                        <p:tgtEl>
                                          <p:spTgt spid="6"/>
                                        </p:tgtEl>
                                        <p:attrNameLst>
                                          <p:attrName>ppt_x</p:attrName>
                                        </p:attrNameLst>
                                      </p:cBhvr>
                                      <p:tavLst>
                                        <p:tav tm="0">
                                          <p:val>
                                            <p:strVal val="#ppt_x"/>
                                          </p:val>
                                        </p:tav>
                                        <p:tav tm="100000">
                                          <p:val>
                                            <p:strVal val="#ppt_x"/>
                                          </p:val>
                                        </p:tav>
                                      </p:tavLst>
                                    </p:anim>
                                    <p:anim calcmode="lin" valueType="num">
                                      <p:cBhvr additive="base">
                                        <p:cTn id="22" dur="750" fill="hold"/>
                                        <p:tgtEl>
                                          <p:spTgt spid="6"/>
                                        </p:tgtEl>
                                        <p:attrNameLst>
                                          <p:attrName>ppt_y</p:attrName>
                                        </p:attrNameLst>
                                      </p:cBhvr>
                                      <p:tavLst>
                                        <p:tav tm="0">
                                          <p:val>
                                            <p:strVal val="1+#ppt_h/2"/>
                                          </p:val>
                                        </p:tav>
                                        <p:tav tm="100000">
                                          <p:val>
                                            <p:strVal val="#ppt_y"/>
                                          </p:val>
                                        </p:tav>
                                      </p:tavLst>
                                    </p:anim>
                                  </p:childTnLst>
                                </p:cTn>
                              </p:par>
                              <p:par>
                                <p:cTn id="23" presetID="2" presetClass="entr" presetSubtype="4" decel="2800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750" fill="hold"/>
                                        <p:tgtEl>
                                          <p:spTgt spid="8"/>
                                        </p:tgtEl>
                                        <p:attrNameLst>
                                          <p:attrName>ppt_x</p:attrName>
                                        </p:attrNameLst>
                                      </p:cBhvr>
                                      <p:tavLst>
                                        <p:tav tm="0">
                                          <p:val>
                                            <p:strVal val="#ppt_x"/>
                                          </p:val>
                                        </p:tav>
                                        <p:tav tm="100000">
                                          <p:val>
                                            <p:strVal val="#ppt_x"/>
                                          </p:val>
                                        </p:tav>
                                      </p:tavLst>
                                    </p:anim>
                                    <p:anim calcmode="lin" valueType="num">
                                      <p:cBhvr additive="base">
                                        <p:cTn id="26" dur="75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2250"/>
                            </p:stCondLst>
                            <p:childTnLst>
                              <p:par>
                                <p:cTn id="28" presetID="25" presetClass="entr" presetSubtype="0" fill="hold" nodeType="after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decel="50000" fill="hold">
                                          <p:stCondLst>
                                            <p:cond delay="0"/>
                                          </p:stCondLst>
                                        </p:cTn>
                                        <p:tgtEl>
                                          <p:spTgt spid="12"/>
                                        </p:tgtEl>
                                        <p:attrNameLst>
                                          <p:attrName>style.rotation</p:attrName>
                                        </p:attrNameLst>
                                      </p:cBhvr>
                                      <p:tavLst>
                                        <p:tav tm="0">
                                          <p:val>
                                            <p:fltVal val="-90"/>
                                          </p:val>
                                        </p:tav>
                                        <p:tav tm="100000">
                                          <p:val>
                                            <p:fltVal val="0"/>
                                          </p:val>
                                        </p:tav>
                                      </p:tavLst>
                                    </p:anim>
                                    <p:anim calcmode="lin" valueType="num">
                                      <p:cBhvr>
                                        <p:cTn id="31" dur="500" decel="50000" fill="hold">
                                          <p:stCondLst>
                                            <p:cond delay="0"/>
                                          </p:stCondLst>
                                        </p:cTn>
                                        <p:tgtEl>
                                          <p:spTgt spid="12"/>
                                        </p:tgtEl>
                                        <p:attrNameLst>
                                          <p:attrName>ppt_w</p:attrName>
                                        </p:attrNameLst>
                                      </p:cBhvr>
                                      <p:tavLst>
                                        <p:tav tm="0">
                                          <p:val>
                                            <p:strVal val="#ppt_w"/>
                                          </p:val>
                                        </p:tav>
                                        <p:tav tm="100000">
                                          <p:val>
                                            <p:strVal val="#ppt_w*.05"/>
                                          </p:val>
                                        </p:tav>
                                      </p:tavLst>
                                    </p:anim>
                                    <p:anim calcmode="lin" valueType="num">
                                      <p:cBhvr>
                                        <p:cTn id="32" dur="500" accel="50000" fill="hold">
                                          <p:stCondLst>
                                            <p:cond delay="500"/>
                                          </p:stCondLst>
                                        </p:cTn>
                                        <p:tgtEl>
                                          <p:spTgt spid="12"/>
                                        </p:tgtEl>
                                        <p:attrNameLst>
                                          <p:attrName>ppt_w</p:attrName>
                                        </p:attrNameLst>
                                      </p:cBhvr>
                                      <p:tavLst>
                                        <p:tav tm="0">
                                          <p:val>
                                            <p:strVal val="#ppt_w*.05"/>
                                          </p:val>
                                        </p:tav>
                                        <p:tav tm="100000">
                                          <p:val>
                                            <p:strVal val="#ppt_w"/>
                                          </p:val>
                                        </p:tav>
                                      </p:tavLst>
                                    </p:anim>
                                    <p:anim calcmode="lin" valueType="num">
                                      <p:cBhvr>
                                        <p:cTn id="33" dur="1000" fill="hold"/>
                                        <p:tgtEl>
                                          <p:spTgt spid="12"/>
                                        </p:tgtEl>
                                        <p:attrNameLst>
                                          <p:attrName>ppt_h</p:attrName>
                                        </p:attrNameLst>
                                      </p:cBhvr>
                                      <p:tavLst>
                                        <p:tav tm="0">
                                          <p:val>
                                            <p:strVal val="#ppt_h"/>
                                          </p:val>
                                        </p:tav>
                                        <p:tav tm="100000">
                                          <p:val>
                                            <p:strVal val="#ppt_h"/>
                                          </p:val>
                                        </p:tav>
                                      </p:tavLst>
                                    </p:anim>
                                    <p:anim calcmode="lin" valueType="num">
                                      <p:cBhvr>
                                        <p:cTn id="34" dur="500" decel="50000" fill="hold">
                                          <p:stCondLst>
                                            <p:cond delay="0"/>
                                          </p:stCondLst>
                                        </p:cTn>
                                        <p:tgtEl>
                                          <p:spTgt spid="12"/>
                                        </p:tgtEl>
                                        <p:attrNameLst>
                                          <p:attrName>ppt_x</p:attrName>
                                        </p:attrNameLst>
                                      </p:cBhvr>
                                      <p:tavLst>
                                        <p:tav tm="0">
                                          <p:val>
                                            <p:strVal val="#ppt_x+.4"/>
                                          </p:val>
                                        </p:tav>
                                        <p:tav tm="100000">
                                          <p:val>
                                            <p:strVal val="#ppt_x"/>
                                          </p:val>
                                        </p:tav>
                                      </p:tavLst>
                                    </p:anim>
                                    <p:anim calcmode="lin" valueType="num">
                                      <p:cBhvr>
                                        <p:cTn id="35" dur="500" decel="50000" fill="hold">
                                          <p:stCondLst>
                                            <p:cond delay="0"/>
                                          </p:stCondLst>
                                        </p:cTn>
                                        <p:tgtEl>
                                          <p:spTgt spid="12"/>
                                        </p:tgtEl>
                                        <p:attrNameLst>
                                          <p:attrName>ppt_y</p:attrName>
                                        </p:attrNameLst>
                                      </p:cBhvr>
                                      <p:tavLst>
                                        <p:tav tm="0">
                                          <p:val>
                                            <p:strVal val="#ppt_y-.2"/>
                                          </p:val>
                                        </p:tav>
                                        <p:tav tm="100000">
                                          <p:val>
                                            <p:strVal val="#ppt_y+.1"/>
                                          </p:val>
                                        </p:tav>
                                      </p:tavLst>
                                    </p:anim>
                                    <p:anim calcmode="lin" valueType="num">
                                      <p:cBhvr>
                                        <p:cTn id="36" dur="500" accel="50000" fill="hold">
                                          <p:stCondLst>
                                            <p:cond delay="500"/>
                                          </p:stCondLst>
                                        </p:cTn>
                                        <p:tgtEl>
                                          <p:spTgt spid="12"/>
                                        </p:tgtEl>
                                        <p:attrNameLst>
                                          <p:attrName>ppt_y</p:attrName>
                                        </p:attrNameLst>
                                      </p:cBhvr>
                                      <p:tavLst>
                                        <p:tav tm="0">
                                          <p:val>
                                            <p:strVal val="#ppt_y+.1"/>
                                          </p:val>
                                        </p:tav>
                                        <p:tav tm="100000">
                                          <p:val>
                                            <p:strVal val="#ppt_y"/>
                                          </p:val>
                                        </p:tav>
                                      </p:tavLst>
                                    </p:anim>
                                    <p:animEffect transition="in" filter="fade">
                                      <p:cBhvr>
                                        <p:cTn id="37" dur="1000" decel="50000">
                                          <p:stCondLst>
                                            <p:cond delay="0"/>
                                          </p:stCondLst>
                                        </p:cTn>
                                        <p:tgtEl>
                                          <p:spTgt spid="12"/>
                                        </p:tgtEl>
                                      </p:cBhvr>
                                    </p:animEffect>
                                  </p:childTnLst>
                                </p:cTn>
                              </p:par>
                            </p:childTnLst>
                          </p:cTn>
                        </p:par>
                        <p:par>
                          <p:cTn id="38" fill="hold">
                            <p:stCondLst>
                              <p:cond delay="3250"/>
                            </p:stCondLst>
                            <p:childTnLst>
                              <p:par>
                                <p:cTn id="39" presetID="22" presetClass="entr" presetSubtype="1"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wipe(up)">
                                      <p:cBhvr>
                                        <p:cTn id="41"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flipV="1">
            <a:off x="-1" y="-1"/>
            <a:ext cx="2488557" cy="4948363"/>
          </a:xfrm>
          <a:prstGeom prst="rect">
            <a:avLst/>
          </a:prstGeom>
        </p:spPr>
      </p:pic>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r="39135" b="18687"/>
          <a:stretch>
            <a:fillRect/>
          </a:stretch>
        </p:blipFill>
        <p:spPr>
          <a:xfrm>
            <a:off x="6748041" y="700215"/>
            <a:ext cx="5443959" cy="6157785"/>
          </a:xfrm>
          <a:prstGeom prst="rect">
            <a:avLst/>
          </a:prstGeom>
        </p:spPr>
      </p:pic>
      <p:sp>
        <p:nvSpPr>
          <p:cNvPr id="6" name="文本框 5"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1297494" y="1768250"/>
            <a:ext cx="6981398" cy="1600438"/>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66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感谢在座各位聆听</a:t>
            </a:r>
            <a:endParaRPr lang="en-US" altLang="zh-CN" sz="66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sp>
        <p:nvSpPr>
          <p:cNvPr id="7" name="文本框 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4855428" y="3317915"/>
            <a:ext cx="1991251" cy="892552"/>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28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汇报人：</a:t>
            </a:r>
            <a:r>
              <a:rPr lang="en-US" altLang="zh-CN"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a:t>
            </a:r>
            <a:endParaRPr lang="en-US" altLang="zh-CN" sz="20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sp>
        <p:nvSpPr>
          <p:cNvPr id="8" name="文本框 7"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rot="21342">
            <a:off x="1985412" y="3310941"/>
            <a:ext cx="2249334" cy="892552"/>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rPr>
              <a:t>单位部门：市场部</a:t>
            </a:r>
            <a:endParaRPr lang="en-US" altLang="zh-CN" sz="2000" b="1" dirty="0">
              <a:gradFill>
                <a:gsLst>
                  <a:gs pos="100000">
                    <a:srgbClr val="218EDF"/>
                  </a:gs>
                  <a:gs pos="0">
                    <a:srgbClr val="00487D"/>
                  </a:gs>
                </a:gsLst>
                <a:lin ang="8100000" scaled="0"/>
              </a:gradFill>
              <a:latin typeface="幼圆" panose="02010509060101010101" pitchFamily="49" charset="-122"/>
              <a:ea typeface="幼圆" panose="02010509060101010101" pitchFamily="49" charset="-122"/>
              <a:cs typeface="Kartika" panose="02020503030404060203" pitchFamily="18" charset="0"/>
            </a:endParaRPr>
          </a:p>
        </p:txBody>
      </p:sp>
      <p:pic>
        <p:nvPicPr>
          <p:cNvPr id="9" name="图片 8"/>
          <p:cNvPicPr>
            <a:picLocks noChangeAspect="1"/>
          </p:cNvPicPr>
          <p:nvPr/>
        </p:nvPicPr>
        <p:blipFill rotWithShape="1">
          <a:blip r:embed="rId4">
            <a:grayscl/>
            <a:extLst>
              <a:ext uri="{BEBA8EAE-BF5A-486C-A8C5-ECC9F3942E4B}">
                <a14:imgProps xmlns:a14="http://schemas.microsoft.com/office/drawing/2010/main">
                  <a14:imgLayer r:embed="rId5">
                    <a14:imgEffect>
                      <a14:colorTemperature colorTemp="2000"/>
                    </a14:imgEffect>
                  </a14:imgLayer>
                </a14:imgProps>
              </a:ext>
            </a:extLst>
          </a:blip>
          <a:srcRect b="72279"/>
          <a:stretch/>
        </p:blipFill>
        <p:spPr>
          <a:xfrm flipH="1">
            <a:off x="968189" y="3389058"/>
            <a:ext cx="7135891" cy="191339"/>
          </a:xfrm>
          <a:prstGeom prst="rect">
            <a:avLst/>
          </a:prstGeom>
        </p:spPr>
      </p:pic>
    </p:spTree>
    <p:extLst>
      <p:ext uri="{BB962C8B-B14F-4D97-AF65-F5344CB8AC3E}">
        <p14:creationId xmlns:p14="http://schemas.microsoft.com/office/powerpoint/2010/main" val="27612685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drap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750"/>
                                        <p:tgtEl>
                                          <p:spTgt spid="4"/>
                                        </p:tgtEl>
                                      </p:cBhvr>
                                    </p:animEffect>
                                  </p:childTnLst>
                                </p:cTn>
                              </p:par>
                              <p:par>
                                <p:cTn id="8" presetID="18" presetClass="entr" presetSubtype="9"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strips(upLeft)">
                                      <p:cBhvr>
                                        <p:cTn id="10" dur="750"/>
                                        <p:tgtEl>
                                          <p:spTgt spid="5"/>
                                        </p:tgtEl>
                                      </p:cBhvr>
                                    </p:animEffect>
                                  </p:childTnLst>
                                </p:cTn>
                              </p:par>
                            </p:childTnLst>
                          </p:cTn>
                        </p:par>
                        <p:par>
                          <p:cTn id="11" fill="hold">
                            <p:stCondLst>
                              <p:cond delay="750"/>
                            </p:stCondLst>
                            <p:childTnLst>
                              <p:par>
                                <p:cTn id="12" presetID="25"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5"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6"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7" dur="1000" fill="hold"/>
                                        <p:tgtEl>
                                          <p:spTgt spid="6"/>
                                        </p:tgtEl>
                                        <p:attrNameLst>
                                          <p:attrName>ppt_h</p:attrName>
                                        </p:attrNameLst>
                                      </p:cBhvr>
                                      <p:tavLst>
                                        <p:tav tm="0">
                                          <p:val>
                                            <p:strVal val="#ppt_h"/>
                                          </p:val>
                                        </p:tav>
                                        <p:tav tm="100000">
                                          <p:val>
                                            <p:strVal val="#ppt_h"/>
                                          </p:val>
                                        </p:tav>
                                      </p:tavLst>
                                    </p:anim>
                                    <p:anim calcmode="lin" valueType="num">
                                      <p:cBhvr>
                                        <p:cTn id="18"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9"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0"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1" dur="1000" decel="50000">
                                          <p:stCondLst>
                                            <p:cond delay="0"/>
                                          </p:stCondLst>
                                        </p:cTn>
                                        <p:tgtEl>
                                          <p:spTgt spid="6"/>
                                        </p:tgtEl>
                                      </p:cBhvr>
                                    </p:animEffect>
                                  </p:childTnLst>
                                </p:cTn>
                              </p:par>
                            </p:childTnLst>
                          </p:cTn>
                        </p:par>
                        <p:par>
                          <p:cTn id="22" fill="hold">
                            <p:stCondLst>
                              <p:cond delay="1750"/>
                            </p:stCondLst>
                            <p:childTnLst>
                              <p:par>
                                <p:cTn id="23" presetID="16" presetClass="entr" presetSubtype="37"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arn(outVertical)">
                                      <p:cBhvr>
                                        <p:cTn id="25" dur="500"/>
                                        <p:tgtEl>
                                          <p:spTgt spid="9"/>
                                        </p:tgtEl>
                                      </p:cBhvr>
                                    </p:animEffect>
                                  </p:childTnLst>
                                </p:cTn>
                              </p:par>
                            </p:childTnLst>
                          </p:cTn>
                        </p:par>
                        <p:par>
                          <p:cTn id="26" fill="hold">
                            <p:stCondLst>
                              <p:cond delay="2250"/>
                            </p:stCondLst>
                            <p:childTnLst>
                              <p:par>
                                <p:cTn id="27" presetID="42"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1000"/>
                                        <p:tgtEl>
                                          <p:spTgt spid="8"/>
                                        </p:tgtEl>
                                      </p:cBhvr>
                                    </p:animEffect>
                                    <p:anim calcmode="lin" valueType="num">
                                      <p:cBhvr>
                                        <p:cTn id="30" dur="1000" fill="hold"/>
                                        <p:tgtEl>
                                          <p:spTgt spid="8"/>
                                        </p:tgtEl>
                                        <p:attrNameLst>
                                          <p:attrName>ppt_x</p:attrName>
                                        </p:attrNameLst>
                                      </p:cBhvr>
                                      <p:tavLst>
                                        <p:tav tm="0">
                                          <p:val>
                                            <p:strVal val="#ppt_x"/>
                                          </p:val>
                                        </p:tav>
                                        <p:tav tm="100000">
                                          <p:val>
                                            <p:strVal val="#ppt_x"/>
                                          </p:val>
                                        </p:tav>
                                      </p:tavLst>
                                    </p:anim>
                                    <p:anim calcmode="lin" valueType="num">
                                      <p:cBhvr>
                                        <p:cTn id="31" dur="1000" fill="hold"/>
                                        <p:tgtEl>
                                          <p:spTgt spid="8"/>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9820" y="4477"/>
            <a:ext cx="7415512" cy="6278604"/>
          </a:xfrm>
          <a:prstGeom prst="rect">
            <a:avLst/>
          </a:prstGeom>
        </p:spPr>
      </p:pic>
      <p:sp>
        <p:nvSpPr>
          <p:cNvPr id="3" name="等腰三角形 2"/>
          <p:cNvSpPr/>
          <p:nvPr/>
        </p:nvSpPr>
        <p:spPr>
          <a:xfrm>
            <a:off x="3707757" y="1106245"/>
            <a:ext cx="4776486" cy="4117658"/>
          </a:xfrm>
          <a:prstGeom prst="triangle">
            <a:avLst/>
          </a:prstGeom>
          <a:solidFill>
            <a:schemeClr val="bg1"/>
          </a:solidFill>
          <a:ln w="5715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98"/>
          <p:cNvSpPr txBox="1"/>
          <p:nvPr/>
        </p:nvSpPr>
        <p:spPr>
          <a:xfrm>
            <a:off x="5430785" y="2359447"/>
            <a:ext cx="1351978" cy="1569660"/>
          </a:xfrm>
          <a:prstGeom prst="rect">
            <a:avLst/>
          </a:prstGeom>
          <a:noFill/>
        </p:spPr>
        <p:txBody>
          <a:bodyPr wrap="square" rtlCol="0">
            <a:spAutoFit/>
          </a:bodyPr>
          <a:lstStyle/>
          <a:p>
            <a:pPr algn="dist"/>
            <a:r>
              <a:rPr lang="en-US" altLang="zh-CN" sz="9600" dirty="0" smtClean="0">
                <a:solidFill>
                  <a:srgbClr val="2E75B6"/>
                </a:solidFill>
                <a:latin typeface="Impact" panose="020B0806030902050204" pitchFamily="34" charset="0"/>
                <a:ea typeface="Kozuka Gothic Pr6N B" panose="020B0800000000000000" pitchFamily="34" charset="-128"/>
              </a:rPr>
              <a:t>01</a:t>
            </a:r>
            <a:endParaRPr lang="zh-CN" altLang="en-US" sz="9600" dirty="0">
              <a:solidFill>
                <a:srgbClr val="2E75B6"/>
              </a:solidFill>
              <a:latin typeface="Impact" panose="020B0806030902050204" pitchFamily="34" charset="0"/>
              <a:ea typeface="Kozuka Gothic Pr6N B" panose="020B0800000000000000" pitchFamily="34" charset="-128"/>
            </a:endParaRPr>
          </a:p>
        </p:txBody>
      </p:sp>
      <p:sp>
        <p:nvSpPr>
          <p:cNvPr id="7" name="矩形 6"/>
          <p:cNvSpPr/>
          <p:nvPr/>
        </p:nvSpPr>
        <p:spPr>
          <a:xfrm flipV="1">
            <a:off x="5575362" y="3836601"/>
            <a:ext cx="1108372" cy="63075"/>
          </a:xfrm>
          <a:prstGeom prst="rect">
            <a:avLst/>
          </a:prstGeom>
          <a:solidFill>
            <a:srgbClr val="2E75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4871947" y="4084457"/>
            <a:ext cx="2448106" cy="769441"/>
          </a:xfrm>
          <a:prstGeom prst="rect">
            <a:avLst/>
          </a:prstGeom>
          <a:noFill/>
        </p:spPr>
        <p:txBody>
          <a:bodyPr wrap="none" rtlCol="0">
            <a:spAutoFit/>
          </a:bodyPr>
          <a:lstStyle/>
          <a:p>
            <a:r>
              <a:rPr lang="zh-CN" altLang="en-US" sz="4400" b="1" dirty="0">
                <a:solidFill>
                  <a:srgbClr val="0065B0"/>
                </a:solidFill>
                <a:latin typeface="幼圆" panose="02010509060101010101" pitchFamily="49" charset="-122"/>
                <a:ea typeface="幼圆" panose="02010509060101010101" pitchFamily="49" charset="-122"/>
              </a:rPr>
              <a:t>工作回顾</a:t>
            </a:r>
          </a:p>
        </p:txBody>
      </p:sp>
    </p:spTree>
    <p:extLst>
      <p:ext uri="{BB962C8B-B14F-4D97-AF65-F5344CB8AC3E}">
        <p14:creationId xmlns:p14="http://schemas.microsoft.com/office/powerpoint/2010/main" val="3113142881"/>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par>
                          <p:cTn id="8" fill="hold">
                            <p:stCondLst>
                              <p:cond delay="500"/>
                            </p:stCondLst>
                            <p:childTnLst>
                              <p:par>
                                <p:cTn id="9" presetID="25"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14" dur="1000" fill="hold"/>
                                        <p:tgtEl>
                                          <p:spTgt spid="3"/>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2000"/>
                            </p:stCondLst>
                            <p:childTnLst>
                              <p:par>
                                <p:cTn id="26" presetID="16" presetClass="entr" presetSubtype="37"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outVertical)">
                                      <p:cBhvr>
                                        <p:cTn id="28" dur="500"/>
                                        <p:tgtEl>
                                          <p:spTgt spid="7"/>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7" grpId="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838010" y="248872"/>
            <a:ext cx="4515980"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工作岗位及职责</a:t>
            </a:r>
            <a:endParaRPr lang="zh-CN" altLang="en-US" sz="4800" b="1" dirty="0">
              <a:solidFill>
                <a:srgbClr val="0065B0"/>
              </a:solidFill>
              <a:latin typeface="幼圆" panose="02010509060101010101" pitchFamily="49" charset="-122"/>
              <a:ea typeface="幼圆" panose="02010509060101010101" pitchFamily="49" charset="-122"/>
            </a:endParaRPr>
          </a:p>
        </p:txBody>
      </p:sp>
      <p:grpSp>
        <p:nvGrpSpPr>
          <p:cNvPr id="6" name="组合 5"/>
          <p:cNvGrpSpPr/>
          <p:nvPr/>
        </p:nvGrpSpPr>
        <p:grpSpPr>
          <a:xfrm>
            <a:off x="6460995" y="1979236"/>
            <a:ext cx="3454602" cy="1503666"/>
            <a:chOff x="6460995" y="1979236"/>
            <a:chExt cx="3454602" cy="1503666"/>
          </a:xfrm>
        </p:grpSpPr>
        <p:sp>
          <p:nvSpPr>
            <p:cNvPr id="7" name="圆角矩形 6"/>
            <p:cNvSpPr/>
            <p:nvPr/>
          </p:nvSpPr>
          <p:spPr>
            <a:xfrm flipH="1">
              <a:off x="6460995" y="1979236"/>
              <a:ext cx="3454602" cy="1311680"/>
            </a:xfrm>
            <a:prstGeom prst="roundRect">
              <a:avLst>
                <a:gd name="adj" fmla="val 9005"/>
              </a:avLst>
            </a:prstGeom>
            <a:solidFill>
              <a:srgbClr val="0065B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flipH="1">
              <a:off x="6586826" y="2094135"/>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7352675" y="2221018"/>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65B0"/>
                  </a:solidFill>
                  <a:latin typeface="微软雅黑" panose="020B0503020204020204" pitchFamily="34" charset="-122"/>
                  <a:ea typeface="微软雅黑" panose="020B0503020204020204" pitchFamily="34" charset="-122"/>
                </a:rPr>
                <a:t>单击</a:t>
              </a:r>
              <a:r>
                <a:rPr lang="zh-CN" altLang="en-US" sz="2000" dirty="0">
                  <a:solidFill>
                    <a:srgbClr val="0065B0"/>
                  </a:solidFill>
                  <a:latin typeface="微软雅黑" panose="020B0503020204020204" pitchFamily="34" charset="-122"/>
                  <a:ea typeface="微软雅黑" panose="020B0503020204020204" pitchFamily="34" charset="-122"/>
                </a:rPr>
                <a:t>此处输入标题</a:t>
              </a:r>
              <a:endParaRPr lang="en-US" altLang="zh-CN" sz="2000" dirty="0">
                <a:solidFill>
                  <a:srgbClr val="0065B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 name="Freeform 26"/>
            <p:cNvSpPr>
              <a:spLocks noEditPoints="1"/>
            </p:cNvSpPr>
            <p:nvPr/>
          </p:nvSpPr>
          <p:spPr bwMode="auto">
            <a:xfrm>
              <a:off x="6576047" y="2654023"/>
              <a:ext cx="445322" cy="467870"/>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1" name="组合 10"/>
          <p:cNvGrpSpPr/>
          <p:nvPr/>
        </p:nvGrpSpPr>
        <p:grpSpPr>
          <a:xfrm>
            <a:off x="6464655" y="3507531"/>
            <a:ext cx="3454602" cy="1528295"/>
            <a:chOff x="6464655" y="3507531"/>
            <a:chExt cx="3454602" cy="1528295"/>
          </a:xfrm>
        </p:grpSpPr>
        <p:sp>
          <p:nvSpPr>
            <p:cNvPr id="12" name="圆角矩形 11"/>
            <p:cNvSpPr/>
            <p:nvPr/>
          </p:nvSpPr>
          <p:spPr>
            <a:xfrm flipH="1">
              <a:off x="6464655" y="3507531"/>
              <a:ext cx="3454602" cy="1311680"/>
            </a:xfrm>
            <a:prstGeom prst="roundRect">
              <a:avLst>
                <a:gd name="adj" fmla="val 9005"/>
              </a:avLst>
            </a:prstGeom>
            <a:solidFill>
              <a:srgbClr val="00B0F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flipH="1">
              <a:off x="6590486" y="3622430"/>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7370387" y="377394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B0F0"/>
                  </a:solidFill>
                  <a:latin typeface="微软雅黑" panose="020B0503020204020204" pitchFamily="34" charset="-122"/>
                  <a:ea typeface="微软雅黑" panose="020B0503020204020204" pitchFamily="34" charset="-122"/>
                </a:rPr>
                <a:t>单击</a:t>
              </a:r>
              <a:r>
                <a:rPr lang="zh-CN" altLang="en-US" sz="2000" dirty="0">
                  <a:solidFill>
                    <a:srgbClr val="00B0F0"/>
                  </a:solidFill>
                  <a:latin typeface="微软雅黑" panose="020B0503020204020204" pitchFamily="34" charset="-122"/>
                  <a:ea typeface="微软雅黑" panose="020B0503020204020204" pitchFamily="34" charset="-122"/>
                </a:rPr>
                <a:t>此处输入标题</a:t>
              </a:r>
              <a:endParaRPr lang="en-US" altLang="zh-CN" sz="2000" dirty="0">
                <a:solidFill>
                  <a:srgbClr val="00B0F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5" name="Freeform 14"/>
            <p:cNvSpPr>
              <a:spLocks noEditPoints="1"/>
            </p:cNvSpPr>
            <p:nvPr/>
          </p:nvSpPr>
          <p:spPr bwMode="auto">
            <a:xfrm>
              <a:off x="6555379" y="4180491"/>
              <a:ext cx="465990" cy="464113"/>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6" name="组合 15"/>
          <p:cNvGrpSpPr/>
          <p:nvPr/>
        </p:nvGrpSpPr>
        <p:grpSpPr>
          <a:xfrm>
            <a:off x="2229765" y="3507531"/>
            <a:ext cx="3454602" cy="1534023"/>
            <a:chOff x="2229765" y="3507531"/>
            <a:chExt cx="3454602" cy="1534023"/>
          </a:xfrm>
        </p:grpSpPr>
        <p:sp>
          <p:nvSpPr>
            <p:cNvPr id="17" name="圆角矩形 16"/>
            <p:cNvSpPr/>
            <p:nvPr/>
          </p:nvSpPr>
          <p:spPr>
            <a:xfrm>
              <a:off x="2229765" y="3507531"/>
              <a:ext cx="3454602" cy="1311680"/>
            </a:xfrm>
            <a:prstGeom prst="roundRect">
              <a:avLst>
                <a:gd name="adj" fmla="val 9005"/>
              </a:avLst>
            </a:prstGeom>
            <a:solidFill>
              <a:srgbClr val="0065B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2355596" y="3622430"/>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2419143" y="377967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65B0"/>
                  </a:solidFill>
                  <a:latin typeface="微软雅黑" panose="020B0503020204020204" pitchFamily="34" charset="-122"/>
                  <a:ea typeface="微软雅黑" panose="020B0503020204020204" pitchFamily="34" charset="-122"/>
                </a:rPr>
                <a:t>单击</a:t>
              </a:r>
              <a:r>
                <a:rPr lang="zh-CN" altLang="en-US" sz="2000" dirty="0">
                  <a:solidFill>
                    <a:srgbClr val="0065B0"/>
                  </a:solidFill>
                  <a:latin typeface="微软雅黑" panose="020B0503020204020204" pitchFamily="34" charset="-122"/>
                  <a:ea typeface="微软雅黑" panose="020B0503020204020204" pitchFamily="34" charset="-122"/>
                </a:rPr>
                <a:t>此处输入标题</a:t>
              </a:r>
              <a:endParaRPr lang="en-US" altLang="zh-CN" sz="2000" dirty="0">
                <a:solidFill>
                  <a:srgbClr val="0065B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Freeform 33"/>
            <p:cNvSpPr>
              <a:spLocks noEditPoints="1"/>
            </p:cNvSpPr>
            <p:nvPr/>
          </p:nvSpPr>
          <p:spPr bwMode="auto">
            <a:xfrm>
              <a:off x="5064362" y="4189082"/>
              <a:ext cx="494174" cy="464113"/>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1" name="组合 20"/>
          <p:cNvGrpSpPr/>
          <p:nvPr/>
        </p:nvGrpSpPr>
        <p:grpSpPr>
          <a:xfrm>
            <a:off x="2229765" y="1973508"/>
            <a:ext cx="3454602" cy="1509394"/>
            <a:chOff x="2229765" y="1973508"/>
            <a:chExt cx="3454602" cy="1509394"/>
          </a:xfrm>
        </p:grpSpPr>
        <p:sp>
          <p:nvSpPr>
            <p:cNvPr id="22" name="圆角矩形 21"/>
            <p:cNvSpPr/>
            <p:nvPr/>
          </p:nvSpPr>
          <p:spPr>
            <a:xfrm>
              <a:off x="2229765" y="1973508"/>
              <a:ext cx="3454602" cy="1311680"/>
            </a:xfrm>
            <a:prstGeom prst="roundRect">
              <a:avLst>
                <a:gd name="adj" fmla="val 9005"/>
              </a:avLst>
            </a:prstGeom>
            <a:solidFill>
              <a:srgbClr val="00B0F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a:off x="2355596" y="2088407"/>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2419143" y="2221018"/>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B0F0"/>
                  </a:solidFill>
                  <a:latin typeface="微软雅黑" panose="020B0503020204020204" pitchFamily="34" charset="-122"/>
                  <a:ea typeface="微软雅黑" panose="020B0503020204020204" pitchFamily="34" charset="-122"/>
                </a:rPr>
                <a:t>单击</a:t>
              </a:r>
              <a:r>
                <a:rPr lang="zh-CN" altLang="en-US" sz="2000" dirty="0">
                  <a:solidFill>
                    <a:srgbClr val="00B0F0"/>
                  </a:solidFill>
                  <a:latin typeface="微软雅黑" panose="020B0503020204020204" pitchFamily="34" charset="-122"/>
                  <a:ea typeface="微软雅黑" panose="020B0503020204020204" pitchFamily="34" charset="-122"/>
                </a:rPr>
                <a:t>此处输入标题</a:t>
              </a:r>
              <a:endParaRPr lang="en-US" altLang="zh-CN" sz="2000" dirty="0">
                <a:solidFill>
                  <a:srgbClr val="00B0F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Freeform 22"/>
            <p:cNvSpPr>
              <a:spLocks noEditPoints="1"/>
            </p:cNvSpPr>
            <p:nvPr/>
          </p:nvSpPr>
          <p:spPr bwMode="auto">
            <a:xfrm>
              <a:off x="5052431" y="2590152"/>
              <a:ext cx="412010" cy="483841"/>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DFDFD"/>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p:cNvGrpSpPr/>
          <p:nvPr/>
        </p:nvGrpSpPr>
        <p:grpSpPr>
          <a:xfrm>
            <a:off x="2229765" y="5041554"/>
            <a:ext cx="3454602" cy="1534023"/>
            <a:chOff x="2229765" y="5041554"/>
            <a:chExt cx="3454602" cy="1534023"/>
          </a:xfrm>
        </p:grpSpPr>
        <p:sp>
          <p:nvSpPr>
            <p:cNvPr id="27" name="圆角矩形 26"/>
            <p:cNvSpPr/>
            <p:nvPr/>
          </p:nvSpPr>
          <p:spPr>
            <a:xfrm>
              <a:off x="2229765" y="5041554"/>
              <a:ext cx="3454602" cy="1311680"/>
            </a:xfrm>
            <a:prstGeom prst="roundRect">
              <a:avLst>
                <a:gd name="adj" fmla="val 9005"/>
              </a:avLst>
            </a:prstGeom>
            <a:solidFill>
              <a:srgbClr val="00B0F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a:off x="2355596" y="5156453"/>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2419143" y="5313693"/>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B0F0"/>
                  </a:solidFill>
                  <a:latin typeface="微软雅黑" panose="020B0503020204020204" pitchFamily="34" charset="-122"/>
                  <a:ea typeface="微软雅黑" panose="020B0503020204020204" pitchFamily="34" charset="-122"/>
                </a:rPr>
                <a:t>单击</a:t>
              </a:r>
              <a:r>
                <a:rPr lang="zh-CN" altLang="en-US" sz="2000" dirty="0">
                  <a:solidFill>
                    <a:srgbClr val="00B0F0"/>
                  </a:solidFill>
                  <a:latin typeface="微软雅黑" panose="020B0503020204020204" pitchFamily="34" charset="-122"/>
                  <a:ea typeface="微软雅黑" panose="020B0503020204020204" pitchFamily="34" charset="-122"/>
                </a:rPr>
                <a:t>此处输入标题</a:t>
              </a:r>
              <a:endParaRPr lang="en-US" altLang="zh-CN" sz="2000" dirty="0">
                <a:solidFill>
                  <a:srgbClr val="00B0F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0" name="Freeform 32"/>
            <p:cNvSpPr>
              <a:spLocks noEditPoints="1"/>
            </p:cNvSpPr>
            <p:nvPr/>
          </p:nvSpPr>
          <p:spPr bwMode="auto">
            <a:xfrm>
              <a:off x="5087109" y="5770465"/>
              <a:ext cx="437805" cy="467870"/>
            </a:xfrm>
            <a:custGeom>
              <a:avLst/>
              <a:gdLst>
                <a:gd name="T0" fmla="*/ 171 w 568"/>
                <a:gd name="T1" fmla="*/ 92 h 606"/>
                <a:gd name="T2" fmla="*/ 372 w 568"/>
                <a:gd name="T3" fmla="*/ 67 h 606"/>
                <a:gd name="T4" fmla="*/ 300 w 568"/>
                <a:gd name="T5" fmla="*/ 41 h 606"/>
                <a:gd name="T6" fmla="*/ 217 w 568"/>
                <a:gd name="T7" fmla="*/ 41 h 606"/>
                <a:gd name="T8" fmla="*/ 145 w 568"/>
                <a:gd name="T9" fmla="*/ 67 h 606"/>
                <a:gd name="T10" fmla="*/ 468 w 568"/>
                <a:gd name="T11" fmla="*/ 525 h 606"/>
                <a:gd name="T12" fmla="*/ 475 w 568"/>
                <a:gd name="T13" fmla="*/ 507 h 606"/>
                <a:gd name="T14" fmla="*/ 443 w 568"/>
                <a:gd name="T15" fmla="*/ 393 h 606"/>
                <a:gd name="T16" fmla="*/ 422 w 568"/>
                <a:gd name="T17" fmla="*/ 393 h 606"/>
                <a:gd name="T18" fmla="*/ 422 w 568"/>
                <a:gd name="T19" fmla="*/ 481 h 606"/>
                <a:gd name="T20" fmla="*/ 422 w 568"/>
                <a:gd name="T21" fmla="*/ 483 h 606"/>
                <a:gd name="T22" fmla="*/ 423 w 568"/>
                <a:gd name="T23" fmla="*/ 484 h 606"/>
                <a:gd name="T24" fmla="*/ 425 w 568"/>
                <a:gd name="T25" fmla="*/ 486 h 606"/>
                <a:gd name="T26" fmla="*/ 541 w 568"/>
                <a:gd name="T27" fmla="*/ 400 h 606"/>
                <a:gd name="T28" fmla="*/ 432 w 568"/>
                <a:gd name="T29" fmla="*/ 342 h 606"/>
                <a:gd name="T30" fmla="*/ 407 w 568"/>
                <a:gd name="T31" fmla="*/ 604 h 606"/>
                <a:gd name="T32" fmla="*/ 562 w 568"/>
                <a:gd name="T33" fmla="*/ 499 h 606"/>
                <a:gd name="T34" fmla="*/ 542 w 568"/>
                <a:gd name="T35" fmla="*/ 495 h 606"/>
                <a:gd name="T36" fmla="*/ 432 w 568"/>
                <a:gd name="T37" fmla="*/ 586 h 606"/>
                <a:gd name="T38" fmla="*/ 323 w 568"/>
                <a:gd name="T39" fmla="*/ 453 h 606"/>
                <a:gd name="T40" fmla="*/ 453 w 568"/>
                <a:gd name="T41" fmla="*/ 364 h 606"/>
                <a:gd name="T42" fmla="*/ 542 w 568"/>
                <a:gd name="T43" fmla="*/ 495 h 606"/>
                <a:gd name="T44" fmla="*/ 190 w 568"/>
                <a:gd name="T45" fmla="*/ 494 h 606"/>
                <a:gd name="T46" fmla="*/ 325 w 568"/>
                <a:gd name="T47" fmla="*/ 360 h 606"/>
                <a:gd name="T48" fmla="*/ 353 w 568"/>
                <a:gd name="T49" fmla="*/ 339 h 606"/>
                <a:gd name="T50" fmla="*/ 491 w 568"/>
                <a:gd name="T51" fmla="*/ 205 h 606"/>
                <a:gd name="T52" fmla="*/ 496 w 568"/>
                <a:gd name="T53" fmla="*/ 331 h 606"/>
                <a:gd name="T54" fmla="*/ 518 w 568"/>
                <a:gd name="T55" fmla="*/ 339 h 606"/>
                <a:gd name="T56" fmla="*/ 518 w 568"/>
                <a:gd name="T57" fmla="*/ 139 h 606"/>
                <a:gd name="T58" fmla="*/ 27 w 568"/>
                <a:gd name="T59" fmla="*/ 112 h 606"/>
                <a:gd name="T60" fmla="*/ 0 w 568"/>
                <a:gd name="T61" fmla="*/ 211 h 606"/>
                <a:gd name="T62" fmla="*/ 0 w 568"/>
                <a:gd name="T63" fmla="*/ 360 h 606"/>
                <a:gd name="T64" fmla="*/ 0 w 568"/>
                <a:gd name="T65" fmla="*/ 504 h 606"/>
                <a:gd name="T66" fmla="*/ 286 w 568"/>
                <a:gd name="T67" fmla="*/ 531 h 606"/>
                <a:gd name="T68" fmla="*/ 21 w 568"/>
                <a:gd name="T69" fmla="*/ 211 h 606"/>
                <a:gd name="T70" fmla="*/ 27 w 568"/>
                <a:gd name="T71" fmla="*/ 205 h 606"/>
                <a:gd name="T72" fmla="*/ 169 w 568"/>
                <a:gd name="T73" fmla="*/ 339 h 606"/>
                <a:gd name="T74" fmla="*/ 21 w 568"/>
                <a:gd name="T75" fmla="*/ 211 h 606"/>
                <a:gd name="T76" fmla="*/ 169 w 568"/>
                <a:gd name="T77" fmla="*/ 360 h 606"/>
                <a:gd name="T78" fmla="*/ 27 w 568"/>
                <a:gd name="T79" fmla="*/ 494 h 606"/>
                <a:gd name="T80" fmla="*/ 21 w 568"/>
                <a:gd name="T81" fmla="*/ 360 h 606"/>
                <a:gd name="T82" fmla="*/ 190 w 568"/>
                <a:gd name="T83" fmla="*/ 339 h 606"/>
                <a:gd name="T84" fmla="*/ 190 w 568"/>
                <a:gd name="T85" fmla="*/ 205 h 606"/>
                <a:gd name="T86" fmla="*/ 332 w 568"/>
                <a:gd name="T87" fmla="*/ 339 h 606"/>
                <a:gd name="T88" fmla="*/ 342 w 568"/>
                <a:gd name="T89" fmla="*/ 139 h 606"/>
                <a:gd name="T90" fmla="*/ 361 w 568"/>
                <a:gd name="T91" fmla="*/ 157 h 606"/>
                <a:gd name="T92" fmla="*/ 324 w 568"/>
                <a:gd name="T93" fmla="*/ 157 h 606"/>
                <a:gd name="T94" fmla="*/ 180 w 568"/>
                <a:gd name="T95" fmla="*/ 139 h 606"/>
                <a:gd name="T96" fmla="*/ 198 w 568"/>
                <a:gd name="T97" fmla="*/ 157 h 606"/>
                <a:gd name="T98" fmla="*/ 161 w 568"/>
                <a:gd name="T99" fmla="*/ 15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8" h="606">
                  <a:moveTo>
                    <a:pt x="145" y="67"/>
                  </a:moveTo>
                  <a:cubicBezTo>
                    <a:pt x="145" y="81"/>
                    <a:pt x="157" y="92"/>
                    <a:pt x="171" y="92"/>
                  </a:cubicBezTo>
                  <a:lnTo>
                    <a:pt x="347" y="92"/>
                  </a:lnTo>
                  <a:cubicBezTo>
                    <a:pt x="361" y="92"/>
                    <a:pt x="372" y="81"/>
                    <a:pt x="372" y="67"/>
                  </a:cubicBezTo>
                  <a:cubicBezTo>
                    <a:pt x="372" y="53"/>
                    <a:pt x="361" y="41"/>
                    <a:pt x="347" y="41"/>
                  </a:cubicBezTo>
                  <a:lnTo>
                    <a:pt x="300" y="41"/>
                  </a:lnTo>
                  <a:cubicBezTo>
                    <a:pt x="300" y="18"/>
                    <a:pt x="282" y="0"/>
                    <a:pt x="259" y="0"/>
                  </a:cubicBezTo>
                  <a:cubicBezTo>
                    <a:pt x="236" y="0"/>
                    <a:pt x="217" y="18"/>
                    <a:pt x="217" y="41"/>
                  </a:cubicBezTo>
                  <a:lnTo>
                    <a:pt x="171" y="41"/>
                  </a:lnTo>
                  <a:cubicBezTo>
                    <a:pt x="157" y="41"/>
                    <a:pt x="145" y="53"/>
                    <a:pt x="145" y="67"/>
                  </a:cubicBezTo>
                  <a:close/>
                  <a:moveTo>
                    <a:pt x="460" y="522"/>
                  </a:moveTo>
                  <a:cubicBezTo>
                    <a:pt x="462" y="524"/>
                    <a:pt x="465" y="525"/>
                    <a:pt x="468" y="525"/>
                  </a:cubicBezTo>
                  <a:cubicBezTo>
                    <a:pt x="471" y="525"/>
                    <a:pt x="473" y="524"/>
                    <a:pt x="475" y="522"/>
                  </a:cubicBezTo>
                  <a:cubicBezTo>
                    <a:pt x="480" y="517"/>
                    <a:pt x="480" y="511"/>
                    <a:pt x="475" y="507"/>
                  </a:cubicBezTo>
                  <a:lnTo>
                    <a:pt x="443" y="474"/>
                  </a:lnTo>
                  <a:lnTo>
                    <a:pt x="443" y="393"/>
                  </a:lnTo>
                  <a:cubicBezTo>
                    <a:pt x="443" y="387"/>
                    <a:pt x="438" y="382"/>
                    <a:pt x="432" y="382"/>
                  </a:cubicBezTo>
                  <a:cubicBezTo>
                    <a:pt x="426" y="382"/>
                    <a:pt x="422" y="387"/>
                    <a:pt x="422" y="393"/>
                  </a:cubicBezTo>
                  <a:lnTo>
                    <a:pt x="422" y="478"/>
                  </a:lnTo>
                  <a:cubicBezTo>
                    <a:pt x="422" y="479"/>
                    <a:pt x="422" y="480"/>
                    <a:pt x="422" y="481"/>
                  </a:cubicBezTo>
                  <a:cubicBezTo>
                    <a:pt x="422" y="481"/>
                    <a:pt x="422" y="481"/>
                    <a:pt x="422" y="481"/>
                  </a:cubicBezTo>
                  <a:cubicBezTo>
                    <a:pt x="422" y="482"/>
                    <a:pt x="422" y="482"/>
                    <a:pt x="422" y="483"/>
                  </a:cubicBezTo>
                  <a:cubicBezTo>
                    <a:pt x="423" y="483"/>
                    <a:pt x="423" y="483"/>
                    <a:pt x="423" y="483"/>
                  </a:cubicBezTo>
                  <a:cubicBezTo>
                    <a:pt x="423" y="484"/>
                    <a:pt x="423" y="484"/>
                    <a:pt x="423" y="484"/>
                  </a:cubicBezTo>
                  <a:cubicBezTo>
                    <a:pt x="424" y="485"/>
                    <a:pt x="424" y="485"/>
                    <a:pt x="425" y="486"/>
                  </a:cubicBezTo>
                  <a:cubicBezTo>
                    <a:pt x="425" y="486"/>
                    <a:pt x="425" y="486"/>
                    <a:pt x="425" y="486"/>
                  </a:cubicBezTo>
                  <a:lnTo>
                    <a:pt x="460" y="522"/>
                  </a:lnTo>
                  <a:close/>
                  <a:moveTo>
                    <a:pt x="541" y="400"/>
                  </a:moveTo>
                  <a:cubicBezTo>
                    <a:pt x="522" y="371"/>
                    <a:pt x="492" y="351"/>
                    <a:pt x="457" y="344"/>
                  </a:cubicBezTo>
                  <a:cubicBezTo>
                    <a:pt x="449" y="343"/>
                    <a:pt x="440" y="342"/>
                    <a:pt x="432" y="342"/>
                  </a:cubicBezTo>
                  <a:cubicBezTo>
                    <a:pt x="369" y="342"/>
                    <a:pt x="314" y="387"/>
                    <a:pt x="303" y="449"/>
                  </a:cubicBezTo>
                  <a:cubicBezTo>
                    <a:pt x="289" y="521"/>
                    <a:pt x="336" y="590"/>
                    <a:pt x="407" y="604"/>
                  </a:cubicBezTo>
                  <a:cubicBezTo>
                    <a:pt x="416" y="605"/>
                    <a:pt x="424" y="606"/>
                    <a:pt x="432" y="606"/>
                  </a:cubicBezTo>
                  <a:cubicBezTo>
                    <a:pt x="496" y="606"/>
                    <a:pt x="550" y="561"/>
                    <a:pt x="562" y="499"/>
                  </a:cubicBezTo>
                  <a:cubicBezTo>
                    <a:pt x="568" y="464"/>
                    <a:pt x="561" y="429"/>
                    <a:pt x="541" y="400"/>
                  </a:cubicBezTo>
                  <a:close/>
                  <a:moveTo>
                    <a:pt x="542" y="495"/>
                  </a:moveTo>
                  <a:lnTo>
                    <a:pt x="542" y="495"/>
                  </a:lnTo>
                  <a:cubicBezTo>
                    <a:pt x="532" y="547"/>
                    <a:pt x="486" y="586"/>
                    <a:pt x="432" y="586"/>
                  </a:cubicBezTo>
                  <a:cubicBezTo>
                    <a:pt x="425" y="586"/>
                    <a:pt x="418" y="585"/>
                    <a:pt x="411" y="584"/>
                  </a:cubicBezTo>
                  <a:cubicBezTo>
                    <a:pt x="351" y="572"/>
                    <a:pt x="311" y="513"/>
                    <a:pt x="323" y="453"/>
                  </a:cubicBezTo>
                  <a:cubicBezTo>
                    <a:pt x="333" y="401"/>
                    <a:pt x="379" y="362"/>
                    <a:pt x="432" y="362"/>
                  </a:cubicBezTo>
                  <a:cubicBezTo>
                    <a:pt x="439" y="362"/>
                    <a:pt x="446" y="363"/>
                    <a:pt x="453" y="364"/>
                  </a:cubicBezTo>
                  <a:cubicBezTo>
                    <a:pt x="482" y="370"/>
                    <a:pt x="508" y="387"/>
                    <a:pt x="524" y="411"/>
                  </a:cubicBezTo>
                  <a:cubicBezTo>
                    <a:pt x="541" y="436"/>
                    <a:pt x="547" y="466"/>
                    <a:pt x="542" y="495"/>
                  </a:cubicBezTo>
                  <a:close/>
                  <a:moveTo>
                    <a:pt x="277" y="494"/>
                  </a:moveTo>
                  <a:lnTo>
                    <a:pt x="190" y="494"/>
                  </a:lnTo>
                  <a:lnTo>
                    <a:pt x="190" y="360"/>
                  </a:lnTo>
                  <a:lnTo>
                    <a:pt x="325" y="360"/>
                  </a:lnTo>
                  <a:cubicBezTo>
                    <a:pt x="334" y="352"/>
                    <a:pt x="343" y="345"/>
                    <a:pt x="353" y="339"/>
                  </a:cubicBezTo>
                  <a:lnTo>
                    <a:pt x="353" y="339"/>
                  </a:lnTo>
                  <a:lnTo>
                    <a:pt x="353" y="205"/>
                  </a:lnTo>
                  <a:lnTo>
                    <a:pt x="491" y="205"/>
                  </a:lnTo>
                  <a:cubicBezTo>
                    <a:pt x="494" y="205"/>
                    <a:pt x="496" y="208"/>
                    <a:pt x="496" y="211"/>
                  </a:cubicBezTo>
                  <a:lnTo>
                    <a:pt x="496" y="331"/>
                  </a:lnTo>
                  <a:cubicBezTo>
                    <a:pt x="504" y="335"/>
                    <a:pt x="511" y="339"/>
                    <a:pt x="518" y="343"/>
                  </a:cubicBezTo>
                  <a:lnTo>
                    <a:pt x="518" y="339"/>
                  </a:lnTo>
                  <a:lnTo>
                    <a:pt x="518" y="211"/>
                  </a:lnTo>
                  <a:lnTo>
                    <a:pt x="518" y="139"/>
                  </a:lnTo>
                  <a:cubicBezTo>
                    <a:pt x="518" y="124"/>
                    <a:pt x="506" y="112"/>
                    <a:pt x="491" y="112"/>
                  </a:cubicBezTo>
                  <a:lnTo>
                    <a:pt x="27" y="112"/>
                  </a:lnTo>
                  <a:cubicBezTo>
                    <a:pt x="12" y="112"/>
                    <a:pt x="0" y="124"/>
                    <a:pt x="0" y="139"/>
                  </a:cubicBezTo>
                  <a:lnTo>
                    <a:pt x="0" y="211"/>
                  </a:lnTo>
                  <a:lnTo>
                    <a:pt x="0" y="339"/>
                  </a:lnTo>
                  <a:lnTo>
                    <a:pt x="0" y="360"/>
                  </a:lnTo>
                  <a:lnTo>
                    <a:pt x="0" y="488"/>
                  </a:lnTo>
                  <a:lnTo>
                    <a:pt x="0" y="504"/>
                  </a:lnTo>
                  <a:cubicBezTo>
                    <a:pt x="0" y="519"/>
                    <a:pt x="12" y="531"/>
                    <a:pt x="27" y="531"/>
                  </a:cubicBezTo>
                  <a:lnTo>
                    <a:pt x="286" y="531"/>
                  </a:lnTo>
                  <a:cubicBezTo>
                    <a:pt x="282" y="519"/>
                    <a:pt x="278" y="506"/>
                    <a:pt x="277" y="494"/>
                  </a:cubicBezTo>
                  <a:close/>
                  <a:moveTo>
                    <a:pt x="21" y="211"/>
                  </a:moveTo>
                  <a:lnTo>
                    <a:pt x="21" y="211"/>
                  </a:lnTo>
                  <a:cubicBezTo>
                    <a:pt x="21" y="208"/>
                    <a:pt x="24" y="205"/>
                    <a:pt x="27" y="205"/>
                  </a:cubicBezTo>
                  <a:lnTo>
                    <a:pt x="169" y="205"/>
                  </a:lnTo>
                  <a:lnTo>
                    <a:pt x="169" y="339"/>
                  </a:lnTo>
                  <a:lnTo>
                    <a:pt x="21" y="339"/>
                  </a:lnTo>
                  <a:lnTo>
                    <a:pt x="21" y="211"/>
                  </a:lnTo>
                  <a:close/>
                  <a:moveTo>
                    <a:pt x="169" y="360"/>
                  </a:moveTo>
                  <a:lnTo>
                    <a:pt x="169" y="360"/>
                  </a:lnTo>
                  <a:lnTo>
                    <a:pt x="169" y="494"/>
                  </a:lnTo>
                  <a:lnTo>
                    <a:pt x="27" y="494"/>
                  </a:lnTo>
                  <a:cubicBezTo>
                    <a:pt x="24" y="494"/>
                    <a:pt x="21" y="491"/>
                    <a:pt x="21" y="488"/>
                  </a:cubicBezTo>
                  <a:lnTo>
                    <a:pt x="21" y="360"/>
                  </a:lnTo>
                  <a:lnTo>
                    <a:pt x="169" y="360"/>
                  </a:lnTo>
                  <a:close/>
                  <a:moveTo>
                    <a:pt x="190" y="339"/>
                  </a:moveTo>
                  <a:lnTo>
                    <a:pt x="190" y="339"/>
                  </a:lnTo>
                  <a:lnTo>
                    <a:pt x="190" y="205"/>
                  </a:lnTo>
                  <a:lnTo>
                    <a:pt x="332" y="205"/>
                  </a:lnTo>
                  <a:lnTo>
                    <a:pt x="332" y="339"/>
                  </a:lnTo>
                  <a:lnTo>
                    <a:pt x="190" y="339"/>
                  </a:lnTo>
                  <a:close/>
                  <a:moveTo>
                    <a:pt x="342" y="139"/>
                  </a:moveTo>
                  <a:lnTo>
                    <a:pt x="342" y="139"/>
                  </a:lnTo>
                  <a:cubicBezTo>
                    <a:pt x="353" y="139"/>
                    <a:pt x="361" y="147"/>
                    <a:pt x="361" y="157"/>
                  </a:cubicBezTo>
                  <a:cubicBezTo>
                    <a:pt x="361" y="167"/>
                    <a:pt x="353" y="176"/>
                    <a:pt x="342" y="176"/>
                  </a:cubicBezTo>
                  <a:cubicBezTo>
                    <a:pt x="332" y="176"/>
                    <a:pt x="324" y="167"/>
                    <a:pt x="324" y="157"/>
                  </a:cubicBezTo>
                  <a:cubicBezTo>
                    <a:pt x="324" y="147"/>
                    <a:pt x="332" y="139"/>
                    <a:pt x="342" y="139"/>
                  </a:cubicBezTo>
                  <a:close/>
                  <a:moveTo>
                    <a:pt x="180" y="139"/>
                  </a:moveTo>
                  <a:lnTo>
                    <a:pt x="180" y="139"/>
                  </a:lnTo>
                  <a:cubicBezTo>
                    <a:pt x="190" y="139"/>
                    <a:pt x="198" y="147"/>
                    <a:pt x="198" y="157"/>
                  </a:cubicBezTo>
                  <a:cubicBezTo>
                    <a:pt x="198" y="167"/>
                    <a:pt x="190" y="176"/>
                    <a:pt x="180" y="176"/>
                  </a:cubicBezTo>
                  <a:cubicBezTo>
                    <a:pt x="170" y="176"/>
                    <a:pt x="161" y="167"/>
                    <a:pt x="161" y="157"/>
                  </a:cubicBezTo>
                  <a:cubicBezTo>
                    <a:pt x="161" y="147"/>
                    <a:pt x="170" y="139"/>
                    <a:pt x="180" y="139"/>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1" name="组合 30"/>
          <p:cNvGrpSpPr/>
          <p:nvPr/>
        </p:nvGrpSpPr>
        <p:grpSpPr>
          <a:xfrm>
            <a:off x="6460995" y="5041554"/>
            <a:ext cx="3454602" cy="1534023"/>
            <a:chOff x="6460995" y="5041554"/>
            <a:chExt cx="3454602" cy="1534023"/>
          </a:xfrm>
        </p:grpSpPr>
        <p:sp>
          <p:nvSpPr>
            <p:cNvPr id="32" name="圆角矩形 31"/>
            <p:cNvSpPr/>
            <p:nvPr/>
          </p:nvSpPr>
          <p:spPr>
            <a:xfrm flipH="1">
              <a:off x="6460995" y="5041554"/>
              <a:ext cx="3454602" cy="1311680"/>
            </a:xfrm>
            <a:prstGeom prst="roundRect">
              <a:avLst>
                <a:gd name="adj" fmla="val 9005"/>
              </a:avLst>
            </a:prstGeom>
            <a:solidFill>
              <a:srgbClr val="0065B0"/>
            </a:solidFill>
            <a:ln>
              <a:noFill/>
            </a:ln>
            <a:effectLst>
              <a:innerShdw blurRad="1016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flipH="1">
              <a:off x="6586826" y="5156453"/>
              <a:ext cx="3202940" cy="1081882"/>
            </a:xfrm>
            <a:custGeom>
              <a:avLst/>
              <a:gdLst>
                <a:gd name="connsiteX0" fmla="*/ 114976 w 3780000"/>
                <a:gd name="connsiteY0" fmla="*/ 0 h 1276800"/>
                <a:gd name="connsiteX1" fmla="*/ 3665024 w 3780000"/>
                <a:gd name="connsiteY1" fmla="*/ 0 h 1276800"/>
                <a:gd name="connsiteX2" fmla="*/ 3780000 w 3780000"/>
                <a:gd name="connsiteY2" fmla="*/ 114976 h 1276800"/>
                <a:gd name="connsiteX3" fmla="*/ 3780000 w 3780000"/>
                <a:gd name="connsiteY3" fmla="*/ 201608 h 1276800"/>
                <a:gd name="connsiteX4" fmla="*/ 3370556 w 3780000"/>
                <a:gd name="connsiteY4" fmla="*/ 201608 h 1276800"/>
                <a:gd name="connsiteX5" fmla="*/ 3370556 w 3780000"/>
                <a:gd name="connsiteY5" fmla="*/ 226978 h 1276800"/>
                <a:gd name="connsiteX6" fmla="*/ 3367847 w 3780000"/>
                <a:gd name="connsiteY6" fmla="*/ 225374 h 1276800"/>
                <a:gd name="connsiteX7" fmla="*/ 2745503 w 3780000"/>
                <a:gd name="connsiteY7" fmla="*/ 1276800 h 1276800"/>
                <a:gd name="connsiteX8" fmla="*/ 114976 w 3780000"/>
                <a:gd name="connsiteY8" fmla="*/ 1276800 h 1276800"/>
                <a:gd name="connsiteX9" fmla="*/ 0 w 3780000"/>
                <a:gd name="connsiteY9" fmla="*/ 1161824 h 1276800"/>
                <a:gd name="connsiteX10" fmla="*/ 0 w 3780000"/>
                <a:gd name="connsiteY10" fmla="*/ 114976 h 1276800"/>
                <a:gd name="connsiteX11" fmla="*/ 114976 w 3780000"/>
                <a:gd name="connsiteY11" fmla="*/ 0 h 12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0000" h="1276800">
                  <a:moveTo>
                    <a:pt x="114976" y="0"/>
                  </a:moveTo>
                  <a:lnTo>
                    <a:pt x="3665024" y="0"/>
                  </a:lnTo>
                  <a:cubicBezTo>
                    <a:pt x="3728523" y="0"/>
                    <a:pt x="3780000" y="51477"/>
                    <a:pt x="3780000" y="114976"/>
                  </a:cubicBezTo>
                  <a:lnTo>
                    <a:pt x="3780000" y="201608"/>
                  </a:lnTo>
                  <a:lnTo>
                    <a:pt x="3370556" y="201608"/>
                  </a:lnTo>
                  <a:lnTo>
                    <a:pt x="3370556" y="226978"/>
                  </a:lnTo>
                  <a:lnTo>
                    <a:pt x="3367847" y="225374"/>
                  </a:lnTo>
                  <a:lnTo>
                    <a:pt x="2745503" y="1276800"/>
                  </a:lnTo>
                  <a:lnTo>
                    <a:pt x="114976" y="1276800"/>
                  </a:lnTo>
                  <a:cubicBezTo>
                    <a:pt x="51477" y="1276800"/>
                    <a:pt x="0" y="1225323"/>
                    <a:pt x="0" y="1161824"/>
                  </a:cubicBezTo>
                  <a:lnTo>
                    <a:pt x="0" y="114976"/>
                  </a:lnTo>
                  <a:cubicBezTo>
                    <a:pt x="0" y="51477"/>
                    <a:pt x="51477" y="0"/>
                    <a:pt x="114976" y="0"/>
                  </a:cubicBezTo>
                  <a:close/>
                </a:path>
              </a:pathLst>
            </a:custGeom>
            <a:gradFill>
              <a:gsLst>
                <a:gs pos="0">
                  <a:schemeClr val="bg1"/>
                </a:gs>
                <a:gs pos="100000">
                  <a:srgbClr val="E6E6E6"/>
                </a:gs>
              </a:gsLst>
              <a:lin ang="12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7370387" y="5313693"/>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0065B0"/>
                  </a:solidFill>
                  <a:latin typeface="微软雅黑" panose="020B0503020204020204" pitchFamily="34" charset="-122"/>
                  <a:ea typeface="微软雅黑" panose="020B0503020204020204" pitchFamily="34" charset="-122"/>
                </a:rPr>
                <a:t>单击</a:t>
              </a:r>
              <a:r>
                <a:rPr lang="zh-CN" altLang="en-US" sz="2000" dirty="0">
                  <a:solidFill>
                    <a:srgbClr val="0065B0"/>
                  </a:solidFill>
                  <a:latin typeface="微软雅黑" panose="020B0503020204020204" pitchFamily="34" charset="-122"/>
                  <a:ea typeface="微软雅黑" panose="020B0503020204020204" pitchFamily="34" charset="-122"/>
                </a:rPr>
                <a:t>此处输入标题</a:t>
              </a:r>
              <a:endParaRPr lang="en-US" altLang="zh-CN" sz="2000" dirty="0">
                <a:solidFill>
                  <a:srgbClr val="0065B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5" name="Freeform 29"/>
            <p:cNvSpPr>
              <a:spLocks noEditPoints="1"/>
            </p:cNvSpPr>
            <p:nvPr/>
          </p:nvSpPr>
          <p:spPr bwMode="auto">
            <a:xfrm>
              <a:off x="6588145" y="5737242"/>
              <a:ext cx="528976" cy="414786"/>
            </a:xfrm>
            <a:custGeom>
              <a:avLst/>
              <a:gdLst>
                <a:gd name="T0" fmla="*/ 451 w 771"/>
                <a:gd name="T1" fmla="*/ 411 h 602"/>
                <a:gd name="T2" fmla="*/ 457 w 771"/>
                <a:gd name="T3" fmla="*/ 395 h 602"/>
                <a:gd name="T4" fmla="*/ 459 w 771"/>
                <a:gd name="T5" fmla="*/ 388 h 602"/>
                <a:gd name="T6" fmla="*/ 463 w 771"/>
                <a:gd name="T7" fmla="*/ 372 h 602"/>
                <a:gd name="T8" fmla="*/ 464 w 771"/>
                <a:gd name="T9" fmla="*/ 365 h 602"/>
                <a:gd name="T10" fmla="*/ 466 w 771"/>
                <a:gd name="T11" fmla="*/ 341 h 602"/>
                <a:gd name="T12" fmla="*/ 233 w 771"/>
                <a:gd name="T13" fmla="*/ 139 h 602"/>
                <a:gd name="T14" fmla="*/ 201 w 771"/>
                <a:gd name="T15" fmla="*/ 141 h 602"/>
                <a:gd name="T16" fmla="*/ 201 w 771"/>
                <a:gd name="T17" fmla="*/ 141 h 602"/>
                <a:gd name="T18" fmla="*/ 0 w 771"/>
                <a:gd name="T19" fmla="*/ 341 h 602"/>
                <a:gd name="T20" fmla="*/ 61 w 771"/>
                <a:gd name="T21" fmla="*/ 477 h 602"/>
                <a:gd name="T22" fmla="*/ 37 w 771"/>
                <a:gd name="T23" fmla="*/ 602 h 602"/>
                <a:gd name="T24" fmla="*/ 129 w 771"/>
                <a:gd name="T25" fmla="*/ 522 h 602"/>
                <a:gd name="T26" fmla="*/ 233 w 771"/>
                <a:gd name="T27" fmla="*/ 544 h 602"/>
                <a:gd name="T28" fmla="*/ 363 w 771"/>
                <a:gd name="T29" fmla="*/ 509 h 602"/>
                <a:gd name="T30" fmla="*/ 363 w 771"/>
                <a:gd name="T31" fmla="*/ 509 h 602"/>
                <a:gd name="T32" fmla="*/ 383 w 771"/>
                <a:gd name="T33" fmla="*/ 495 h 602"/>
                <a:gd name="T34" fmla="*/ 389 w 771"/>
                <a:gd name="T35" fmla="*/ 491 h 602"/>
                <a:gd name="T36" fmla="*/ 402 w 771"/>
                <a:gd name="T37" fmla="*/ 480 h 602"/>
                <a:gd name="T38" fmla="*/ 408 w 771"/>
                <a:gd name="T39" fmla="*/ 474 h 602"/>
                <a:gd name="T40" fmla="*/ 419 w 771"/>
                <a:gd name="T41" fmla="*/ 462 h 602"/>
                <a:gd name="T42" fmla="*/ 424 w 771"/>
                <a:gd name="T43" fmla="*/ 457 h 602"/>
                <a:gd name="T44" fmla="*/ 448 w 771"/>
                <a:gd name="T45" fmla="*/ 417 h 602"/>
                <a:gd name="T46" fmla="*/ 451 w 771"/>
                <a:gd name="T47" fmla="*/ 411 h 602"/>
                <a:gd name="T48" fmla="*/ 771 w 771"/>
                <a:gd name="T49" fmla="*/ 263 h 602"/>
                <a:gd name="T50" fmla="*/ 771 w 771"/>
                <a:gd name="T51" fmla="*/ 263 h 602"/>
                <a:gd name="T52" fmla="*/ 469 w 771"/>
                <a:gd name="T53" fmla="*/ 0 h 602"/>
                <a:gd name="T54" fmla="*/ 243 w 771"/>
                <a:gd name="T55" fmla="*/ 89 h 602"/>
                <a:gd name="T56" fmla="*/ 508 w 771"/>
                <a:gd name="T57" fmla="*/ 341 h 602"/>
                <a:gd name="T58" fmla="*/ 424 w 771"/>
                <a:gd name="T59" fmla="*/ 523 h 602"/>
                <a:gd name="T60" fmla="*/ 469 w 771"/>
                <a:gd name="T61" fmla="*/ 526 h 602"/>
                <a:gd name="T62" fmla="*/ 603 w 771"/>
                <a:gd name="T63" fmla="*/ 498 h 602"/>
                <a:gd name="T64" fmla="*/ 722 w 771"/>
                <a:gd name="T65" fmla="*/ 602 h 602"/>
                <a:gd name="T66" fmla="*/ 692 w 771"/>
                <a:gd name="T67" fmla="*/ 440 h 602"/>
                <a:gd name="T68" fmla="*/ 771 w 771"/>
                <a:gd name="T69" fmla="*/ 263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1" h="602">
                  <a:moveTo>
                    <a:pt x="451" y="411"/>
                  </a:moveTo>
                  <a:cubicBezTo>
                    <a:pt x="453" y="406"/>
                    <a:pt x="455" y="401"/>
                    <a:pt x="457" y="395"/>
                  </a:cubicBezTo>
                  <a:cubicBezTo>
                    <a:pt x="458" y="393"/>
                    <a:pt x="458" y="390"/>
                    <a:pt x="459" y="388"/>
                  </a:cubicBezTo>
                  <a:cubicBezTo>
                    <a:pt x="460" y="383"/>
                    <a:pt x="462" y="377"/>
                    <a:pt x="463" y="372"/>
                  </a:cubicBezTo>
                  <a:cubicBezTo>
                    <a:pt x="463" y="370"/>
                    <a:pt x="464" y="367"/>
                    <a:pt x="464" y="365"/>
                  </a:cubicBezTo>
                  <a:cubicBezTo>
                    <a:pt x="465" y="357"/>
                    <a:pt x="466" y="349"/>
                    <a:pt x="466" y="341"/>
                  </a:cubicBezTo>
                  <a:cubicBezTo>
                    <a:pt x="466" y="230"/>
                    <a:pt x="361" y="139"/>
                    <a:pt x="233" y="139"/>
                  </a:cubicBezTo>
                  <a:cubicBezTo>
                    <a:pt x="222" y="139"/>
                    <a:pt x="212" y="140"/>
                    <a:pt x="201" y="141"/>
                  </a:cubicBezTo>
                  <a:lnTo>
                    <a:pt x="201" y="141"/>
                  </a:lnTo>
                  <a:cubicBezTo>
                    <a:pt x="88" y="154"/>
                    <a:pt x="0" y="239"/>
                    <a:pt x="0" y="341"/>
                  </a:cubicBezTo>
                  <a:cubicBezTo>
                    <a:pt x="0" y="394"/>
                    <a:pt x="23" y="441"/>
                    <a:pt x="61" y="477"/>
                  </a:cubicBezTo>
                  <a:lnTo>
                    <a:pt x="37" y="602"/>
                  </a:lnTo>
                  <a:lnTo>
                    <a:pt x="129" y="522"/>
                  </a:lnTo>
                  <a:cubicBezTo>
                    <a:pt x="161" y="536"/>
                    <a:pt x="196" y="544"/>
                    <a:pt x="233" y="544"/>
                  </a:cubicBezTo>
                  <a:cubicBezTo>
                    <a:pt x="281" y="544"/>
                    <a:pt x="325" y="531"/>
                    <a:pt x="363" y="509"/>
                  </a:cubicBezTo>
                  <a:cubicBezTo>
                    <a:pt x="363" y="509"/>
                    <a:pt x="363" y="509"/>
                    <a:pt x="363" y="509"/>
                  </a:cubicBezTo>
                  <a:cubicBezTo>
                    <a:pt x="370" y="505"/>
                    <a:pt x="376" y="500"/>
                    <a:pt x="383" y="495"/>
                  </a:cubicBezTo>
                  <a:cubicBezTo>
                    <a:pt x="385" y="494"/>
                    <a:pt x="387" y="493"/>
                    <a:pt x="389" y="491"/>
                  </a:cubicBezTo>
                  <a:cubicBezTo>
                    <a:pt x="393" y="487"/>
                    <a:pt x="398" y="484"/>
                    <a:pt x="402" y="480"/>
                  </a:cubicBezTo>
                  <a:cubicBezTo>
                    <a:pt x="404" y="478"/>
                    <a:pt x="406" y="476"/>
                    <a:pt x="408" y="474"/>
                  </a:cubicBezTo>
                  <a:cubicBezTo>
                    <a:pt x="412" y="470"/>
                    <a:pt x="415" y="466"/>
                    <a:pt x="419" y="462"/>
                  </a:cubicBezTo>
                  <a:cubicBezTo>
                    <a:pt x="421" y="460"/>
                    <a:pt x="422" y="458"/>
                    <a:pt x="424" y="457"/>
                  </a:cubicBezTo>
                  <a:cubicBezTo>
                    <a:pt x="433" y="444"/>
                    <a:pt x="442" y="431"/>
                    <a:pt x="448" y="417"/>
                  </a:cubicBezTo>
                  <a:cubicBezTo>
                    <a:pt x="449" y="415"/>
                    <a:pt x="450" y="413"/>
                    <a:pt x="451" y="411"/>
                  </a:cubicBezTo>
                  <a:close/>
                  <a:moveTo>
                    <a:pt x="771" y="263"/>
                  </a:moveTo>
                  <a:lnTo>
                    <a:pt x="771" y="263"/>
                  </a:lnTo>
                  <a:cubicBezTo>
                    <a:pt x="771" y="118"/>
                    <a:pt x="635" y="0"/>
                    <a:pt x="469" y="0"/>
                  </a:cubicBezTo>
                  <a:cubicBezTo>
                    <a:pt x="379" y="0"/>
                    <a:pt x="299" y="34"/>
                    <a:pt x="243" y="89"/>
                  </a:cubicBezTo>
                  <a:cubicBezTo>
                    <a:pt x="390" y="94"/>
                    <a:pt x="508" y="205"/>
                    <a:pt x="508" y="341"/>
                  </a:cubicBezTo>
                  <a:cubicBezTo>
                    <a:pt x="508" y="413"/>
                    <a:pt x="476" y="477"/>
                    <a:pt x="424" y="523"/>
                  </a:cubicBezTo>
                  <a:cubicBezTo>
                    <a:pt x="439" y="525"/>
                    <a:pt x="453" y="526"/>
                    <a:pt x="469" y="526"/>
                  </a:cubicBezTo>
                  <a:cubicBezTo>
                    <a:pt x="517" y="526"/>
                    <a:pt x="563" y="516"/>
                    <a:pt x="603" y="498"/>
                  </a:cubicBezTo>
                  <a:lnTo>
                    <a:pt x="722" y="602"/>
                  </a:lnTo>
                  <a:lnTo>
                    <a:pt x="692" y="440"/>
                  </a:lnTo>
                  <a:cubicBezTo>
                    <a:pt x="741" y="393"/>
                    <a:pt x="771" y="331"/>
                    <a:pt x="771" y="263"/>
                  </a:cubicBezTo>
                  <a:close/>
                </a:path>
              </a:pathLst>
            </a:custGeom>
            <a:solidFill>
              <a:srgbClr val="F4F3F5"/>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spTree>
    <p:extLst>
      <p:ext uri="{BB962C8B-B14F-4D97-AF65-F5344CB8AC3E}">
        <p14:creationId xmlns:p14="http://schemas.microsoft.com/office/powerpoint/2010/main" val="3161858118"/>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2800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750" fill="hold"/>
                                        <p:tgtEl>
                                          <p:spTgt spid="21"/>
                                        </p:tgtEl>
                                        <p:attrNameLst>
                                          <p:attrName>ppt_x</p:attrName>
                                        </p:attrNameLst>
                                      </p:cBhvr>
                                      <p:tavLst>
                                        <p:tav tm="0">
                                          <p:val>
                                            <p:strVal val="0-#ppt_w/2"/>
                                          </p:val>
                                        </p:tav>
                                        <p:tav tm="100000">
                                          <p:val>
                                            <p:strVal val="#ppt_x"/>
                                          </p:val>
                                        </p:tav>
                                      </p:tavLst>
                                    </p:anim>
                                    <p:anim calcmode="lin" valueType="num">
                                      <p:cBhvr additive="base">
                                        <p:cTn id="8" dur="750" fill="hold"/>
                                        <p:tgtEl>
                                          <p:spTgt spid="21"/>
                                        </p:tgtEl>
                                        <p:attrNameLst>
                                          <p:attrName>ppt_y</p:attrName>
                                        </p:attrNameLst>
                                      </p:cBhvr>
                                      <p:tavLst>
                                        <p:tav tm="0">
                                          <p:val>
                                            <p:strVal val="#ppt_y"/>
                                          </p:val>
                                        </p:tav>
                                        <p:tav tm="100000">
                                          <p:val>
                                            <p:strVal val="#ppt_y"/>
                                          </p:val>
                                        </p:tav>
                                      </p:tavLst>
                                    </p:anim>
                                  </p:childTnLst>
                                </p:cTn>
                              </p:par>
                              <p:par>
                                <p:cTn id="9" presetID="2" presetClass="entr" presetSubtype="8" decel="28000" fill="hold" nodeType="withEffect">
                                  <p:stCondLst>
                                    <p:cond delay="1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750" fill="hold"/>
                                        <p:tgtEl>
                                          <p:spTgt spid="16"/>
                                        </p:tgtEl>
                                        <p:attrNameLst>
                                          <p:attrName>ppt_x</p:attrName>
                                        </p:attrNameLst>
                                      </p:cBhvr>
                                      <p:tavLst>
                                        <p:tav tm="0">
                                          <p:val>
                                            <p:strVal val="0-#ppt_w/2"/>
                                          </p:val>
                                        </p:tav>
                                        <p:tav tm="100000">
                                          <p:val>
                                            <p:strVal val="#ppt_x"/>
                                          </p:val>
                                        </p:tav>
                                      </p:tavLst>
                                    </p:anim>
                                    <p:anim calcmode="lin" valueType="num">
                                      <p:cBhvr additive="base">
                                        <p:cTn id="12" dur="75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8" decel="28000" fill="hold" nodeType="withEffect">
                                  <p:stCondLst>
                                    <p:cond delay="3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0-#ppt_w/2"/>
                                          </p:val>
                                        </p:tav>
                                        <p:tav tm="100000">
                                          <p:val>
                                            <p:strVal val="#ppt_x"/>
                                          </p:val>
                                        </p:tav>
                                      </p:tavLst>
                                    </p:anim>
                                    <p:anim calcmode="lin" valueType="num">
                                      <p:cBhvr additive="base">
                                        <p:cTn id="16" dur="750" fill="hold"/>
                                        <p:tgtEl>
                                          <p:spTgt spid="26"/>
                                        </p:tgtEl>
                                        <p:attrNameLst>
                                          <p:attrName>ppt_y</p:attrName>
                                        </p:attrNameLst>
                                      </p:cBhvr>
                                      <p:tavLst>
                                        <p:tav tm="0">
                                          <p:val>
                                            <p:strVal val="#ppt_y"/>
                                          </p:val>
                                        </p:tav>
                                        <p:tav tm="100000">
                                          <p:val>
                                            <p:strVal val="#ppt_y"/>
                                          </p:val>
                                        </p:tav>
                                      </p:tavLst>
                                    </p:anim>
                                  </p:childTnLst>
                                </p:cTn>
                              </p:par>
                            </p:childTnLst>
                          </p:cTn>
                        </p:par>
                        <p:par>
                          <p:cTn id="17" fill="hold">
                            <p:stCondLst>
                              <p:cond delay="1050"/>
                            </p:stCondLst>
                            <p:childTnLst>
                              <p:par>
                                <p:cTn id="18" presetID="2" presetClass="entr" presetSubtype="2" decel="2800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750" fill="hold"/>
                                        <p:tgtEl>
                                          <p:spTgt spid="6"/>
                                        </p:tgtEl>
                                        <p:attrNameLst>
                                          <p:attrName>ppt_x</p:attrName>
                                        </p:attrNameLst>
                                      </p:cBhvr>
                                      <p:tavLst>
                                        <p:tav tm="0">
                                          <p:val>
                                            <p:strVal val="1+#ppt_w/2"/>
                                          </p:val>
                                        </p:tav>
                                        <p:tav tm="100000">
                                          <p:val>
                                            <p:strVal val="#ppt_x"/>
                                          </p:val>
                                        </p:tav>
                                      </p:tavLst>
                                    </p:anim>
                                    <p:anim calcmode="lin" valueType="num">
                                      <p:cBhvr additive="base">
                                        <p:cTn id="21" dur="75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2" decel="28000" fill="hold" nodeType="withEffect">
                                  <p:stCondLst>
                                    <p:cond delay="15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750" fill="hold"/>
                                        <p:tgtEl>
                                          <p:spTgt spid="11"/>
                                        </p:tgtEl>
                                        <p:attrNameLst>
                                          <p:attrName>ppt_x</p:attrName>
                                        </p:attrNameLst>
                                      </p:cBhvr>
                                      <p:tavLst>
                                        <p:tav tm="0">
                                          <p:val>
                                            <p:strVal val="1+#ppt_w/2"/>
                                          </p:val>
                                        </p:tav>
                                        <p:tav tm="100000">
                                          <p:val>
                                            <p:strVal val="#ppt_x"/>
                                          </p:val>
                                        </p:tav>
                                      </p:tavLst>
                                    </p:anim>
                                    <p:anim calcmode="lin" valueType="num">
                                      <p:cBhvr additive="base">
                                        <p:cTn id="25" dur="750" fill="hold"/>
                                        <p:tgtEl>
                                          <p:spTgt spid="11"/>
                                        </p:tgtEl>
                                        <p:attrNameLst>
                                          <p:attrName>ppt_y</p:attrName>
                                        </p:attrNameLst>
                                      </p:cBhvr>
                                      <p:tavLst>
                                        <p:tav tm="0">
                                          <p:val>
                                            <p:strVal val="#ppt_y"/>
                                          </p:val>
                                        </p:tav>
                                        <p:tav tm="100000">
                                          <p:val>
                                            <p:strVal val="#ppt_y"/>
                                          </p:val>
                                        </p:tav>
                                      </p:tavLst>
                                    </p:anim>
                                  </p:childTnLst>
                                </p:cTn>
                              </p:par>
                              <p:par>
                                <p:cTn id="26" presetID="2" presetClass="entr" presetSubtype="2" decel="28000" fill="hold" nodeType="withEffect">
                                  <p:stCondLst>
                                    <p:cond delay="30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1+#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51401" y="284296"/>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具体工作完成情况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cxnSp>
        <p:nvCxnSpPr>
          <p:cNvPr id="37" name="直接连接符 36"/>
          <p:cNvCxnSpPr/>
          <p:nvPr/>
        </p:nvCxnSpPr>
        <p:spPr>
          <a:xfrm>
            <a:off x="1018653" y="5903145"/>
            <a:ext cx="10191037" cy="0"/>
          </a:xfrm>
          <a:prstGeom prst="line">
            <a:avLst/>
          </a:prstGeom>
          <a:ln w="1905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1087252" y="2091490"/>
            <a:ext cx="1489007" cy="3437729"/>
            <a:chOff x="1087252" y="2091490"/>
            <a:chExt cx="1489007" cy="3437729"/>
          </a:xfrm>
        </p:grpSpPr>
        <p:sp>
          <p:nvSpPr>
            <p:cNvPr id="39" name="圆角矩形 38"/>
            <p:cNvSpPr/>
            <p:nvPr/>
          </p:nvSpPr>
          <p:spPr>
            <a:xfrm>
              <a:off x="1087252" y="2091490"/>
              <a:ext cx="1489007" cy="3437729"/>
            </a:xfrm>
            <a:prstGeom prst="roundRect">
              <a:avLst>
                <a:gd name="adj" fmla="val 50000"/>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889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0" name="圆角矩形 39"/>
            <p:cNvSpPr/>
            <p:nvPr/>
          </p:nvSpPr>
          <p:spPr>
            <a:xfrm>
              <a:off x="1296724" y="2297181"/>
              <a:ext cx="1089156" cy="3050237"/>
            </a:xfrm>
            <a:prstGeom prst="roundRect">
              <a:avLst>
                <a:gd name="adj" fmla="val 50000"/>
              </a:avLst>
            </a:prstGeom>
            <a:solidFill>
              <a:srgbClr val="ECECEC"/>
            </a:solidFill>
            <a:ln w="25400">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1" name="文本框 61"/>
            <p:cNvSpPr txBox="1"/>
            <p:nvPr/>
          </p:nvSpPr>
          <p:spPr>
            <a:xfrm>
              <a:off x="1234529" y="2427754"/>
              <a:ext cx="1194455" cy="523220"/>
            </a:xfrm>
            <a:prstGeom prst="rect">
              <a:avLst/>
            </a:prstGeom>
            <a:noFill/>
          </p:spPr>
          <p:txBody>
            <a:bodyPr wrap="square" rtlCol="0">
              <a:spAutoFit/>
            </a:bodyPr>
            <a:lstStyle/>
            <a:p>
              <a:pPr algn="ctr"/>
              <a:r>
                <a:rPr lang="en-US" altLang="zh-CN" sz="2800" dirty="0">
                  <a:solidFill>
                    <a:srgbClr val="00B0F0"/>
                  </a:solidFill>
                  <a:latin typeface="Impact" panose="020B0806030902050204" pitchFamily="34" charset="0"/>
                </a:rPr>
                <a:t>90</a:t>
              </a:r>
              <a:r>
                <a:rPr lang="en-US" altLang="zh-CN" sz="1351" dirty="0">
                  <a:solidFill>
                    <a:srgbClr val="00B0F0"/>
                  </a:solidFill>
                  <a:latin typeface="Impact" panose="020B0806030902050204" pitchFamily="34" charset="0"/>
                </a:rPr>
                <a:t>%</a:t>
              </a:r>
              <a:endParaRPr lang="zh-CN" altLang="en-US" sz="2800" dirty="0">
                <a:solidFill>
                  <a:srgbClr val="00B0F0"/>
                </a:solidFill>
                <a:latin typeface="Impact" panose="020B0806030902050204" pitchFamily="34" charset="0"/>
              </a:endParaRPr>
            </a:p>
          </p:txBody>
        </p:sp>
        <p:grpSp>
          <p:nvGrpSpPr>
            <p:cNvPr id="42" name="组合 41"/>
            <p:cNvGrpSpPr/>
            <p:nvPr/>
          </p:nvGrpSpPr>
          <p:grpSpPr>
            <a:xfrm>
              <a:off x="1381192" y="4366593"/>
              <a:ext cx="920216" cy="906989"/>
              <a:chOff x="1310682" y="3861049"/>
              <a:chExt cx="920096" cy="907199"/>
            </a:xfrm>
          </p:grpSpPr>
          <p:sp>
            <p:nvSpPr>
              <p:cNvPr id="44" name="椭圆 43"/>
              <p:cNvSpPr/>
              <p:nvPr/>
            </p:nvSpPr>
            <p:spPr>
              <a:xfrm>
                <a:off x="1310682" y="3861049"/>
                <a:ext cx="920096" cy="907199"/>
              </a:xfrm>
              <a:prstGeom prst="ellipse">
                <a:avLst/>
              </a:prstGeom>
              <a:noFill/>
              <a:ln w="952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45" name="组合 44"/>
              <p:cNvGrpSpPr/>
              <p:nvPr/>
            </p:nvGrpSpPr>
            <p:grpSpPr>
              <a:xfrm>
                <a:off x="1344549" y="3894442"/>
                <a:ext cx="852360" cy="840412"/>
                <a:chOff x="1344549" y="3893401"/>
                <a:chExt cx="852360" cy="814203"/>
              </a:xfrm>
            </p:grpSpPr>
            <p:sp>
              <p:nvSpPr>
                <p:cNvPr id="46" name="椭圆 45"/>
                <p:cNvSpPr/>
                <p:nvPr/>
              </p:nvSpPr>
              <p:spPr>
                <a:xfrm>
                  <a:off x="1344549" y="3893401"/>
                  <a:ext cx="852360" cy="81420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47" name="Group 8"/>
                <p:cNvGrpSpPr>
                  <a:grpSpLocks noChangeAspect="1"/>
                </p:cNvGrpSpPr>
                <p:nvPr/>
              </p:nvGrpSpPr>
              <p:grpSpPr bwMode="auto">
                <a:xfrm>
                  <a:off x="1557997" y="4064238"/>
                  <a:ext cx="421027" cy="454651"/>
                  <a:chOff x="3437" y="2282"/>
                  <a:chExt cx="679" cy="744"/>
                </a:xfrm>
                <a:solidFill>
                  <a:schemeClr val="bg1"/>
                </a:solidFill>
              </p:grpSpPr>
              <p:sp>
                <p:nvSpPr>
                  <p:cNvPr id="48" name="Freeform 9"/>
                  <p:cNvSpPr>
                    <a:spLocks/>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49" name="Freeform 10"/>
                  <p:cNvSpPr>
                    <a:spLocks/>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grpSp>
        </p:grpSp>
        <p:sp>
          <p:nvSpPr>
            <p:cNvPr id="43" name="文本框 128"/>
            <p:cNvSpPr txBox="1"/>
            <p:nvPr/>
          </p:nvSpPr>
          <p:spPr>
            <a:xfrm>
              <a:off x="1369510" y="3612723"/>
              <a:ext cx="924491" cy="646331"/>
            </a:xfrm>
            <a:prstGeom prst="rect">
              <a:avLst/>
            </a:prstGeom>
            <a:noFill/>
          </p:spPr>
          <p:txBody>
            <a:bodyPr wrap="square" rtlCol="0">
              <a:spAutoFit/>
            </a:bodyPr>
            <a:lstStyle/>
            <a:p>
              <a:pPr algn="ctr"/>
              <a:r>
                <a:rPr lang="zh-CN" altLang="en-US" b="1" dirty="0">
                  <a:solidFill>
                    <a:srgbClr val="00B0F0"/>
                  </a:solidFill>
                  <a:latin typeface="幼圆" panose="02010509060101010101" pitchFamily="49" charset="-122"/>
                  <a:ea typeface="幼圆" panose="02010509060101010101" pitchFamily="49" charset="-122"/>
                </a:rPr>
                <a:t>项目一</a:t>
              </a:r>
              <a:endParaRPr lang="en-US" altLang="zh-CN" b="1" dirty="0">
                <a:solidFill>
                  <a:srgbClr val="00B0F0"/>
                </a:solidFill>
                <a:latin typeface="幼圆" panose="02010509060101010101" pitchFamily="49" charset="-122"/>
                <a:ea typeface="幼圆" panose="02010509060101010101" pitchFamily="49" charset="-122"/>
              </a:endParaRPr>
            </a:p>
            <a:p>
              <a:pPr algn="ctr"/>
              <a:r>
                <a:rPr lang="zh-CN" altLang="en-US" b="1" dirty="0">
                  <a:solidFill>
                    <a:srgbClr val="00B0F0"/>
                  </a:solidFill>
                  <a:latin typeface="幼圆" panose="02010509060101010101" pitchFamily="49" charset="-122"/>
                  <a:ea typeface="幼圆" panose="02010509060101010101" pitchFamily="49" charset="-122"/>
                </a:rPr>
                <a:t>名称</a:t>
              </a:r>
            </a:p>
          </p:txBody>
        </p:sp>
      </p:grpSp>
      <p:grpSp>
        <p:nvGrpSpPr>
          <p:cNvPr id="50" name="组合 49"/>
          <p:cNvGrpSpPr/>
          <p:nvPr/>
        </p:nvGrpSpPr>
        <p:grpSpPr>
          <a:xfrm>
            <a:off x="3220205" y="2468591"/>
            <a:ext cx="1489007" cy="3047295"/>
            <a:chOff x="3220205" y="2468591"/>
            <a:chExt cx="1489007" cy="3047295"/>
          </a:xfrm>
        </p:grpSpPr>
        <p:sp>
          <p:nvSpPr>
            <p:cNvPr id="51" name="圆角矩形 50"/>
            <p:cNvSpPr/>
            <p:nvPr/>
          </p:nvSpPr>
          <p:spPr>
            <a:xfrm>
              <a:off x="3220205" y="2468591"/>
              <a:ext cx="1489007" cy="3047295"/>
            </a:xfrm>
            <a:prstGeom prst="roundRect">
              <a:avLst>
                <a:gd name="adj" fmla="val 50000"/>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889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2" name="圆角矩形 51"/>
            <p:cNvSpPr/>
            <p:nvPr/>
          </p:nvSpPr>
          <p:spPr>
            <a:xfrm>
              <a:off x="3429677" y="2687614"/>
              <a:ext cx="1089156" cy="2659803"/>
            </a:xfrm>
            <a:prstGeom prst="roundRect">
              <a:avLst>
                <a:gd name="adj" fmla="val 50000"/>
              </a:avLst>
            </a:prstGeom>
            <a:solidFill>
              <a:srgbClr val="ECECEC"/>
            </a:solidFill>
            <a:ln w="25400">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3" name="文本框 54"/>
            <p:cNvSpPr txBox="1"/>
            <p:nvPr/>
          </p:nvSpPr>
          <p:spPr>
            <a:xfrm>
              <a:off x="3367482" y="2761052"/>
              <a:ext cx="1194455" cy="523220"/>
            </a:xfrm>
            <a:prstGeom prst="rect">
              <a:avLst/>
            </a:prstGeom>
            <a:noFill/>
          </p:spPr>
          <p:txBody>
            <a:bodyPr wrap="square" rtlCol="0">
              <a:spAutoFit/>
            </a:bodyPr>
            <a:lstStyle/>
            <a:p>
              <a:pPr algn="ctr"/>
              <a:r>
                <a:rPr lang="en-US" altLang="zh-CN" sz="2800" dirty="0">
                  <a:solidFill>
                    <a:srgbClr val="0065B0"/>
                  </a:solidFill>
                  <a:latin typeface="Impact" panose="020B0806030902050204" pitchFamily="34" charset="0"/>
                </a:rPr>
                <a:t>80</a:t>
              </a:r>
              <a:r>
                <a:rPr lang="en-US" altLang="zh-CN" sz="1351" dirty="0">
                  <a:solidFill>
                    <a:srgbClr val="0065B0"/>
                  </a:solidFill>
                  <a:latin typeface="Impact" panose="020B0806030902050204" pitchFamily="34" charset="0"/>
                </a:rPr>
                <a:t>%</a:t>
              </a:r>
              <a:endParaRPr lang="zh-CN" altLang="en-US" sz="2800" dirty="0">
                <a:solidFill>
                  <a:srgbClr val="0065B0"/>
                </a:solidFill>
                <a:latin typeface="Impact" panose="020B0806030902050204" pitchFamily="34" charset="0"/>
              </a:endParaRPr>
            </a:p>
          </p:txBody>
        </p:sp>
        <p:grpSp>
          <p:nvGrpSpPr>
            <p:cNvPr id="54" name="组合 53"/>
            <p:cNvGrpSpPr/>
            <p:nvPr/>
          </p:nvGrpSpPr>
          <p:grpSpPr>
            <a:xfrm>
              <a:off x="3514146" y="4366593"/>
              <a:ext cx="920216" cy="906989"/>
              <a:chOff x="3443358" y="3861049"/>
              <a:chExt cx="920096" cy="907199"/>
            </a:xfrm>
          </p:grpSpPr>
          <p:sp>
            <p:nvSpPr>
              <p:cNvPr id="56" name="椭圆 55"/>
              <p:cNvSpPr/>
              <p:nvPr/>
            </p:nvSpPr>
            <p:spPr>
              <a:xfrm>
                <a:off x="3443358" y="3861049"/>
                <a:ext cx="920096" cy="907199"/>
              </a:xfrm>
              <a:prstGeom prst="ellipse">
                <a:avLst/>
              </a:prstGeom>
              <a:noFill/>
              <a:ln w="952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57" name="椭圆 56"/>
              <p:cNvSpPr/>
              <p:nvPr/>
            </p:nvSpPr>
            <p:spPr>
              <a:xfrm>
                <a:off x="3477225" y="3894442"/>
                <a:ext cx="852360" cy="840412"/>
              </a:xfrm>
              <a:prstGeom prst="ellipse">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58" name="Group 13"/>
              <p:cNvGrpSpPr>
                <a:grpSpLocks noChangeAspect="1"/>
              </p:cNvGrpSpPr>
              <p:nvPr/>
            </p:nvGrpSpPr>
            <p:grpSpPr bwMode="auto">
              <a:xfrm>
                <a:off x="3675268" y="4080591"/>
                <a:ext cx="461686" cy="475193"/>
                <a:chOff x="2426" y="2781"/>
                <a:chExt cx="593" cy="600"/>
              </a:xfrm>
              <a:solidFill>
                <a:schemeClr val="bg1"/>
              </a:solidFill>
            </p:grpSpPr>
            <p:sp>
              <p:nvSpPr>
                <p:cNvPr id="59" name="Freeform 14"/>
                <p:cNvSpPr>
                  <a:spLocks/>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60"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grpSp>
        <p:sp>
          <p:nvSpPr>
            <p:cNvPr id="55" name="文本框 128"/>
            <p:cNvSpPr txBox="1"/>
            <p:nvPr/>
          </p:nvSpPr>
          <p:spPr>
            <a:xfrm>
              <a:off x="3502463" y="3612723"/>
              <a:ext cx="924491" cy="646331"/>
            </a:xfrm>
            <a:prstGeom prst="rect">
              <a:avLst/>
            </a:prstGeom>
            <a:noFill/>
          </p:spPr>
          <p:txBody>
            <a:bodyPr wrap="square" rtlCol="0">
              <a:spAutoFit/>
            </a:bodyPr>
            <a:lstStyle/>
            <a:p>
              <a:pPr algn="ctr"/>
              <a:r>
                <a:rPr lang="zh-CN" altLang="en-US" b="1" dirty="0">
                  <a:solidFill>
                    <a:srgbClr val="0065B0"/>
                  </a:solidFill>
                  <a:latin typeface="幼圆" panose="02010509060101010101" pitchFamily="49" charset="-122"/>
                  <a:ea typeface="幼圆" panose="02010509060101010101" pitchFamily="49" charset="-122"/>
                </a:rPr>
                <a:t>项目二</a:t>
              </a:r>
              <a:endParaRPr lang="en-US" altLang="zh-CN" b="1" dirty="0">
                <a:solidFill>
                  <a:srgbClr val="0065B0"/>
                </a:solidFill>
                <a:latin typeface="幼圆" panose="02010509060101010101" pitchFamily="49" charset="-122"/>
                <a:ea typeface="幼圆" panose="02010509060101010101" pitchFamily="49" charset="-122"/>
              </a:endParaRPr>
            </a:p>
            <a:p>
              <a:pPr algn="ctr"/>
              <a:r>
                <a:rPr lang="zh-CN" altLang="en-US" b="1" dirty="0">
                  <a:solidFill>
                    <a:srgbClr val="0065B0"/>
                  </a:solidFill>
                  <a:latin typeface="幼圆" panose="02010509060101010101" pitchFamily="49" charset="-122"/>
                  <a:ea typeface="幼圆" panose="02010509060101010101" pitchFamily="49" charset="-122"/>
                </a:rPr>
                <a:t>名称</a:t>
              </a:r>
            </a:p>
          </p:txBody>
        </p:sp>
      </p:grpSp>
      <p:grpSp>
        <p:nvGrpSpPr>
          <p:cNvPr id="61" name="组合 60"/>
          <p:cNvGrpSpPr/>
          <p:nvPr/>
        </p:nvGrpSpPr>
        <p:grpSpPr>
          <a:xfrm>
            <a:off x="5500438" y="1807214"/>
            <a:ext cx="1194455" cy="3540203"/>
            <a:chOff x="5500438" y="1807214"/>
            <a:chExt cx="1194455" cy="3540203"/>
          </a:xfrm>
        </p:grpSpPr>
        <p:sp>
          <p:nvSpPr>
            <p:cNvPr id="62" name="圆角矩形 61"/>
            <p:cNvSpPr/>
            <p:nvPr/>
          </p:nvSpPr>
          <p:spPr>
            <a:xfrm>
              <a:off x="5562633" y="1807214"/>
              <a:ext cx="1089156" cy="3540203"/>
            </a:xfrm>
            <a:prstGeom prst="roundRect">
              <a:avLst>
                <a:gd name="adj" fmla="val 44437"/>
              </a:avLst>
            </a:prstGeom>
            <a:solidFill>
              <a:srgbClr val="ECECEC"/>
            </a:solidFill>
            <a:ln w="25400">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3" name="文本框 47"/>
            <p:cNvSpPr txBox="1"/>
            <p:nvPr/>
          </p:nvSpPr>
          <p:spPr>
            <a:xfrm>
              <a:off x="5500438" y="1942092"/>
              <a:ext cx="1194455" cy="523220"/>
            </a:xfrm>
            <a:prstGeom prst="rect">
              <a:avLst/>
            </a:prstGeom>
            <a:noFill/>
          </p:spPr>
          <p:txBody>
            <a:bodyPr wrap="square" rtlCol="0">
              <a:spAutoFit/>
            </a:bodyPr>
            <a:lstStyle/>
            <a:p>
              <a:pPr algn="ctr"/>
              <a:r>
                <a:rPr lang="en-US" altLang="zh-CN" sz="2800" dirty="0">
                  <a:solidFill>
                    <a:srgbClr val="00B0F0"/>
                  </a:solidFill>
                  <a:latin typeface="Impact" panose="020B0806030902050204" pitchFamily="34" charset="0"/>
                </a:rPr>
                <a:t>100</a:t>
              </a:r>
              <a:r>
                <a:rPr lang="en-US" altLang="zh-CN" sz="1351" dirty="0">
                  <a:solidFill>
                    <a:srgbClr val="00B0F0"/>
                  </a:solidFill>
                  <a:latin typeface="Impact" panose="020B0806030902050204" pitchFamily="34" charset="0"/>
                </a:rPr>
                <a:t>%</a:t>
              </a:r>
              <a:endParaRPr lang="zh-CN" altLang="en-US" sz="2800" dirty="0">
                <a:solidFill>
                  <a:srgbClr val="00B0F0"/>
                </a:solidFill>
                <a:latin typeface="Impact" panose="020B0806030902050204" pitchFamily="34" charset="0"/>
              </a:endParaRPr>
            </a:p>
          </p:txBody>
        </p:sp>
        <p:grpSp>
          <p:nvGrpSpPr>
            <p:cNvPr id="64" name="组合 63"/>
            <p:cNvGrpSpPr/>
            <p:nvPr/>
          </p:nvGrpSpPr>
          <p:grpSpPr>
            <a:xfrm>
              <a:off x="5647102" y="4366593"/>
              <a:ext cx="920216" cy="906989"/>
              <a:chOff x="5576036" y="3861049"/>
              <a:chExt cx="920096" cy="907199"/>
            </a:xfrm>
          </p:grpSpPr>
          <p:sp>
            <p:nvSpPr>
              <p:cNvPr id="66" name="椭圆 65"/>
              <p:cNvSpPr/>
              <p:nvPr/>
            </p:nvSpPr>
            <p:spPr>
              <a:xfrm>
                <a:off x="5576036" y="3861049"/>
                <a:ext cx="920096" cy="907199"/>
              </a:xfrm>
              <a:prstGeom prst="ellipse">
                <a:avLst/>
              </a:prstGeom>
              <a:noFill/>
              <a:ln w="952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67" name="椭圆 66"/>
              <p:cNvSpPr/>
              <p:nvPr/>
            </p:nvSpPr>
            <p:spPr>
              <a:xfrm>
                <a:off x="5609903" y="3894442"/>
                <a:ext cx="852360" cy="84041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68" name="Group 18"/>
              <p:cNvGrpSpPr>
                <a:grpSpLocks noChangeAspect="1"/>
              </p:cNvGrpSpPr>
              <p:nvPr/>
            </p:nvGrpSpPr>
            <p:grpSpPr bwMode="auto">
              <a:xfrm>
                <a:off x="5793235" y="4088980"/>
                <a:ext cx="479594" cy="454601"/>
                <a:chOff x="3802" y="2858"/>
                <a:chExt cx="616" cy="574"/>
              </a:xfrm>
              <a:solidFill>
                <a:schemeClr val="bg1"/>
              </a:solidFill>
            </p:grpSpPr>
            <p:sp>
              <p:nvSpPr>
                <p:cNvPr id="69"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70"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71"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72"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73" name="Freeform 23"/>
                <p:cNvSpPr>
                  <a:spLocks/>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grpSp>
        <p:sp>
          <p:nvSpPr>
            <p:cNvPr id="65" name="文本框 128"/>
            <p:cNvSpPr txBox="1"/>
            <p:nvPr/>
          </p:nvSpPr>
          <p:spPr>
            <a:xfrm>
              <a:off x="5635419" y="3612723"/>
              <a:ext cx="924491" cy="646331"/>
            </a:xfrm>
            <a:prstGeom prst="rect">
              <a:avLst/>
            </a:prstGeom>
            <a:noFill/>
          </p:spPr>
          <p:txBody>
            <a:bodyPr wrap="square" rtlCol="0">
              <a:spAutoFit/>
            </a:bodyPr>
            <a:lstStyle/>
            <a:p>
              <a:pPr algn="ctr"/>
              <a:r>
                <a:rPr lang="zh-CN" altLang="en-US" b="1" dirty="0">
                  <a:solidFill>
                    <a:srgbClr val="00B0F0"/>
                  </a:solidFill>
                  <a:latin typeface="幼圆" panose="02010509060101010101" pitchFamily="49" charset="-122"/>
                  <a:ea typeface="幼圆" panose="02010509060101010101" pitchFamily="49" charset="-122"/>
                </a:rPr>
                <a:t>项目三</a:t>
              </a:r>
              <a:endParaRPr lang="en-US" altLang="zh-CN" b="1" dirty="0">
                <a:solidFill>
                  <a:srgbClr val="00B0F0"/>
                </a:solidFill>
                <a:latin typeface="幼圆" panose="02010509060101010101" pitchFamily="49" charset="-122"/>
                <a:ea typeface="幼圆" panose="02010509060101010101" pitchFamily="49" charset="-122"/>
              </a:endParaRPr>
            </a:p>
            <a:p>
              <a:pPr algn="ctr"/>
              <a:r>
                <a:rPr lang="zh-CN" altLang="en-US" b="1" dirty="0">
                  <a:solidFill>
                    <a:srgbClr val="00B0F0"/>
                  </a:solidFill>
                  <a:latin typeface="幼圆" panose="02010509060101010101" pitchFamily="49" charset="-122"/>
                  <a:ea typeface="幼圆" panose="02010509060101010101" pitchFamily="49" charset="-122"/>
                </a:rPr>
                <a:t>名称</a:t>
              </a:r>
            </a:p>
          </p:txBody>
        </p:sp>
      </p:grpSp>
      <p:grpSp>
        <p:nvGrpSpPr>
          <p:cNvPr id="74" name="组合 73"/>
          <p:cNvGrpSpPr/>
          <p:nvPr/>
        </p:nvGrpSpPr>
        <p:grpSpPr>
          <a:xfrm>
            <a:off x="7486114" y="2725707"/>
            <a:ext cx="1489007" cy="2802143"/>
            <a:chOff x="7486114" y="2725707"/>
            <a:chExt cx="1489007" cy="2802143"/>
          </a:xfrm>
        </p:grpSpPr>
        <p:sp>
          <p:nvSpPr>
            <p:cNvPr id="75" name="圆角矩形 74"/>
            <p:cNvSpPr/>
            <p:nvPr/>
          </p:nvSpPr>
          <p:spPr>
            <a:xfrm>
              <a:off x="7486114" y="2725707"/>
              <a:ext cx="1489007" cy="2802143"/>
            </a:xfrm>
            <a:prstGeom prst="roundRect">
              <a:avLst>
                <a:gd name="adj" fmla="val 50000"/>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889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6" name="圆角矩形 75"/>
            <p:cNvSpPr/>
            <p:nvPr/>
          </p:nvSpPr>
          <p:spPr>
            <a:xfrm>
              <a:off x="7695586" y="2935210"/>
              <a:ext cx="1089156" cy="2412209"/>
            </a:xfrm>
            <a:prstGeom prst="roundRect">
              <a:avLst>
                <a:gd name="adj" fmla="val 50000"/>
              </a:avLst>
            </a:prstGeom>
            <a:solidFill>
              <a:srgbClr val="ECECEC"/>
            </a:solidFill>
            <a:ln w="25400">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77" name="文本框 40"/>
            <p:cNvSpPr txBox="1"/>
            <p:nvPr/>
          </p:nvSpPr>
          <p:spPr>
            <a:xfrm>
              <a:off x="7633392" y="3056258"/>
              <a:ext cx="1194455" cy="523220"/>
            </a:xfrm>
            <a:prstGeom prst="rect">
              <a:avLst/>
            </a:prstGeom>
            <a:noFill/>
          </p:spPr>
          <p:txBody>
            <a:bodyPr wrap="square" rtlCol="0">
              <a:spAutoFit/>
            </a:bodyPr>
            <a:lstStyle/>
            <a:p>
              <a:pPr algn="ctr"/>
              <a:r>
                <a:rPr lang="en-US" altLang="zh-CN" sz="2800" dirty="0">
                  <a:solidFill>
                    <a:srgbClr val="0065B0"/>
                  </a:solidFill>
                  <a:latin typeface="Impact" panose="020B0806030902050204" pitchFamily="34" charset="0"/>
                </a:rPr>
                <a:t>70</a:t>
              </a:r>
              <a:r>
                <a:rPr lang="en-US" altLang="zh-CN" sz="1351" dirty="0">
                  <a:solidFill>
                    <a:srgbClr val="0065B0"/>
                  </a:solidFill>
                  <a:latin typeface="Impact" panose="020B0806030902050204" pitchFamily="34" charset="0"/>
                </a:rPr>
                <a:t>%</a:t>
              </a:r>
              <a:endParaRPr lang="zh-CN" altLang="en-US" sz="2800" dirty="0">
                <a:solidFill>
                  <a:srgbClr val="0065B0"/>
                </a:solidFill>
                <a:latin typeface="Impact" panose="020B0806030902050204" pitchFamily="34" charset="0"/>
              </a:endParaRPr>
            </a:p>
          </p:txBody>
        </p:sp>
        <p:grpSp>
          <p:nvGrpSpPr>
            <p:cNvPr id="78" name="组合 77"/>
            <p:cNvGrpSpPr/>
            <p:nvPr/>
          </p:nvGrpSpPr>
          <p:grpSpPr>
            <a:xfrm>
              <a:off x="7780054" y="4366593"/>
              <a:ext cx="920216" cy="906987"/>
              <a:chOff x="7708712" y="3861048"/>
              <a:chExt cx="920096" cy="907197"/>
            </a:xfrm>
          </p:grpSpPr>
          <p:sp>
            <p:nvSpPr>
              <p:cNvPr id="80" name="椭圆 79"/>
              <p:cNvSpPr/>
              <p:nvPr/>
            </p:nvSpPr>
            <p:spPr>
              <a:xfrm>
                <a:off x="7708712" y="3861048"/>
                <a:ext cx="920096" cy="907197"/>
              </a:xfrm>
              <a:prstGeom prst="ellipse">
                <a:avLst/>
              </a:prstGeom>
              <a:noFill/>
              <a:ln w="952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81" name="椭圆 80"/>
              <p:cNvSpPr/>
              <p:nvPr/>
            </p:nvSpPr>
            <p:spPr>
              <a:xfrm>
                <a:off x="7742578" y="3894440"/>
                <a:ext cx="852360" cy="840413"/>
              </a:xfrm>
              <a:prstGeom prst="ellipse">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nvGrpSpPr>
              <p:cNvPr id="82" name="Group 26"/>
              <p:cNvGrpSpPr>
                <a:grpSpLocks noChangeAspect="1"/>
              </p:cNvGrpSpPr>
              <p:nvPr/>
            </p:nvGrpSpPr>
            <p:grpSpPr bwMode="auto">
              <a:xfrm>
                <a:off x="7879441" y="4152182"/>
                <a:ext cx="620626" cy="312988"/>
                <a:chOff x="5676" y="2597"/>
                <a:chExt cx="1061" cy="526"/>
              </a:xfrm>
              <a:solidFill>
                <a:schemeClr val="bg1"/>
              </a:solidFill>
            </p:grpSpPr>
            <p:sp>
              <p:nvSpPr>
                <p:cNvPr id="83" name="Freeform 27"/>
                <p:cNvSpPr>
                  <a:spLocks/>
                </p:cNvSpPr>
                <p:nvPr/>
              </p:nvSpPr>
              <p:spPr bwMode="auto">
                <a:xfrm>
                  <a:off x="5747" y="2597"/>
                  <a:ext cx="181" cy="115"/>
                </a:xfrm>
                <a:custGeom>
                  <a:avLst/>
                  <a:gdLst>
                    <a:gd name="T0" fmla="*/ 25 w 76"/>
                    <a:gd name="T1" fmla="*/ 48 h 48"/>
                    <a:gd name="T2" fmla="*/ 64 w 76"/>
                    <a:gd name="T3" fmla="*/ 44 h 48"/>
                    <a:gd name="T4" fmla="*/ 76 w 76"/>
                    <a:gd name="T5" fmla="*/ 13 h 48"/>
                    <a:gd name="T6" fmla="*/ 39 w 76"/>
                    <a:gd name="T7" fmla="*/ 15 h 48"/>
                    <a:gd name="T8" fmla="*/ 23 w 76"/>
                    <a:gd name="T9" fmla="*/ 10 h 48"/>
                    <a:gd name="T10" fmla="*/ 7 w 76"/>
                    <a:gd name="T11" fmla="*/ 20 h 48"/>
                    <a:gd name="T12" fmla="*/ 25 w 76"/>
                    <a:gd name="T13" fmla="*/ 48 h 48"/>
                  </a:gdLst>
                  <a:ahLst/>
                  <a:cxnLst>
                    <a:cxn ang="0">
                      <a:pos x="T0" y="T1"/>
                    </a:cxn>
                    <a:cxn ang="0">
                      <a:pos x="T2" y="T3"/>
                    </a:cxn>
                    <a:cxn ang="0">
                      <a:pos x="T4" y="T5"/>
                    </a:cxn>
                    <a:cxn ang="0">
                      <a:pos x="T6" y="T7"/>
                    </a:cxn>
                    <a:cxn ang="0">
                      <a:pos x="T8" y="T9"/>
                    </a:cxn>
                    <a:cxn ang="0">
                      <a:pos x="T10" y="T11"/>
                    </a:cxn>
                    <a:cxn ang="0">
                      <a:pos x="T12" y="T13"/>
                    </a:cxn>
                  </a:cxnLst>
                  <a:rect l="0" t="0" r="r" b="b"/>
                  <a:pathLst>
                    <a:path w="76" h="48">
                      <a:moveTo>
                        <a:pt x="25" y="48"/>
                      </a:moveTo>
                      <a:cubicBezTo>
                        <a:pt x="64" y="44"/>
                        <a:pt x="64" y="44"/>
                        <a:pt x="64" y="44"/>
                      </a:cubicBezTo>
                      <a:cubicBezTo>
                        <a:pt x="66" y="36"/>
                        <a:pt x="69" y="26"/>
                        <a:pt x="76" y="13"/>
                      </a:cubicBezTo>
                      <a:cubicBezTo>
                        <a:pt x="76" y="13"/>
                        <a:pt x="70" y="0"/>
                        <a:pt x="39" y="15"/>
                      </a:cubicBezTo>
                      <a:cubicBezTo>
                        <a:pt x="39" y="15"/>
                        <a:pt x="32" y="14"/>
                        <a:pt x="23" y="10"/>
                      </a:cubicBezTo>
                      <a:cubicBezTo>
                        <a:pt x="23" y="10"/>
                        <a:pt x="0" y="4"/>
                        <a:pt x="7" y="20"/>
                      </a:cubicBezTo>
                      <a:lnTo>
                        <a:pt x="25"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4" name="Freeform 28"/>
                <p:cNvSpPr>
                  <a:spLocks noEditPoints="1"/>
                </p:cNvSpPr>
                <p:nvPr/>
              </p:nvSpPr>
              <p:spPr bwMode="auto">
                <a:xfrm>
                  <a:off x="5759" y="2613"/>
                  <a:ext cx="169" cy="101"/>
                </a:xfrm>
                <a:custGeom>
                  <a:avLst/>
                  <a:gdLst>
                    <a:gd name="T0" fmla="*/ 20 w 71"/>
                    <a:gd name="T1" fmla="*/ 42 h 42"/>
                    <a:gd name="T2" fmla="*/ 2 w 71"/>
                    <a:gd name="T3" fmla="*/ 13 h 42"/>
                    <a:gd name="T4" fmla="*/ 1 w 71"/>
                    <a:gd name="T5" fmla="*/ 4 h 42"/>
                    <a:gd name="T6" fmla="*/ 10 w 71"/>
                    <a:gd name="T7" fmla="*/ 1 h 42"/>
                    <a:gd name="T8" fmla="*/ 18 w 71"/>
                    <a:gd name="T9" fmla="*/ 2 h 42"/>
                    <a:gd name="T10" fmla="*/ 18 w 71"/>
                    <a:gd name="T11" fmla="*/ 2 h 42"/>
                    <a:gd name="T12" fmla="*/ 34 w 71"/>
                    <a:gd name="T13" fmla="*/ 8 h 42"/>
                    <a:gd name="T14" fmla="*/ 59 w 71"/>
                    <a:gd name="T15" fmla="*/ 0 h 42"/>
                    <a:gd name="T16" fmla="*/ 71 w 71"/>
                    <a:gd name="T17" fmla="*/ 6 h 42"/>
                    <a:gd name="T18" fmla="*/ 71 w 71"/>
                    <a:gd name="T19" fmla="*/ 6 h 42"/>
                    <a:gd name="T20" fmla="*/ 71 w 71"/>
                    <a:gd name="T21" fmla="*/ 6 h 42"/>
                    <a:gd name="T22" fmla="*/ 60 w 71"/>
                    <a:gd name="T23" fmla="*/ 37 h 42"/>
                    <a:gd name="T24" fmla="*/ 60 w 71"/>
                    <a:gd name="T25" fmla="*/ 37 h 42"/>
                    <a:gd name="T26" fmla="*/ 20 w 71"/>
                    <a:gd name="T27" fmla="*/ 42 h 42"/>
                    <a:gd name="T28" fmla="*/ 10 w 71"/>
                    <a:gd name="T29" fmla="*/ 2 h 42"/>
                    <a:gd name="T30" fmla="*/ 2 w 71"/>
                    <a:gd name="T31" fmla="*/ 5 h 42"/>
                    <a:gd name="T32" fmla="*/ 3 w 71"/>
                    <a:gd name="T33" fmla="*/ 13 h 42"/>
                    <a:gd name="T34" fmla="*/ 20 w 71"/>
                    <a:gd name="T35" fmla="*/ 40 h 42"/>
                    <a:gd name="T36" fmla="*/ 59 w 71"/>
                    <a:gd name="T37" fmla="*/ 36 h 42"/>
                    <a:gd name="T38" fmla="*/ 70 w 71"/>
                    <a:gd name="T39" fmla="*/ 6 h 42"/>
                    <a:gd name="T40" fmla="*/ 59 w 71"/>
                    <a:gd name="T41" fmla="*/ 1 h 42"/>
                    <a:gd name="T42" fmla="*/ 34 w 71"/>
                    <a:gd name="T43" fmla="*/ 9 h 42"/>
                    <a:gd name="T44" fmla="*/ 34 w 71"/>
                    <a:gd name="T45" fmla="*/ 9 h 42"/>
                    <a:gd name="T46" fmla="*/ 34 w 71"/>
                    <a:gd name="T47" fmla="*/ 9 h 42"/>
                    <a:gd name="T48" fmla="*/ 18 w 71"/>
                    <a:gd name="T49" fmla="*/ 3 h 42"/>
                    <a:gd name="T50" fmla="*/ 10 w 71"/>
                    <a:gd name="T51"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 h="42">
                      <a:moveTo>
                        <a:pt x="20" y="42"/>
                      </a:moveTo>
                      <a:cubicBezTo>
                        <a:pt x="2" y="13"/>
                        <a:pt x="2" y="13"/>
                        <a:pt x="2" y="13"/>
                      </a:cubicBezTo>
                      <a:cubicBezTo>
                        <a:pt x="0" y="9"/>
                        <a:pt x="0" y="6"/>
                        <a:pt x="1" y="4"/>
                      </a:cubicBezTo>
                      <a:cubicBezTo>
                        <a:pt x="3" y="2"/>
                        <a:pt x="6" y="1"/>
                        <a:pt x="10" y="1"/>
                      </a:cubicBezTo>
                      <a:cubicBezTo>
                        <a:pt x="14" y="1"/>
                        <a:pt x="18" y="2"/>
                        <a:pt x="18" y="2"/>
                      </a:cubicBezTo>
                      <a:cubicBezTo>
                        <a:pt x="18" y="2"/>
                        <a:pt x="18" y="2"/>
                        <a:pt x="18" y="2"/>
                      </a:cubicBezTo>
                      <a:cubicBezTo>
                        <a:pt x="26" y="6"/>
                        <a:pt x="33" y="7"/>
                        <a:pt x="34" y="8"/>
                      </a:cubicBezTo>
                      <a:cubicBezTo>
                        <a:pt x="44" y="3"/>
                        <a:pt x="52" y="0"/>
                        <a:pt x="59" y="0"/>
                      </a:cubicBezTo>
                      <a:cubicBezTo>
                        <a:pt x="69" y="0"/>
                        <a:pt x="71" y="6"/>
                        <a:pt x="71" y="6"/>
                      </a:cubicBezTo>
                      <a:cubicBezTo>
                        <a:pt x="71" y="6"/>
                        <a:pt x="71" y="6"/>
                        <a:pt x="71" y="6"/>
                      </a:cubicBezTo>
                      <a:cubicBezTo>
                        <a:pt x="71" y="6"/>
                        <a:pt x="71" y="6"/>
                        <a:pt x="71" y="6"/>
                      </a:cubicBezTo>
                      <a:cubicBezTo>
                        <a:pt x="66" y="17"/>
                        <a:pt x="62" y="28"/>
                        <a:pt x="60" y="37"/>
                      </a:cubicBezTo>
                      <a:cubicBezTo>
                        <a:pt x="60" y="37"/>
                        <a:pt x="60" y="37"/>
                        <a:pt x="60" y="37"/>
                      </a:cubicBezTo>
                      <a:lnTo>
                        <a:pt x="20" y="42"/>
                      </a:lnTo>
                      <a:close/>
                      <a:moveTo>
                        <a:pt x="10" y="2"/>
                      </a:moveTo>
                      <a:cubicBezTo>
                        <a:pt x="7" y="2"/>
                        <a:pt x="4" y="3"/>
                        <a:pt x="2" y="5"/>
                      </a:cubicBezTo>
                      <a:cubicBezTo>
                        <a:pt x="1" y="7"/>
                        <a:pt x="1" y="9"/>
                        <a:pt x="3" y="13"/>
                      </a:cubicBezTo>
                      <a:cubicBezTo>
                        <a:pt x="20" y="40"/>
                        <a:pt x="20" y="40"/>
                        <a:pt x="20" y="40"/>
                      </a:cubicBezTo>
                      <a:cubicBezTo>
                        <a:pt x="59" y="36"/>
                        <a:pt x="59" y="36"/>
                        <a:pt x="59" y="36"/>
                      </a:cubicBezTo>
                      <a:cubicBezTo>
                        <a:pt x="61" y="27"/>
                        <a:pt x="64" y="17"/>
                        <a:pt x="70" y="6"/>
                      </a:cubicBezTo>
                      <a:cubicBezTo>
                        <a:pt x="70" y="5"/>
                        <a:pt x="67" y="1"/>
                        <a:pt x="59" y="1"/>
                      </a:cubicBezTo>
                      <a:cubicBezTo>
                        <a:pt x="52" y="1"/>
                        <a:pt x="44" y="4"/>
                        <a:pt x="34" y="9"/>
                      </a:cubicBezTo>
                      <a:cubicBezTo>
                        <a:pt x="34" y="9"/>
                        <a:pt x="34" y="9"/>
                        <a:pt x="34" y="9"/>
                      </a:cubicBezTo>
                      <a:cubicBezTo>
                        <a:pt x="34" y="9"/>
                        <a:pt x="34" y="9"/>
                        <a:pt x="34" y="9"/>
                      </a:cubicBezTo>
                      <a:cubicBezTo>
                        <a:pt x="34" y="9"/>
                        <a:pt x="27" y="8"/>
                        <a:pt x="18" y="3"/>
                      </a:cubicBezTo>
                      <a:cubicBezTo>
                        <a:pt x="17" y="3"/>
                        <a:pt x="14" y="2"/>
                        <a:pt x="1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5" name="Freeform 29"/>
                <p:cNvSpPr>
                  <a:spLocks/>
                </p:cNvSpPr>
                <p:nvPr/>
              </p:nvSpPr>
              <p:spPr bwMode="auto">
                <a:xfrm>
                  <a:off x="5795" y="2709"/>
                  <a:ext cx="119" cy="43"/>
                </a:xfrm>
                <a:custGeom>
                  <a:avLst/>
                  <a:gdLst>
                    <a:gd name="T0" fmla="*/ 41 w 50"/>
                    <a:gd name="T1" fmla="*/ 0 h 18"/>
                    <a:gd name="T2" fmla="*/ 7 w 50"/>
                    <a:gd name="T3" fmla="*/ 4 h 18"/>
                    <a:gd name="T4" fmla="*/ 1 w 50"/>
                    <a:gd name="T5" fmla="*/ 12 h 18"/>
                    <a:gd name="T6" fmla="*/ 8 w 50"/>
                    <a:gd name="T7" fmla="*/ 17 h 18"/>
                    <a:gd name="T8" fmla="*/ 43 w 50"/>
                    <a:gd name="T9" fmla="*/ 14 h 18"/>
                    <a:gd name="T10" fmla="*/ 49 w 50"/>
                    <a:gd name="T11" fmla="*/ 6 h 18"/>
                    <a:gd name="T12" fmla="*/ 41 w 50"/>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50" h="18">
                      <a:moveTo>
                        <a:pt x="41" y="0"/>
                      </a:moveTo>
                      <a:cubicBezTo>
                        <a:pt x="7" y="4"/>
                        <a:pt x="7" y="4"/>
                        <a:pt x="7" y="4"/>
                      </a:cubicBezTo>
                      <a:cubicBezTo>
                        <a:pt x="3" y="5"/>
                        <a:pt x="0" y="8"/>
                        <a:pt x="1" y="12"/>
                      </a:cubicBezTo>
                      <a:cubicBezTo>
                        <a:pt x="1" y="15"/>
                        <a:pt x="5" y="18"/>
                        <a:pt x="8" y="17"/>
                      </a:cubicBezTo>
                      <a:cubicBezTo>
                        <a:pt x="43" y="14"/>
                        <a:pt x="43" y="14"/>
                        <a:pt x="43" y="14"/>
                      </a:cubicBezTo>
                      <a:cubicBezTo>
                        <a:pt x="47" y="13"/>
                        <a:pt x="50" y="10"/>
                        <a:pt x="49" y="6"/>
                      </a:cubicBezTo>
                      <a:cubicBezTo>
                        <a:pt x="49" y="3"/>
                        <a:pt x="45" y="0"/>
                        <a:pt x="4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6" name="Freeform 30"/>
                <p:cNvSpPr>
                  <a:spLocks noEditPoints="1"/>
                </p:cNvSpPr>
                <p:nvPr/>
              </p:nvSpPr>
              <p:spPr bwMode="auto">
                <a:xfrm>
                  <a:off x="5795" y="2707"/>
                  <a:ext cx="119" cy="45"/>
                </a:xfrm>
                <a:custGeom>
                  <a:avLst/>
                  <a:gdLst>
                    <a:gd name="T0" fmla="*/ 8 w 50"/>
                    <a:gd name="T1" fmla="*/ 19 h 19"/>
                    <a:gd name="T2" fmla="*/ 0 w 50"/>
                    <a:gd name="T3" fmla="*/ 13 h 19"/>
                    <a:gd name="T4" fmla="*/ 2 w 50"/>
                    <a:gd name="T5" fmla="*/ 7 h 19"/>
                    <a:gd name="T6" fmla="*/ 7 w 50"/>
                    <a:gd name="T7" fmla="*/ 5 h 19"/>
                    <a:gd name="T8" fmla="*/ 41 w 50"/>
                    <a:gd name="T9" fmla="*/ 1 h 19"/>
                    <a:gd name="T10" fmla="*/ 50 w 50"/>
                    <a:gd name="T11" fmla="*/ 7 h 19"/>
                    <a:gd name="T12" fmla="*/ 48 w 50"/>
                    <a:gd name="T13" fmla="*/ 12 h 19"/>
                    <a:gd name="T14" fmla="*/ 43 w 50"/>
                    <a:gd name="T15" fmla="*/ 15 h 19"/>
                    <a:gd name="T16" fmla="*/ 9 w 50"/>
                    <a:gd name="T17" fmla="*/ 19 h 19"/>
                    <a:gd name="T18" fmla="*/ 8 w 50"/>
                    <a:gd name="T19" fmla="*/ 19 h 19"/>
                    <a:gd name="T20" fmla="*/ 42 w 50"/>
                    <a:gd name="T21" fmla="*/ 2 h 19"/>
                    <a:gd name="T22" fmla="*/ 41 w 50"/>
                    <a:gd name="T23" fmla="*/ 2 h 19"/>
                    <a:gd name="T24" fmla="*/ 7 w 50"/>
                    <a:gd name="T25" fmla="*/ 6 h 19"/>
                    <a:gd name="T26" fmla="*/ 3 w 50"/>
                    <a:gd name="T27" fmla="*/ 8 h 19"/>
                    <a:gd name="T28" fmla="*/ 1 w 50"/>
                    <a:gd name="T29" fmla="*/ 12 h 19"/>
                    <a:gd name="T30" fmla="*/ 8 w 50"/>
                    <a:gd name="T31" fmla="*/ 18 h 19"/>
                    <a:gd name="T32" fmla="*/ 43 w 50"/>
                    <a:gd name="T33" fmla="*/ 14 h 19"/>
                    <a:gd name="T34" fmla="*/ 47 w 50"/>
                    <a:gd name="T35" fmla="*/ 12 h 19"/>
                    <a:gd name="T36" fmla="*/ 49 w 50"/>
                    <a:gd name="T37" fmla="*/ 7 h 19"/>
                    <a:gd name="T38" fmla="*/ 42 w 50"/>
                    <a:gd name="T39"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19">
                      <a:moveTo>
                        <a:pt x="8" y="19"/>
                      </a:moveTo>
                      <a:cubicBezTo>
                        <a:pt x="4" y="19"/>
                        <a:pt x="0" y="16"/>
                        <a:pt x="0" y="13"/>
                      </a:cubicBezTo>
                      <a:cubicBezTo>
                        <a:pt x="0" y="11"/>
                        <a:pt x="0" y="9"/>
                        <a:pt x="2" y="7"/>
                      </a:cubicBezTo>
                      <a:cubicBezTo>
                        <a:pt x="3" y="6"/>
                        <a:pt x="5" y="5"/>
                        <a:pt x="7" y="5"/>
                      </a:cubicBezTo>
                      <a:cubicBezTo>
                        <a:pt x="41" y="1"/>
                        <a:pt x="41" y="1"/>
                        <a:pt x="41" y="1"/>
                      </a:cubicBezTo>
                      <a:cubicBezTo>
                        <a:pt x="45" y="0"/>
                        <a:pt x="49" y="3"/>
                        <a:pt x="50" y="7"/>
                      </a:cubicBezTo>
                      <a:cubicBezTo>
                        <a:pt x="50" y="9"/>
                        <a:pt x="49" y="11"/>
                        <a:pt x="48" y="12"/>
                      </a:cubicBezTo>
                      <a:cubicBezTo>
                        <a:pt x="47" y="14"/>
                        <a:pt x="45" y="15"/>
                        <a:pt x="43" y="15"/>
                      </a:cubicBezTo>
                      <a:cubicBezTo>
                        <a:pt x="9" y="19"/>
                        <a:pt x="9" y="19"/>
                        <a:pt x="9" y="19"/>
                      </a:cubicBezTo>
                      <a:cubicBezTo>
                        <a:pt x="8" y="19"/>
                        <a:pt x="8" y="19"/>
                        <a:pt x="8" y="19"/>
                      </a:cubicBezTo>
                      <a:close/>
                      <a:moveTo>
                        <a:pt x="42" y="2"/>
                      </a:moveTo>
                      <a:cubicBezTo>
                        <a:pt x="42" y="2"/>
                        <a:pt x="42" y="2"/>
                        <a:pt x="41" y="2"/>
                      </a:cubicBezTo>
                      <a:cubicBezTo>
                        <a:pt x="7" y="6"/>
                        <a:pt x="7" y="6"/>
                        <a:pt x="7" y="6"/>
                      </a:cubicBezTo>
                      <a:cubicBezTo>
                        <a:pt x="5" y="6"/>
                        <a:pt x="4" y="7"/>
                        <a:pt x="3" y="8"/>
                      </a:cubicBezTo>
                      <a:cubicBezTo>
                        <a:pt x="1" y="9"/>
                        <a:pt x="1" y="11"/>
                        <a:pt x="1" y="12"/>
                      </a:cubicBezTo>
                      <a:cubicBezTo>
                        <a:pt x="2" y="16"/>
                        <a:pt x="5" y="18"/>
                        <a:pt x="8" y="18"/>
                      </a:cubicBezTo>
                      <a:cubicBezTo>
                        <a:pt x="43" y="14"/>
                        <a:pt x="43" y="14"/>
                        <a:pt x="43" y="14"/>
                      </a:cubicBezTo>
                      <a:cubicBezTo>
                        <a:pt x="45" y="14"/>
                        <a:pt x="46" y="13"/>
                        <a:pt x="47" y="12"/>
                      </a:cubicBezTo>
                      <a:cubicBezTo>
                        <a:pt x="48" y="10"/>
                        <a:pt x="49" y="9"/>
                        <a:pt x="49" y="7"/>
                      </a:cubicBezTo>
                      <a:cubicBezTo>
                        <a:pt x="48" y="4"/>
                        <a:pt x="45" y="2"/>
                        <a:pt x="4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7" name="Freeform 31"/>
                <p:cNvSpPr>
                  <a:spLocks noEditPoints="1"/>
                </p:cNvSpPr>
                <p:nvPr/>
              </p:nvSpPr>
              <p:spPr bwMode="auto">
                <a:xfrm>
                  <a:off x="5676" y="2752"/>
                  <a:ext cx="424" cy="371"/>
                </a:xfrm>
                <a:custGeom>
                  <a:avLst/>
                  <a:gdLst>
                    <a:gd name="T0" fmla="*/ 153 w 178"/>
                    <a:gd name="T1" fmla="*/ 137 h 155"/>
                    <a:gd name="T2" fmla="*/ 157 w 178"/>
                    <a:gd name="T3" fmla="*/ 137 h 155"/>
                    <a:gd name="T4" fmla="*/ 165 w 178"/>
                    <a:gd name="T5" fmla="*/ 138 h 155"/>
                    <a:gd name="T6" fmla="*/ 168 w 178"/>
                    <a:gd name="T7" fmla="*/ 139 h 155"/>
                    <a:gd name="T8" fmla="*/ 176 w 178"/>
                    <a:gd name="T9" fmla="*/ 135 h 155"/>
                    <a:gd name="T10" fmla="*/ 172 w 178"/>
                    <a:gd name="T11" fmla="*/ 128 h 155"/>
                    <a:gd name="T12" fmla="*/ 166 w 178"/>
                    <a:gd name="T13" fmla="*/ 105 h 155"/>
                    <a:gd name="T14" fmla="*/ 134 w 178"/>
                    <a:gd name="T15" fmla="*/ 34 h 155"/>
                    <a:gd name="T16" fmla="*/ 95 w 178"/>
                    <a:gd name="T17" fmla="*/ 2 h 155"/>
                    <a:gd name="T18" fmla="*/ 94 w 178"/>
                    <a:gd name="T19" fmla="*/ 0 h 155"/>
                    <a:gd name="T20" fmla="*/ 58 w 178"/>
                    <a:gd name="T21" fmla="*/ 4 h 155"/>
                    <a:gd name="T22" fmla="*/ 35 w 178"/>
                    <a:gd name="T23" fmla="*/ 37 h 155"/>
                    <a:gd name="T24" fmla="*/ 21 w 178"/>
                    <a:gd name="T25" fmla="*/ 133 h 155"/>
                    <a:gd name="T26" fmla="*/ 15 w 178"/>
                    <a:gd name="T27" fmla="*/ 148 h 155"/>
                    <a:gd name="T28" fmla="*/ 15 w 178"/>
                    <a:gd name="T29" fmla="*/ 153 h 155"/>
                    <a:gd name="T30" fmla="*/ 24 w 178"/>
                    <a:gd name="T31" fmla="*/ 153 h 155"/>
                    <a:gd name="T32" fmla="*/ 36 w 178"/>
                    <a:gd name="T33" fmla="*/ 150 h 155"/>
                    <a:gd name="T34" fmla="*/ 36 w 178"/>
                    <a:gd name="T35" fmla="*/ 150 h 155"/>
                    <a:gd name="T36" fmla="*/ 36 w 178"/>
                    <a:gd name="T37" fmla="*/ 150 h 155"/>
                    <a:gd name="T38" fmla="*/ 68 w 178"/>
                    <a:gd name="T39" fmla="*/ 153 h 155"/>
                    <a:gd name="T40" fmla="*/ 153 w 178"/>
                    <a:gd name="T41" fmla="*/ 137 h 155"/>
                    <a:gd name="T42" fmla="*/ 67 w 178"/>
                    <a:gd name="T43" fmla="*/ 57 h 155"/>
                    <a:gd name="T44" fmla="*/ 81 w 178"/>
                    <a:gd name="T45" fmla="*/ 50 h 155"/>
                    <a:gd name="T46" fmla="*/ 80 w 178"/>
                    <a:gd name="T47" fmla="*/ 42 h 155"/>
                    <a:gd name="T48" fmla="*/ 86 w 178"/>
                    <a:gd name="T49" fmla="*/ 41 h 155"/>
                    <a:gd name="T50" fmla="*/ 88 w 178"/>
                    <a:gd name="T51" fmla="*/ 49 h 155"/>
                    <a:gd name="T52" fmla="*/ 102 w 178"/>
                    <a:gd name="T53" fmla="*/ 50 h 155"/>
                    <a:gd name="T54" fmla="*/ 100 w 178"/>
                    <a:gd name="T55" fmla="*/ 55 h 155"/>
                    <a:gd name="T56" fmla="*/ 75 w 178"/>
                    <a:gd name="T57" fmla="*/ 62 h 155"/>
                    <a:gd name="T58" fmla="*/ 92 w 178"/>
                    <a:gd name="T59" fmla="*/ 70 h 155"/>
                    <a:gd name="T60" fmla="*/ 106 w 178"/>
                    <a:gd name="T61" fmla="*/ 92 h 155"/>
                    <a:gd name="T62" fmla="*/ 93 w 178"/>
                    <a:gd name="T63" fmla="*/ 98 h 155"/>
                    <a:gd name="T64" fmla="*/ 94 w 178"/>
                    <a:gd name="T65" fmla="*/ 106 h 155"/>
                    <a:gd name="T66" fmla="*/ 87 w 178"/>
                    <a:gd name="T67" fmla="*/ 107 h 155"/>
                    <a:gd name="T68" fmla="*/ 86 w 178"/>
                    <a:gd name="T69" fmla="*/ 99 h 155"/>
                    <a:gd name="T70" fmla="*/ 69 w 178"/>
                    <a:gd name="T71" fmla="*/ 97 h 155"/>
                    <a:gd name="T72" fmla="*/ 70 w 178"/>
                    <a:gd name="T73" fmla="*/ 92 h 155"/>
                    <a:gd name="T74" fmla="*/ 97 w 178"/>
                    <a:gd name="T75" fmla="*/ 90 h 155"/>
                    <a:gd name="T76" fmla="*/ 93 w 178"/>
                    <a:gd name="T77" fmla="*/ 78 h 155"/>
                    <a:gd name="T78" fmla="*/ 78 w 178"/>
                    <a:gd name="T79" fmla="*/ 74 h 155"/>
                    <a:gd name="T80" fmla="*/ 67 w 178"/>
                    <a:gd name="T81" fmla="*/ 57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8" h="155">
                      <a:moveTo>
                        <a:pt x="153" y="137"/>
                      </a:moveTo>
                      <a:cubicBezTo>
                        <a:pt x="153" y="137"/>
                        <a:pt x="154" y="137"/>
                        <a:pt x="157" y="137"/>
                      </a:cubicBezTo>
                      <a:cubicBezTo>
                        <a:pt x="160" y="137"/>
                        <a:pt x="162" y="137"/>
                        <a:pt x="165" y="138"/>
                      </a:cubicBezTo>
                      <a:cubicBezTo>
                        <a:pt x="165" y="138"/>
                        <a:pt x="166" y="139"/>
                        <a:pt x="168" y="139"/>
                      </a:cubicBezTo>
                      <a:cubicBezTo>
                        <a:pt x="172" y="139"/>
                        <a:pt x="174" y="137"/>
                        <a:pt x="176" y="135"/>
                      </a:cubicBezTo>
                      <a:cubicBezTo>
                        <a:pt x="176" y="135"/>
                        <a:pt x="178" y="132"/>
                        <a:pt x="172" y="128"/>
                      </a:cubicBezTo>
                      <a:cubicBezTo>
                        <a:pt x="172" y="128"/>
                        <a:pt x="162" y="123"/>
                        <a:pt x="166" y="105"/>
                      </a:cubicBezTo>
                      <a:cubicBezTo>
                        <a:pt x="166" y="105"/>
                        <a:pt x="171" y="57"/>
                        <a:pt x="134" y="34"/>
                      </a:cubicBezTo>
                      <a:cubicBezTo>
                        <a:pt x="133" y="33"/>
                        <a:pt x="96" y="10"/>
                        <a:pt x="95" y="2"/>
                      </a:cubicBezTo>
                      <a:cubicBezTo>
                        <a:pt x="95" y="2"/>
                        <a:pt x="95" y="1"/>
                        <a:pt x="94" y="0"/>
                      </a:cubicBezTo>
                      <a:cubicBezTo>
                        <a:pt x="58" y="4"/>
                        <a:pt x="58" y="4"/>
                        <a:pt x="58" y="4"/>
                      </a:cubicBezTo>
                      <a:cubicBezTo>
                        <a:pt x="54" y="12"/>
                        <a:pt x="46" y="24"/>
                        <a:pt x="35" y="37"/>
                      </a:cubicBezTo>
                      <a:cubicBezTo>
                        <a:pt x="35" y="37"/>
                        <a:pt x="0" y="78"/>
                        <a:pt x="21" y="133"/>
                      </a:cubicBezTo>
                      <a:cubicBezTo>
                        <a:pt x="21" y="134"/>
                        <a:pt x="22" y="137"/>
                        <a:pt x="15" y="148"/>
                      </a:cubicBezTo>
                      <a:cubicBezTo>
                        <a:pt x="15" y="148"/>
                        <a:pt x="14" y="151"/>
                        <a:pt x="15" y="153"/>
                      </a:cubicBezTo>
                      <a:cubicBezTo>
                        <a:pt x="16" y="155"/>
                        <a:pt x="19" y="155"/>
                        <a:pt x="24" y="153"/>
                      </a:cubicBezTo>
                      <a:cubicBezTo>
                        <a:pt x="24" y="153"/>
                        <a:pt x="28" y="151"/>
                        <a:pt x="36" y="150"/>
                      </a:cubicBezTo>
                      <a:cubicBezTo>
                        <a:pt x="36" y="150"/>
                        <a:pt x="36" y="150"/>
                        <a:pt x="36" y="150"/>
                      </a:cubicBezTo>
                      <a:cubicBezTo>
                        <a:pt x="36" y="150"/>
                        <a:pt x="36" y="150"/>
                        <a:pt x="36" y="150"/>
                      </a:cubicBezTo>
                      <a:cubicBezTo>
                        <a:pt x="36" y="150"/>
                        <a:pt x="49" y="153"/>
                        <a:pt x="68" y="153"/>
                      </a:cubicBezTo>
                      <a:cubicBezTo>
                        <a:pt x="88" y="153"/>
                        <a:pt x="119" y="150"/>
                        <a:pt x="153" y="137"/>
                      </a:cubicBezTo>
                      <a:close/>
                      <a:moveTo>
                        <a:pt x="67" y="57"/>
                      </a:moveTo>
                      <a:cubicBezTo>
                        <a:pt x="67" y="57"/>
                        <a:pt x="69" y="52"/>
                        <a:pt x="81" y="50"/>
                      </a:cubicBezTo>
                      <a:cubicBezTo>
                        <a:pt x="80" y="42"/>
                        <a:pt x="80" y="42"/>
                        <a:pt x="80" y="42"/>
                      </a:cubicBezTo>
                      <a:cubicBezTo>
                        <a:pt x="86" y="41"/>
                        <a:pt x="86" y="41"/>
                        <a:pt x="86" y="41"/>
                      </a:cubicBezTo>
                      <a:cubicBezTo>
                        <a:pt x="88" y="49"/>
                        <a:pt x="88" y="49"/>
                        <a:pt x="88" y="49"/>
                      </a:cubicBezTo>
                      <a:cubicBezTo>
                        <a:pt x="88" y="49"/>
                        <a:pt x="96" y="48"/>
                        <a:pt x="102" y="50"/>
                      </a:cubicBezTo>
                      <a:cubicBezTo>
                        <a:pt x="100" y="55"/>
                        <a:pt x="100" y="55"/>
                        <a:pt x="100" y="55"/>
                      </a:cubicBezTo>
                      <a:cubicBezTo>
                        <a:pt x="100" y="55"/>
                        <a:pt x="78" y="52"/>
                        <a:pt x="75" y="62"/>
                      </a:cubicBezTo>
                      <a:cubicBezTo>
                        <a:pt x="75" y="62"/>
                        <a:pt x="73" y="69"/>
                        <a:pt x="92" y="70"/>
                      </a:cubicBezTo>
                      <a:cubicBezTo>
                        <a:pt x="92" y="70"/>
                        <a:pt x="119" y="73"/>
                        <a:pt x="106" y="92"/>
                      </a:cubicBezTo>
                      <a:cubicBezTo>
                        <a:pt x="106" y="92"/>
                        <a:pt x="102" y="97"/>
                        <a:pt x="93" y="98"/>
                      </a:cubicBezTo>
                      <a:cubicBezTo>
                        <a:pt x="94" y="106"/>
                        <a:pt x="94" y="106"/>
                        <a:pt x="94" y="106"/>
                      </a:cubicBezTo>
                      <a:cubicBezTo>
                        <a:pt x="87" y="107"/>
                        <a:pt x="87" y="107"/>
                        <a:pt x="87" y="107"/>
                      </a:cubicBezTo>
                      <a:cubicBezTo>
                        <a:pt x="86" y="99"/>
                        <a:pt x="86" y="99"/>
                        <a:pt x="86" y="99"/>
                      </a:cubicBezTo>
                      <a:cubicBezTo>
                        <a:pt x="86" y="99"/>
                        <a:pt x="75" y="100"/>
                        <a:pt x="69" y="97"/>
                      </a:cubicBezTo>
                      <a:cubicBezTo>
                        <a:pt x="70" y="92"/>
                        <a:pt x="70" y="92"/>
                        <a:pt x="70" y="92"/>
                      </a:cubicBezTo>
                      <a:cubicBezTo>
                        <a:pt x="70" y="92"/>
                        <a:pt x="84" y="98"/>
                        <a:pt x="97" y="90"/>
                      </a:cubicBezTo>
                      <a:cubicBezTo>
                        <a:pt x="97" y="90"/>
                        <a:pt x="108" y="82"/>
                        <a:pt x="93" y="78"/>
                      </a:cubicBezTo>
                      <a:cubicBezTo>
                        <a:pt x="93" y="78"/>
                        <a:pt x="85" y="76"/>
                        <a:pt x="78" y="74"/>
                      </a:cubicBezTo>
                      <a:cubicBezTo>
                        <a:pt x="78" y="74"/>
                        <a:pt x="60" y="70"/>
                        <a:pt x="6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8" name="Freeform 32"/>
                <p:cNvSpPr>
                  <a:spLocks/>
                </p:cNvSpPr>
                <p:nvPr/>
              </p:nvSpPr>
              <p:spPr bwMode="auto">
                <a:xfrm>
                  <a:off x="6433" y="2606"/>
                  <a:ext cx="176" cy="108"/>
                </a:xfrm>
                <a:custGeom>
                  <a:avLst/>
                  <a:gdLst>
                    <a:gd name="T0" fmla="*/ 21 w 74"/>
                    <a:gd name="T1" fmla="*/ 45 h 45"/>
                    <a:gd name="T2" fmla="*/ 60 w 74"/>
                    <a:gd name="T3" fmla="*/ 44 h 45"/>
                    <a:gd name="T4" fmla="*/ 74 w 74"/>
                    <a:gd name="T5" fmla="*/ 15 h 45"/>
                    <a:gd name="T6" fmla="*/ 38 w 74"/>
                    <a:gd name="T7" fmla="*/ 14 h 45"/>
                    <a:gd name="T8" fmla="*/ 23 w 74"/>
                    <a:gd name="T9" fmla="*/ 8 h 45"/>
                    <a:gd name="T10" fmla="*/ 6 w 74"/>
                    <a:gd name="T11" fmla="*/ 17 h 45"/>
                    <a:gd name="T12" fmla="*/ 21 w 74"/>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74" h="45">
                      <a:moveTo>
                        <a:pt x="21" y="45"/>
                      </a:moveTo>
                      <a:cubicBezTo>
                        <a:pt x="60" y="44"/>
                        <a:pt x="60" y="44"/>
                        <a:pt x="60" y="44"/>
                      </a:cubicBezTo>
                      <a:cubicBezTo>
                        <a:pt x="62" y="37"/>
                        <a:pt x="66" y="27"/>
                        <a:pt x="74" y="15"/>
                      </a:cubicBezTo>
                      <a:cubicBezTo>
                        <a:pt x="74" y="15"/>
                        <a:pt x="69" y="2"/>
                        <a:pt x="38" y="14"/>
                      </a:cubicBezTo>
                      <a:cubicBezTo>
                        <a:pt x="38" y="14"/>
                        <a:pt x="31" y="13"/>
                        <a:pt x="23" y="8"/>
                      </a:cubicBezTo>
                      <a:cubicBezTo>
                        <a:pt x="23" y="8"/>
                        <a:pt x="0" y="0"/>
                        <a:pt x="6" y="17"/>
                      </a:cubicBezTo>
                      <a:lnTo>
                        <a:pt x="21" y="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89" name="Freeform 33"/>
                <p:cNvSpPr>
                  <a:spLocks noEditPoints="1"/>
                </p:cNvSpPr>
                <p:nvPr/>
              </p:nvSpPr>
              <p:spPr bwMode="auto">
                <a:xfrm>
                  <a:off x="6442" y="2621"/>
                  <a:ext cx="167" cy="95"/>
                </a:xfrm>
                <a:custGeom>
                  <a:avLst/>
                  <a:gdLst>
                    <a:gd name="T0" fmla="*/ 17 w 70"/>
                    <a:gd name="T1" fmla="*/ 40 h 40"/>
                    <a:gd name="T2" fmla="*/ 2 w 70"/>
                    <a:gd name="T3" fmla="*/ 11 h 40"/>
                    <a:gd name="T4" fmla="*/ 2 w 70"/>
                    <a:gd name="T5" fmla="*/ 2 h 40"/>
                    <a:gd name="T6" fmla="*/ 9 w 70"/>
                    <a:gd name="T7" fmla="*/ 0 h 40"/>
                    <a:gd name="T8" fmla="*/ 19 w 70"/>
                    <a:gd name="T9" fmla="*/ 1 h 40"/>
                    <a:gd name="T10" fmla="*/ 19 w 70"/>
                    <a:gd name="T11" fmla="*/ 1 h 40"/>
                    <a:gd name="T12" fmla="*/ 34 w 70"/>
                    <a:gd name="T13" fmla="*/ 8 h 40"/>
                    <a:gd name="T14" fmla="*/ 56 w 70"/>
                    <a:gd name="T15" fmla="*/ 2 h 40"/>
                    <a:gd name="T16" fmla="*/ 70 w 70"/>
                    <a:gd name="T17" fmla="*/ 9 h 40"/>
                    <a:gd name="T18" fmla="*/ 70 w 70"/>
                    <a:gd name="T19" fmla="*/ 9 h 40"/>
                    <a:gd name="T20" fmla="*/ 70 w 70"/>
                    <a:gd name="T21" fmla="*/ 10 h 40"/>
                    <a:gd name="T22" fmla="*/ 56 w 70"/>
                    <a:gd name="T23" fmla="*/ 39 h 40"/>
                    <a:gd name="T24" fmla="*/ 56 w 70"/>
                    <a:gd name="T25" fmla="*/ 39 h 40"/>
                    <a:gd name="T26" fmla="*/ 17 w 70"/>
                    <a:gd name="T27" fmla="*/ 40 h 40"/>
                    <a:gd name="T28" fmla="*/ 9 w 70"/>
                    <a:gd name="T29" fmla="*/ 1 h 40"/>
                    <a:gd name="T30" fmla="*/ 3 w 70"/>
                    <a:gd name="T31" fmla="*/ 3 h 40"/>
                    <a:gd name="T32" fmla="*/ 3 w 70"/>
                    <a:gd name="T33" fmla="*/ 11 h 40"/>
                    <a:gd name="T34" fmla="*/ 17 w 70"/>
                    <a:gd name="T35" fmla="*/ 39 h 40"/>
                    <a:gd name="T36" fmla="*/ 55 w 70"/>
                    <a:gd name="T37" fmla="*/ 38 h 40"/>
                    <a:gd name="T38" fmla="*/ 69 w 70"/>
                    <a:gd name="T39" fmla="*/ 9 h 40"/>
                    <a:gd name="T40" fmla="*/ 56 w 70"/>
                    <a:gd name="T41" fmla="*/ 4 h 40"/>
                    <a:gd name="T42" fmla="*/ 34 w 70"/>
                    <a:gd name="T43" fmla="*/ 9 h 40"/>
                    <a:gd name="T44" fmla="*/ 34 w 70"/>
                    <a:gd name="T45" fmla="*/ 9 h 40"/>
                    <a:gd name="T46" fmla="*/ 34 w 70"/>
                    <a:gd name="T47" fmla="*/ 9 h 40"/>
                    <a:gd name="T48" fmla="*/ 18 w 70"/>
                    <a:gd name="T49" fmla="*/ 2 h 40"/>
                    <a:gd name="T50" fmla="*/ 9 w 70"/>
                    <a:gd name="T51"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0" h="40">
                      <a:moveTo>
                        <a:pt x="17" y="40"/>
                      </a:moveTo>
                      <a:cubicBezTo>
                        <a:pt x="2" y="11"/>
                        <a:pt x="2" y="11"/>
                        <a:pt x="2" y="11"/>
                      </a:cubicBezTo>
                      <a:cubicBezTo>
                        <a:pt x="0" y="7"/>
                        <a:pt x="0" y="4"/>
                        <a:pt x="2" y="2"/>
                      </a:cubicBezTo>
                      <a:cubicBezTo>
                        <a:pt x="3" y="0"/>
                        <a:pt x="5" y="0"/>
                        <a:pt x="9" y="0"/>
                      </a:cubicBezTo>
                      <a:cubicBezTo>
                        <a:pt x="14" y="0"/>
                        <a:pt x="19" y="1"/>
                        <a:pt x="19" y="1"/>
                      </a:cubicBezTo>
                      <a:cubicBezTo>
                        <a:pt x="19" y="1"/>
                        <a:pt x="19" y="1"/>
                        <a:pt x="19" y="1"/>
                      </a:cubicBezTo>
                      <a:cubicBezTo>
                        <a:pt x="26" y="6"/>
                        <a:pt x="33" y="8"/>
                        <a:pt x="34" y="8"/>
                      </a:cubicBezTo>
                      <a:cubicBezTo>
                        <a:pt x="43" y="4"/>
                        <a:pt x="50" y="2"/>
                        <a:pt x="56" y="2"/>
                      </a:cubicBezTo>
                      <a:cubicBezTo>
                        <a:pt x="68" y="2"/>
                        <a:pt x="70" y="9"/>
                        <a:pt x="70" y="9"/>
                      </a:cubicBezTo>
                      <a:cubicBezTo>
                        <a:pt x="70" y="9"/>
                        <a:pt x="70" y="9"/>
                        <a:pt x="70" y="9"/>
                      </a:cubicBezTo>
                      <a:cubicBezTo>
                        <a:pt x="70" y="10"/>
                        <a:pt x="70" y="10"/>
                        <a:pt x="70" y="10"/>
                      </a:cubicBezTo>
                      <a:cubicBezTo>
                        <a:pt x="64" y="20"/>
                        <a:pt x="59" y="30"/>
                        <a:pt x="56" y="39"/>
                      </a:cubicBezTo>
                      <a:cubicBezTo>
                        <a:pt x="56" y="39"/>
                        <a:pt x="56" y="39"/>
                        <a:pt x="56" y="39"/>
                      </a:cubicBezTo>
                      <a:lnTo>
                        <a:pt x="17" y="40"/>
                      </a:lnTo>
                      <a:close/>
                      <a:moveTo>
                        <a:pt x="9" y="1"/>
                      </a:moveTo>
                      <a:cubicBezTo>
                        <a:pt x="6" y="1"/>
                        <a:pt x="4" y="1"/>
                        <a:pt x="3" y="3"/>
                      </a:cubicBezTo>
                      <a:cubicBezTo>
                        <a:pt x="1" y="4"/>
                        <a:pt x="1" y="7"/>
                        <a:pt x="3" y="11"/>
                      </a:cubicBezTo>
                      <a:cubicBezTo>
                        <a:pt x="17" y="39"/>
                        <a:pt x="17" y="39"/>
                        <a:pt x="17" y="39"/>
                      </a:cubicBezTo>
                      <a:cubicBezTo>
                        <a:pt x="55" y="38"/>
                        <a:pt x="55" y="38"/>
                        <a:pt x="55" y="38"/>
                      </a:cubicBezTo>
                      <a:cubicBezTo>
                        <a:pt x="58" y="29"/>
                        <a:pt x="63" y="19"/>
                        <a:pt x="69" y="9"/>
                      </a:cubicBezTo>
                      <a:cubicBezTo>
                        <a:pt x="69" y="8"/>
                        <a:pt x="66" y="4"/>
                        <a:pt x="56" y="4"/>
                      </a:cubicBezTo>
                      <a:cubicBezTo>
                        <a:pt x="50" y="4"/>
                        <a:pt x="43" y="5"/>
                        <a:pt x="34" y="9"/>
                      </a:cubicBezTo>
                      <a:cubicBezTo>
                        <a:pt x="34" y="9"/>
                        <a:pt x="34" y="9"/>
                        <a:pt x="34" y="9"/>
                      </a:cubicBezTo>
                      <a:cubicBezTo>
                        <a:pt x="34" y="9"/>
                        <a:pt x="34" y="9"/>
                        <a:pt x="34" y="9"/>
                      </a:cubicBezTo>
                      <a:cubicBezTo>
                        <a:pt x="33" y="9"/>
                        <a:pt x="27" y="8"/>
                        <a:pt x="18" y="2"/>
                      </a:cubicBezTo>
                      <a:cubicBezTo>
                        <a:pt x="18" y="2"/>
                        <a:pt x="13"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0" name="Freeform 34"/>
                <p:cNvSpPr>
                  <a:spLocks/>
                </p:cNvSpPr>
                <p:nvPr/>
              </p:nvSpPr>
              <p:spPr bwMode="auto">
                <a:xfrm>
                  <a:off x="6471" y="2721"/>
                  <a:ext cx="114" cy="34"/>
                </a:xfrm>
                <a:custGeom>
                  <a:avLst/>
                  <a:gdLst>
                    <a:gd name="T0" fmla="*/ 40 w 48"/>
                    <a:gd name="T1" fmla="*/ 0 h 14"/>
                    <a:gd name="T2" fmla="*/ 6 w 48"/>
                    <a:gd name="T3" fmla="*/ 1 h 14"/>
                    <a:gd name="T4" fmla="*/ 0 w 48"/>
                    <a:gd name="T5" fmla="*/ 7 h 14"/>
                    <a:gd name="T6" fmla="*/ 7 w 48"/>
                    <a:gd name="T7" fmla="*/ 14 h 14"/>
                    <a:gd name="T8" fmla="*/ 41 w 48"/>
                    <a:gd name="T9" fmla="*/ 13 h 14"/>
                    <a:gd name="T10" fmla="*/ 48 w 48"/>
                    <a:gd name="T11" fmla="*/ 6 h 14"/>
                    <a:gd name="T12" fmla="*/ 40 w 48"/>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0" y="0"/>
                      </a:moveTo>
                      <a:cubicBezTo>
                        <a:pt x="6" y="1"/>
                        <a:pt x="6" y="1"/>
                        <a:pt x="6" y="1"/>
                      </a:cubicBezTo>
                      <a:cubicBezTo>
                        <a:pt x="3" y="1"/>
                        <a:pt x="0" y="4"/>
                        <a:pt x="0" y="7"/>
                      </a:cubicBezTo>
                      <a:cubicBezTo>
                        <a:pt x="0" y="11"/>
                        <a:pt x="3" y="14"/>
                        <a:pt x="7" y="14"/>
                      </a:cubicBezTo>
                      <a:cubicBezTo>
                        <a:pt x="41" y="13"/>
                        <a:pt x="41" y="13"/>
                        <a:pt x="41" y="13"/>
                      </a:cubicBezTo>
                      <a:cubicBezTo>
                        <a:pt x="45" y="12"/>
                        <a:pt x="48" y="10"/>
                        <a:pt x="48" y="6"/>
                      </a:cubicBezTo>
                      <a:cubicBezTo>
                        <a:pt x="47" y="2"/>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1" name="Freeform 35"/>
                <p:cNvSpPr>
                  <a:spLocks noEditPoints="1"/>
                </p:cNvSpPr>
                <p:nvPr/>
              </p:nvSpPr>
              <p:spPr bwMode="auto">
                <a:xfrm>
                  <a:off x="6468" y="2719"/>
                  <a:ext cx="117" cy="36"/>
                </a:xfrm>
                <a:custGeom>
                  <a:avLst/>
                  <a:gdLst>
                    <a:gd name="T0" fmla="*/ 8 w 49"/>
                    <a:gd name="T1" fmla="*/ 15 h 15"/>
                    <a:gd name="T2" fmla="*/ 0 w 49"/>
                    <a:gd name="T3" fmla="*/ 8 h 15"/>
                    <a:gd name="T4" fmla="*/ 2 w 49"/>
                    <a:gd name="T5" fmla="*/ 3 h 15"/>
                    <a:gd name="T6" fmla="*/ 7 w 49"/>
                    <a:gd name="T7" fmla="*/ 1 h 15"/>
                    <a:gd name="T8" fmla="*/ 42 w 49"/>
                    <a:gd name="T9" fmla="*/ 0 h 15"/>
                    <a:gd name="T10" fmla="*/ 49 w 49"/>
                    <a:gd name="T11" fmla="*/ 7 h 15"/>
                    <a:gd name="T12" fmla="*/ 42 w 49"/>
                    <a:gd name="T13" fmla="*/ 14 h 15"/>
                    <a:gd name="T14" fmla="*/ 8 w 49"/>
                    <a:gd name="T15" fmla="*/ 15 h 15"/>
                    <a:gd name="T16" fmla="*/ 42 w 49"/>
                    <a:gd name="T17" fmla="*/ 1 h 15"/>
                    <a:gd name="T18" fmla="*/ 41 w 49"/>
                    <a:gd name="T19" fmla="*/ 1 h 15"/>
                    <a:gd name="T20" fmla="*/ 7 w 49"/>
                    <a:gd name="T21" fmla="*/ 2 h 15"/>
                    <a:gd name="T22" fmla="*/ 3 w 49"/>
                    <a:gd name="T23" fmla="*/ 4 h 15"/>
                    <a:gd name="T24" fmla="*/ 1 w 49"/>
                    <a:gd name="T25" fmla="*/ 8 h 15"/>
                    <a:gd name="T26" fmla="*/ 8 w 49"/>
                    <a:gd name="T27" fmla="*/ 14 h 15"/>
                    <a:gd name="T28" fmla="*/ 8 w 49"/>
                    <a:gd name="T29" fmla="*/ 14 h 15"/>
                    <a:gd name="T30" fmla="*/ 42 w 49"/>
                    <a:gd name="T31" fmla="*/ 13 h 15"/>
                    <a:gd name="T32" fmla="*/ 48 w 49"/>
                    <a:gd name="T33" fmla="*/ 7 h 15"/>
                    <a:gd name="T34" fmla="*/ 42 w 49"/>
                    <a:gd name="T35"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15">
                      <a:moveTo>
                        <a:pt x="8" y="15"/>
                      </a:moveTo>
                      <a:cubicBezTo>
                        <a:pt x="4" y="15"/>
                        <a:pt x="0" y="12"/>
                        <a:pt x="0" y="8"/>
                      </a:cubicBezTo>
                      <a:cubicBezTo>
                        <a:pt x="0" y="6"/>
                        <a:pt x="1" y="5"/>
                        <a:pt x="2" y="3"/>
                      </a:cubicBezTo>
                      <a:cubicBezTo>
                        <a:pt x="4" y="2"/>
                        <a:pt x="5" y="1"/>
                        <a:pt x="7" y="1"/>
                      </a:cubicBezTo>
                      <a:cubicBezTo>
                        <a:pt x="42" y="0"/>
                        <a:pt x="42" y="0"/>
                        <a:pt x="42" y="0"/>
                      </a:cubicBezTo>
                      <a:cubicBezTo>
                        <a:pt x="46" y="0"/>
                        <a:pt x="49" y="3"/>
                        <a:pt x="49" y="7"/>
                      </a:cubicBezTo>
                      <a:cubicBezTo>
                        <a:pt x="49" y="11"/>
                        <a:pt x="46" y="14"/>
                        <a:pt x="42" y="14"/>
                      </a:cubicBezTo>
                      <a:lnTo>
                        <a:pt x="8" y="15"/>
                      </a:lnTo>
                      <a:close/>
                      <a:moveTo>
                        <a:pt x="42" y="1"/>
                      </a:moveTo>
                      <a:cubicBezTo>
                        <a:pt x="41" y="1"/>
                        <a:pt x="41" y="1"/>
                        <a:pt x="41" y="1"/>
                      </a:cubicBezTo>
                      <a:cubicBezTo>
                        <a:pt x="7" y="2"/>
                        <a:pt x="7" y="2"/>
                        <a:pt x="7" y="2"/>
                      </a:cubicBezTo>
                      <a:cubicBezTo>
                        <a:pt x="6" y="2"/>
                        <a:pt x="4" y="3"/>
                        <a:pt x="3" y="4"/>
                      </a:cubicBezTo>
                      <a:cubicBezTo>
                        <a:pt x="2" y="5"/>
                        <a:pt x="1" y="7"/>
                        <a:pt x="1" y="8"/>
                      </a:cubicBezTo>
                      <a:cubicBezTo>
                        <a:pt x="1" y="12"/>
                        <a:pt x="4" y="14"/>
                        <a:pt x="8" y="14"/>
                      </a:cubicBezTo>
                      <a:cubicBezTo>
                        <a:pt x="8" y="14"/>
                        <a:pt x="8" y="14"/>
                        <a:pt x="8" y="14"/>
                      </a:cubicBezTo>
                      <a:cubicBezTo>
                        <a:pt x="42" y="13"/>
                        <a:pt x="42" y="13"/>
                        <a:pt x="42" y="13"/>
                      </a:cubicBezTo>
                      <a:cubicBezTo>
                        <a:pt x="45" y="13"/>
                        <a:pt x="48" y="10"/>
                        <a:pt x="48" y="7"/>
                      </a:cubicBezTo>
                      <a:cubicBezTo>
                        <a:pt x="48" y="4"/>
                        <a:pt x="45" y="1"/>
                        <a:pt x="4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2" name="Freeform 36"/>
                <p:cNvSpPr>
                  <a:spLocks noEditPoints="1"/>
                </p:cNvSpPr>
                <p:nvPr/>
              </p:nvSpPr>
              <p:spPr bwMode="auto">
                <a:xfrm>
                  <a:off x="6335" y="2762"/>
                  <a:ext cx="402" cy="354"/>
                </a:xfrm>
                <a:custGeom>
                  <a:avLst/>
                  <a:gdLst>
                    <a:gd name="T0" fmla="*/ 163 w 169"/>
                    <a:gd name="T1" fmla="*/ 131 h 148"/>
                    <a:gd name="T2" fmla="*/ 159 w 169"/>
                    <a:gd name="T3" fmla="*/ 108 h 148"/>
                    <a:gd name="T4" fmla="*/ 135 w 169"/>
                    <a:gd name="T5" fmla="*/ 36 h 148"/>
                    <a:gd name="T6" fmla="*/ 99 w 169"/>
                    <a:gd name="T7" fmla="*/ 2 h 148"/>
                    <a:gd name="T8" fmla="*/ 99 w 169"/>
                    <a:gd name="T9" fmla="*/ 0 h 148"/>
                    <a:gd name="T10" fmla="*/ 63 w 169"/>
                    <a:gd name="T11" fmla="*/ 1 h 148"/>
                    <a:gd name="T12" fmla="*/ 38 w 169"/>
                    <a:gd name="T13" fmla="*/ 31 h 148"/>
                    <a:gd name="T14" fmla="*/ 15 w 169"/>
                    <a:gd name="T15" fmla="*/ 124 h 148"/>
                    <a:gd name="T16" fmla="*/ 8 w 169"/>
                    <a:gd name="T17" fmla="*/ 139 h 148"/>
                    <a:gd name="T18" fmla="*/ 8 w 169"/>
                    <a:gd name="T19" fmla="*/ 139 h 148"/>
                    <a:gd name="T20" fmla="*/ 7 w 169"/>
                    <a:gd name="T21" fmla="*/ 143 h 148"/>
                    <a:gd name="T22" fmla="*/ 16 w 169"/>
                    <a:gd name="T23" fmla="*/ 144 h 148"/>
                    <a:gd name="T24" fmla="*/ 28 w 169"/>
                    <a:gd name="T25" fmla="*/ 142 h 148"/>
                    <a:gd name="T26" fmla="*/ 28 w 169"/>
                    <a:gd name="T27" fmla="*/ 142 h 148"/>
                    <a:gd name="T28" fmla="*/ 29 w 169"/>
                    <a:gd name="T29" fmla="*/ 142 h 148"/>
                    <a:gd name="T30" fmla="*/ 78 w 169"/>
                    <a:gd name="T31" fmla="*/ 148 h 148"/>
                    <a:gd name="T32" fmla="*/ 143 w 169"/>
                    <a:gd name="T33" fmla="*/ 139 h 148"/>
                    <a:gd name="T34" fmla="*/ 155 w 169"/>
                    <a:gd name="T35" fmla="*/ 141 h 148"/>
                    <a:gd name="T36" fmla="*/ 159 w 169"/>
                    <a:gd name="T37" fmla="*/ 142 h 148"/>
                    <a:gd name="T38" fmla="*/ 167 w 169"/>
                    <a:gd name="T39" fmla="*/ 138 h 148"/>
                    <a:gd name="T40" fmla="*/ 163 w 169"/>
                    <a:gd name="T41" fmla="*/ 131 h 148"/>
                    <a:gd name="T42" fmla="*/ 107 w 169"/>
                    <a:gd name="T43" fmla="*/ 101 h 148"/>
                    <a:gd name="T44" fmla="*/ 56 w 169"/>
                    <a:gd name="T45" fmla="*/ 100 h 148"/>
                    <a:gd name="T46" fmla="*/ 56 w 169"/>
                    <a:gd name="T47" fmla="*/ 96 h 148"/>
                    <a:gd name="T48" fmla="*/ 70 w 169"/>
                    <a:gd name="T49" fmla="*/ 79 h 148"/>
                    <a:gd name="T50" fmla="*/ 70 w 169"/>
                    <a:gd name="T51" fmla="*/ 73 h 148"/>
                    <a:gd name="T52" fmla="*/ 57 w 169"/>
                    <a:gd name="T53" fmla="*/ 73 h 148"/>
                    <a:gd name="T54" fmla="*/ 57 w 169"/>
                    <a:gd name="T55" fmla="*/ 67 h 148"/>
                    <a:gd name="T56" fmla="*/ 68 w 169"/>
                    <a:gd name="T57" fmla="*/ 67 h 148"/>
                    <a:gd name="T58" fmla="*/ 67 w 169"/>
                    <a:gd name="T59" fmla="*/ 57 h 148"/>
                    <a:gd name="T60" fmla="*/ 91 w 169"/>
                    <a:gd name="T61" fmla="*/ 39 h 148"/>
                    <a:gd name="T62" fmla="*/ 104 w 169"/>
                    <a:gd name="T63" fmla="*/ 41 h 148"/>
                    <a:gd name="T64" fmla="*/ 102 w 169"/>
                    <a:gd name="T65" fmla="*/ 47 h 148"/>
                    <a:gd name="T66" fmla="*/ 91 w 169"/>
                    <a:gd name="T67" fmla="*/ 45 h 148"/>
                    <a:gd name="T68" fmla="*/ 77 w 169"/>
                    <a:gd name="T69" fmla="*/ 57 h 148"/>
                    <a:gd name="T70" fmla="*/ 79 w 169"/>
                    <a:gd name="T71" fmla="*/ 67 h 148"/>
                    <a:gd name="T72" fmla="*/ 97 w 169"/>
                    <a:gd name="T73" fmla="*/ 67 h 148"/>
                    <a:gd name="T74" fmla="*/ 96 w 169"/>
                    <a:gd name="T75" fmla="*/ 73 h 148"/>
                    <a:gd name="T76" fmla="*/ 80 w 169"/>
                    <a:gd name="T77" fmla="*/ 73 h 148"/>
                    <a:gd name="T78" fmla="*/ 79 w 169"/>
                    <a:gd name="T79" fmla="*/ 83 h 148"/>
                    <a:gd name="T80" fmla="*/ 71 w 169"/>
                    <a:gd name="T81" fmla="*/ 93 h 148"/>
                    <a:gd name="T82" fmla="*/ 71 w 169"/>
                    <a:gd name="T83" fmla="*/ 94 h 148"/>
                    <a:gd name="T84" fmla="*/ 107 w 169"/>
                    <a:gd name="T85" fmla="*/ 94 h 148"/>
                    <a:gd name="T86" fmla="*/ 107 w 169"/>
                    <a:gd name="T87" fmla="*/ 10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8">
                      <a:moveTo>
                        <a:pt x="163" y="131"/>
                      </a:moveTo>
                      <a:cubicBezTo>
                        <a:pt x="163" y="131"/>
                        <a:pt x="154" y="125"/>
                        <a:pt x="159" y="108"/>
                      </a:cubicBezTo>
                      <a:cubicBezTo>
                        <a:pt x="159" y="108"/>
                        <a:pt x="168" y="62"/>
                        <a:pt x="135" y="36"/>
                      </a:cubicBezTo>
                      <a:cubicBezTo>
                        <a:pt x="133" y="35"/>
                        <a:pt x="100" y="10"/>
                        <a:pt x="99" y="2"/>
                      </a:cubicBezTo>
                      <a:cubicBezTo>
                        <a:pt x="99" y="2"/>
                        <a:pt x="99" y="1"/>
                        <a:pt x="99" y="0"/>
                      </a:cubicBezTo>
                      <a:cubicBezTo>
                        <a:pt x="63" y="1"/>
                        <a:pt x="63" y="1"/>
                        <a:pt x="63" y="1"/>
                      </a:cubicBezTo>
                      <a:cubicBezTo>
                        <a:pt x="58" y="9"/>
                        <a:pt x="50" y="19"/>
                        <a:pt x="38" y="31"/>
                      </a:cubicBezTo>
                      <a:cubicBezTo>
                        <a:pt x="37" y="32"/>
                        <a:pt x="0" y="69"/>
                        <a:pt x="15" y="124"/>
                      </a:cubicBezTo>
                      <a:cubicBezTo>
                        <a:pt x="15" y="125"/>
                        <a:pt x="16" y="128"/>
                        <a:pt x="8" y="139"/>
                      </a:cubicBezTo>
                      <a:cubicBezTo>
                        <a:pt x="8" y="139"/>
                        <a:pt x="8" y="139"/>
                        <a:pt x="8" y="139"/>
                      </a:cubicBezTo>
                      <a:cubicBezTo>
                        <a:pt x="8" y="139"/>
                        <a:pt x="6" y="142"/>
                        <a:pt x="7" y="143"/>
                      </a:cubicBezTo>
                      <a:cubicBezTo>
                        <a:pt x="9" y="145"/>
                        <a:pt x="12" y="145"/>
                        <a:pt x="16" y="144"/>
                      </a:cubicBezTo>
                      <a:cubicBezTo>
                        <a:pt x="16" y="144"/>
                        <a:pt x="21" y="143"/>
                        <a:pt x="28" y="142"/>
                      </a:cubicBezTo>
                      <a:cubicBezTo>
                        <a:pt x="28" y="142"/>
                        <a:pt x="28" y="142"/>
                        <a:pt x="28" y="142"/>
                      </a:cubicBezTo>
                      <a:cubicBezTo>
                        <a:pt x="29" y="142"/>
                        <a:pt x="29" y="142"/>
                        <a:pt x="29" y="142"/>
                      </a:cubicBezTo>
                      <a:cubicBezTo>
                        <a:pt x="29" y="142"/>
                        <a:pt x="48" y="148"/>
                        <a:pt x="78" y="148"/>
                      </a:cubicBezTo>
                      <a:cubicBezTo>
                        <a:pt x="100" y="148"/>
                        <a:pt x="122" y="145"/>
                        <a:pt x="143" y="139"/>
                      </a:cubicBezTo>
                      <a:cubicBezTo>
                        <a:pt x="143" y="139"/>
                        <a:pt x="149" y="138"/>
                        <a:pt x="155" y="141"/>
                      </a:cubicBezTo>
                      <a:cubicBezTo>
                        <a:pt x="155" y="141"/>
                        <a:pt x="157" y="142"/>
                        <a:pt x="159" y="142"/>
                      </a:cubicBezTo>
                      <a:cubicBezTo>
                        <a:pt x="162" y="142"/>
                        <a:pt x="165" y="140"/>
                        <a:pt x="167" y="138"/>
                      </a:cubicBezTo>
                      <a:cubicBezTo>
                        <a:pt x="167" y="138"/>
                        <a:pt x="169" y="135"/>
                        <a:pt x="163" y="131"/>
                      </a:cubicBezTo>
                      <a:close/>
                      <a:moveTo>
                        <a:pt x="107" y="101"/>
                      </a:moveTo>
                      <a:cubicBezTo>
                        <a:pt x="56" y="100"/>
                        <a:pt x="56" y="100"/>
                        <a:pt x="56" y="100"/>
                      </a:cubicBezTo>
                      <a:cubicBezTo>
                        <a:pt x="56" y="96"/>
                        <a:pt x="56" y="96"/>
                        <a:pt x="56" y="96"/>
                      </a:cubicBezTo>
                      <a:cubicBezTo>
                        <a:pt x="64" y="93"/>
                        <a:pt x="70" y="86"/>
                        <a:pt x="70" y="79"/>
                      </a:cubicBezTo>
                      <a:cubicBezTo>
                        <a:pt x="70" y="77"/>
                        <a:pt x="70" y="75"/>
                        <a:pt x="70" y="73"/>
                      </a:cubicBezTo>
                      <a:cubicBezTo>
                        <a:pt x="57" y="73"/>
                        <a:pt x="57" y="73"/>
                        <a:pt x="57" y="73"/>
                      </a:cubicBezTo>
                      <a:cubicBezTo>
                        <a:pt x="57" y="67"/>
                        <a:pt x="57" y="67"/>
                        <a:pt x="57" y="67"/>
                      </a:cubicBezTo>
                      <a:cubicBezTo>
                        <a:pt x="68" y="67"/>
                        <a:pt x="68" y="67"/>
                        <a:pt x="68" y="67"/>
                      </a:cubicBezTo>
                      <a:cubicBezTo>
                        <a:pt x="68" y="64"/>
                        <a:pt x="67" y="61"/>
                        <a:pt x="67" y="57"/>
                      </a:cubicBezTo>
                      <a:cubicBezTo>
                        <a:pt x="67" y="46"/>
                        <a:pt x="77" y="39"/>
                        <a:pt x="91" y="39"/>
                      </a:cubicBezTo>
                      <a:cubicBezTo>
                        <a:pt x="97" y="39"/>
                        <a:pt x="102" y="40"/>
                        <a:pt x="104" y="41"/>
                      </a:cubicBezTo>
                      <a:cubicBezTo>
                        <a:pt x="102" y="47"/>
                        <a:pt x="102" y="47"/>
                        <a:pt x="102" y="47"/>
                      </a:cubicBezTo>
                      <a:cubicBezTo>
                        <a:pt x="100" y="46"/>
                        <a:pt x="96" y="45"/>
                        <a:pt x="91" y="45"/>
                      </a:cubicBezTo>
                      <a:cubicBezTo>
                        <a:pt x="81" y="45"/>
                        <a:pt x="77" y="50"/>
                        <a:pt x="77" y="57"/>
                      </a:cubicBezTo>
                      <a:cubicBezTo>
                        <a:pt x="77" y="61"/>
                        <a:pt x="78" y="64"/>
                        <a:pt x="79" y="67"/>
                      </a:cubicBezTo>
                      <a:cubicBezTo>
                        <a:pt x="97" y="67"/>
                        <a:pt x="97" y="67"/>
                        <a:pt x="97" y="67"/>
                      </a:cubicBezTo>
                      <a:cubicBezTo>
                        <a:pt x="96" y="73"/>
                        <a:pt x="96" y="73"/>
                        <a:pt x="96" y="73"/>
                      </a:cubicBezTo>
                      <a:cubicBezTo>
                        <a:pt x="80" y="73"/>
                        <a:pt x="80" y="73"/>
                        <a:pt x="80" y="73"/>
                      </a:cubicBezTo>
                      <a:cubicBezTo>
                        <a:pt x="80" y="76"/>
                        <a:pt x="80" y="80"/>
                        <a:pt x="79" y="83"/>
                      </a:cubicBezTo>
                      <a:cubicBezTo>
                        <a:pt x="78" y="87"/>
                        <a:pt x="75" y="91"/>
                        <a:pt x="71" y="93"/>
                      </a:cubicBezTo>
                      <a:cubicBezTo>
                        <a:pt x="71" y="94"/>
                        <a:pt x="71" y="94"/>
                        <a:pt x="71" y="94"/>
                      </a:cubicBezTo>
                      <a:cubicBezTo>
                        <a:pt x="107" y="94"/>
                        <a:pt x="107" y="94"/>
                        <a:pt x="107" y="94"/>
                      </a:cubicBezTo>
                      <a:lnTo>
                        <a:pt x="107" y="1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3" name="Freeform 37"/>
                <p:cNvSpPr>
                  <a:spLocks/>
                </p:cNvSpPr>
                <p:nvPr/>
              </p:nvSpPr>
              <p:spPr bwMode="auto">
                <a:xfrm>
                  <a:off x="6147" y="2633"/>
                  <a:ext cx="129" cy="81"/>
                </a:xfrm>
                <a:custGeom>
                  <a:avLst/>
                  <a:gdLst>
                    <a:gd name="T0" fmla="*/ 14 w 54"/>
                    <a:gd name="T1" fmla="*/ 34 h 34"/>
                    <a:gd name="T2" fmla="*/ 43 w 54"/>
                    <a:gd name="T3" fmla="*/ 34 h 34"/>
                    <a:gd name="T4" fmla="*/ 54 w 54"/>
                    <a:gd name="T5" fmla="*/ 13 h 34"/>
                    <a:gd name="T6" fmla="*/ 28 w 54"/>
                    <a:gd name="T7" fmla="*/ 12 h 34"/>
                    <a:gd name="T8" fmla="*/ 16 w 54"/>
                    <a:gd name="T9" fmla="*/ 6 h 34"/>
                    <a:gd name="T10" fmla="*/ 4 w 54"/>
                    <a:gd name="T11" fmla="*/ 13 h 34"/>
                    <a:gd name="T12" fmla="*/ 14 w 54"/>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54" h="34">
                      <a:moveTo>
                        <a:pt x="14" y="34"/>
                      </a:moveTo>
                      <a:cubicBezTo>
                        <a:pt x="43" y="34"/>
                        <a:pt x="43" y="34"/>
                        <a:pt x="43" y="34"/>
                      </a:cubicBezTo>
                      <a:cubicBezTo>
                        <a:pt x="45" y="29"/>
                        <a:pt x="48" y="22"/>
                        <a:pt x="54" y="13"/>
                      </a:cubicBezTo>
                      <a:cubicBezTo>
                        <a:pt x="54" y="13"/>
                        <a:pt x="51" y="3"/>
                        <a:pt x="28" y="12"/>
                      </a:cubicBezTo>
                      <a:cubicBezTo>
                        <a:pt x="28" y="12"/>
                        <a:pt x="22" y="11"/>
                        <a:pt x="16" y="6"/>
                      </a:cubicBezTo>
                      <a:cubicBezTo>
                        <a:pt x="16" y="6"/>
                        <a:pt x="0" y="0"/>
                        <a:pt x="4" y="13"/>
                      </a:cubicBezTo>
                      <a:lnTo>
                        <a:pt x="14"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4" name="Freeform 38"/>
                <p:cNvSpPr>
                  <a:spLocks noEditPoints="1"/>
                </p:cNvSpPr>
                <p:nvPr/>
              </p:nvSpPr>
              <p:spPr bwMode="auto">
                <a:xfrm>
                  <a:off x="6152" y="2642"/>
                  <a:ext cx="126" cy="74"/>
                </a:xfrm>
                <a:custGeom>
                  <a:avLst/>
                  <a:gdLst>
                    <a:gd name="T0" fmla="*/ 12 w 53"/>
                    <a:gd name="T1" fmla="*/ 31 h 31"/>
                    <a:gd name="T2" fmla="*/ 1 w 53"/>
                    <a:gd name="T3" fmla="*/ 9 h 31"/>
                    <a:gd name="T4" fmla="*/ 2 w 53"/>
                    <a:gd name="T5" fmla="*/ 2 h 31"/>
                    <a:gd name="T6" fmla="*/ 7 w 53"/>
                    <a:gd name="T7" fmla="*/ 0 h 31"/>
                    <a:gd name="T8" fmla="*/ 15 w 53"/>
                    <a:gd name="T9" fmla="*/ 2 h 31"/>
                    <a:gd name="T10" fmla="*/ 15 w 53"/>
                    <a:gd name="T11" fmla="*/ 2 h 31"/>
                    <a:gd name="T12" fmla="*/ 25 w 53"/>
                    <a:gd name="T13" fmla="*/ 7 h 31"/>
                    <a:gd name="T14" fmla="*/ 42 w 53"/>
                    <a:gd name="T15" fmla="*/ 3 h 31"/>
                    <a:gd name="T16" fmla="*/ 53 w 53"/>
                    <a:gd name="T17" fmla="*/ 9 h 31"/>
                    <a:gd name="T18" fmla="*/ 53 w 53"/>
                    <a:gd name="T19" fmla="*/ 9 h 31"/>
                    <a:gd name="T20" fmla="*/ 53 w 53"/>
                    <a:gd name="T21" fmla="*/ 9 h 31"/>
                    <a:gd name="T22" fmla="*/ 42 w 53"/>
                    <a:gd name="T23" fmla="*/ 31 h 31"/>
                    <a:gd name="T24" fmla="*/ 42 w 53"/>
                    <a:gd name="T25" fmla="*/ 31 h 31"/>
                    <a:gd name="T26" fmla="*/ 12 w 53"/>
                    <a:gd name="T27" fmla="*/ 31 h 31"/>
                    <a:gd name="T28" fmla="*/ 7 w 53"/>
                    <a:gd name="T29" fmla="*/ 1 h 31"/>
                    <a:gd name="T30" fmla="*/ 2 w 53"/>
                    <a:gd name="T31" fmla="*/ 3 h 31"/>
                    <a:gd name="T32" fmla="*/ 2 w 53"/>
                    <a:gd name="T33" fmla="*/ 9 h 31"/>
                    <a:gd name="T34" fmla="*/ 13 w 53"/>
                    <a:gd name="T35" fmla="*/ 30 h 31"/>
                    <a:gd name="T36" fmla="*/ 41 w 53"/>
                    <a:gd name="T37" fmla="*/ 30 h 31"/>
                    <a:gd name="T38" fmla="*/ 52 w 53"/>
                    <a:gd name="T39" fmla="*/ 9 h 31"/>
                    <a:gd name="T40" fmla="*/ 42 w 53"/>
                    <a:gd name="T41" fmla="*/ 4 h 31"/>
                    <a:gd name="T42" fmla="*/ 26 w 53"/>
                    <a:gd name="T43" fmla="*/ 8 h 31"/>
                    <a:gd name="T44" fmla="*/ 26 w 53"/>
                    <a:gd name="T45" fmla="*/ 8 h 31"/>
                    <a:gd name="T46" fmla="*/ 25 w 53"/>
                    <a:gd name="T47" fmla="*/ 8 h 31"/>
                    <a:gd name="T48" fmla="*/ 14 w 53"/>
                    <a:gd name="T49" fmla="*/ 3 h 31"/>
                    <a:gd name="T50" fmla="*/ 7 w 53"/>
                    <a:gd name="T51"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12" y="31"/>
                      </a:moveTo>
                      <a:cubicBezTo>
                        <a:pt x="1" y="9"/>
                        <a:pt x="1" y="9"/>
                        <a:pt x="1" y="9"/>
                      </a:cubicBezTo>
                      <a:cubicBezTo>
                        <a:pt x="0" y="6"/>
                        <a:pt x="0" y="4"/>
                        <a:pt x="2" y="2"/>
                      </a:cubicBezTo>
                      <a:cubicBezTo>
                        <a:pt x="3" y="1"/>
                        <a:pt x="4" y="0"/>
                        <a:pt x="7" y="0"/>
                      </a:cubicBezTo>
                      <a:cubicBezTo>
                        <a:pt x="10" y="0"/>
                        <a:pt x="14" y="2"/>
                        <a:pt x="15" y="2"/>
                      </a:cubicBezTo>
                      <a:cubicBezTo>
                        <a:pt x="15" y="2"/>
                        <a:pt x="15" y="2"/>
                        <a:pt x="15" y="2"/>
                      </a:cubicBezTo>
                      <a:cubicBezTo>
                        <a:pt x="20" y="6"/>
                        <a:pt x="25" y="7"/>
                        <a:pt x="25" y="7"/>
                      </a:cubicBezTo>
                      <a:cubicBezTo>
                        <a:pt x="32" y="5"/>
                        <a:pt x="37" y="3"/>
                        <a:pt x="42" y="3"/>
                      </a:cubicBezTo>
                      <a:cubicBezTo>
                        <a:pt x="51" y="3"/>
                        <a:pt x="53" y="9"/>
                        <a:pt x="53" y="9"/>
                      </a:cubicBezTo>
                      <a:cubicBezTo>
                        <a:pt x="53" y="9"/>
                        <a:pt x="53" y="9"/>
                        <a:pt x="53" y="9"/>
                      </a:cubicBezTo>
                      <a:cubicBezTo>
                        <a:pt x="53" y="9"/>
                        <a:pt x="53" y="9"/>
                        <a:pt x="53" y="9"/>
                      </a:cubicBezTo>
                      <a:cubicBezTo>
                        <a:pt x="48" y="17"/>
                        <a:pt x="44" y="24"/>
                        <a:pt x="42" y="31"/>
                      </a:cubicBezTo>
                      <a:cubicBezTo>
                        <a:pt x="42" y="31"/>
                        <a:pt x="42" y="31"/>
                        <a:pt x="42" y="31"/>
                      </a:cubicBezTo>
                      <a:lnTo>
                        <a:pt x="12" y="31"/>
                      </a:lnTo>
                      <a:close/>
                      <a:moveTo>
                        <a:pt x="7" y="1"/>
                      </a:moveTo>
                      <a:cubicBezTo>
                        <a:pt x="5" y="1"/>
                        <a:pt x="3" y="2"/>
                        <a:pt x="2" y="3"/>
                      </a:cubicBezTo>
                      <a:cubicBezTo>
                        <a:pt x="1" y="4"/>
                        <a:pt x="1" y="6"/>
                        <a:pt x="2" y="9"/>
                      </a:cubicBezTo>
                      <a:cubicBezTo>
                        <a:pt x="13" y="30"/>
                        <a:pt x="13" y="30"/>
                        <a:pt x="13" y="30"/>
                      </a:cubicBezTo>
                      <a:cubicBezTo>
                        <a:pt x="41" y="30"/>
                        <a:pt x="41" y="30"/>
                        <a:pt x="41" y="30"/>
                      </a:cubicBezTo>
                      <a:cubicBezTo>
                        <a:pt x="43" y="23"/>
                        <a:pt x="47" y="16"/>
                        <a:pt x="52" y="9"/>
                      </a:cubicBezTo>
                      <a:cubicBezTo>
                        <a:pt x="51" y="8"/>
                        <a:pt x="49" y="4"/>
                        <a:pt x="42" y="4"/>
                      </a:cubicBezTo>
                      <a:cubicBezTo>
                        <a:pt x="37" y="4"/>
                        <a:pt x="32" y="6"/>
                        <a:pt x="26" y="8"/>
                      </a:cubicBezTo>
                      <a:cubicBezTo>
                        <a:pt x="26" y="8"/>
                        <a:pt x="26" y="8"/>
                        <a:pt x="26" y="8"/>
                      </a:cubicBezTo>
                      <a:cubicBezTo>
                        <a:pt x="25" y="8"/>
                        <a:pt x="25" y="8"/>
                        <a:pt x="25" y="8"/>
                      </a:cubicBezTo>
                      <a:cubicBezTo>
                        <a:pt x="25" y="8"/>
                        <a:pt x="20" y="7"/>
                        <a:pt x="14" y="3"/>
                      </a:cubicBezTo>
                      <a:cubicBezTo>
                        <a:pt x="14" y="3"/>
                        <a:pt x="10"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5" name="Freeform 39"/>
                <p:cNvSpPr>
                  <a:spLocks/>
                </p:cNvSpPr>
                <p:nvPr/>
              </p:nvSpPr>
              <p:spPr bwMode="auto">
                <a:xfrm>
                  <a:off x="6171" y="2721"/>
                  <a:ext cx="86" cy="24"/>
                </a:xfrm>
                <a:custGeom>
                  <a:avLst/>
                  <a:gdLst>
                    <a:gd name="T0" fmla="*/ 31 w 36"/>
                    <a:gd name="T1" fmla="*/ 0 h 10"/>
                    <a:gd name="T2" fmla="*/ 5 w 36"/>
                    <a:gd name="T3" fmla="*/ 0 h 10"/>
                    <a:gd name="T4" fmla="*/ 0 w 36"/>
                    <a:gd name="T5" fmla="*/ 5 h 10"/>
                    <a:gd name="T6" fmla="*/ 5 w 36"/>
                    <a:gd name="T7" fmla="*/ 10 h 10"/>
                    <a:gd name="T8" fmla="*/ 31 w 36"/>
                    <a:gd name="T9" fmla="*/ 10 h 10"/>
                    <a:gd name="T10" fmla="*/ 36 w 36"/>
                    <a:gd name="T11" fmla="*/ 5 h 10"/>
                    <a:gd name="T12" fmla="*/ 31 w 36"/>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6" h="10">
                      <a:moveTo>
                        <a:pt x="31" y="0"/>
                      </a:moveTo>
                      <a:cubicBezTo>
                        <a:pt x="5" y="0"/>
                        <a:pt x="5" y="0"/>
                        <a:pt x="5" y="0"/>
                      </a:cubicBezTo>
                      <a:cubicBezTo>
                        <a:pt x="2" y="0"/>
                        <a:pt x="0" y="2"/>
                        <a:pt x="0" y="5"/>
                      </a:cubicBezTo>
                      <a:cubicBezTo>
                        <a:pt x="0" y="7"/>
                        <a:pt x="2" y="10"/>
                        <a:pt x="5" y="10"/>
                      </a:cubicBezTo>
                      <a:cubicBezTo>
                        <a:pt x="31" y="10"/>
                        <a:pt x="31" y="10"/>
                        <a:pt x="31" y="10"/>
                      </a:cubicBezTo>
                      <a:cubicBezTo>
                        <a:pt x="34" y="10"/>
                        <a:pt x="36" y="7"/>
                        <a:pt x="36" y="5"/>
                      </a:cubicBezTo>
                      <a:cubicBezTo>
                        <a:pt x="36" y="2"/>
                        <a:pt x="34" y="0"/>
                        <a:pt x="3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6" name="Freeform 40"/>
                <p:cNvSpPr>
                  <a:spLocks noEditPoints="1"/>
                </p:cNvSpPr>
                <p:nvPr/>
              </p:nvSpPr>
              <p:spPr bwMode="auto">
                <a:xfrm>
                  <a:off x="6171" y="2719"/>
                  <a:ext cx="86" cy="26"/>
                </a:xfrm>
                <a:custGeom>
                  <a:avLst/>
                  <a:gdLst>
                    <a:gd name="T0" fmla="*/ 5 w 36"/>
                    <a:gd name="T1" fmla="*/ 11 h 11"/>
                    <a:gd name="T2" fmla="*/ 0 w 36"/>
                    <a:gd name="T3" fmla="*/ 6 h 11"/>
                    <a:gd name="T4" fmla="*/ 1 w 36"/>
                    <a:gd name="T5" fmla="*/ 2 h 11"/>
                    <a:gd name="T6" fmla="*/ 5 w 36"/>
                    <a:gd name="T7" fmla="*/ 0 h 11"/>
                    <a:gd name="T8" fmla="*/ 31 w 36"/>
                    <a:gd name="T9" fmla="*/ 0 h 11"/>
                    <a:gd name="T10" fmla="*/ 36 w 36"/>
                    <a:gd name="T11" fmla="*/ 6 h 11"/>
                    <a:gd name="T12" fmla="*/ 31 w 36"/>
                    <a:gd name="T13" fmla="*/ 11 h 11"/>
                    <a:gd name="T14" fmla="*/ 5 w 36"/>
                    <a:gd name="T15" fmla="*/ 11 h 11"/>
                    <a:gd name="T16" fmla="*/ 31 w 36"/>
                    <a:gd name="T17" fmla="*/ 1 h 11"/>
                    <a:gd name="T18" fmla="*/ 5 w 36"/>
                    <a:gd name="T19" fmla="*/ 1 h 11"/>
                    <a:gd name="T20" fmla="*/ 2 w 36"/>
                    <a:gd name="T21" fmla="*/ 3 h 11"/>
                    <a:gd name="T22" fmla="*/ 1 w 36"/>
                    <a:gd name="T23" fmla="*/ 6 h 11"/>
                    <a:gd name="T24" fmla="*/ 5 w 36"/>
                    <a:gd name="T25" fmla="*/ 10 h 11"/>
                    <a:gd name="T26" fmla="*/ 5 w 36"/>
                    <a:gd name="T27" fmla="*/ 11 h 11"/>
                    <a:gd name="T28" fmla="*/ 5 w 36"/>
                    <a:gd name="T29" fmla="*/ 10 h 11"/>
                    <a:gd name="T30" fmla="*/ 31 w 36"/>
                    <a:gd name="T31" fmla="*/ 10 h 11"/>
                    <a:gd name="T32" fmla="*/ 35 w 36"/>
                    <a:gd name="T33" fmla="*/ 6 h 11"/>
                    <a:gd name="T34" fmla="*/ 31 w 36"/>
                    <a:gd name="T3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11">
                      <a:moveTo>
                        <a:pt x="5" y="11"/>
                      </a:moveTo>
                      <a:cubicBezTo>
                        <a:pt x="2" y="11"/>
                        <a:pt x="0" y="9"/>
                        <a:pt x="0" y="6"/>
                      </a:cubicBezTo>
                      <a:cubicBezTo>
                        <a:pt x="0" y="4"/>
                        <a:pt x="0" y="3"/>
                        <a:pt x="1" y="2"/>
                      </a:cubicBezTo>
                      <a:cubicBezTo>
                        <a:pt x="2" y="1"/>
                        <a:pt x="4" y="0"/>
                        <a:pt x="5" y="0"/>
                      </a:cubicBezTo>
                      <a:cubicBezTo>
                        <a:pt x="31" y="0"/>
                        <a:pt x="31" y="0"/>
                        <a:pt x="31" y="0"/>
                      </a:cubicBezTo>
                      <a:cubicBezTo>
                        <a:pt x="34" y="0"/>
                        <a:pt x="36" y="3"/>
                        <a:pt x="36" y="6"/>
                      </a:cubicBezTo>
                      <a:cubicBezTo>
                        <a:pt x="36" y="9"/>
                        <a:pt x="34" y="11"/>
                        <a:pt x="31" y="11"/>
                      </a:cubicBezTo>
                      <a:lnTo>
                        <a:pt x="5" y="11"/>
                      </a:lnTo>
                      <a:close/>
                      <a:moveTo>
                        <a:pt x="31" y="1"/>
                      </a:moveTo>
                      <a:cubicBezTo>
                        <a:pt x="5" y="1"/>
                        <a:pt x="5" y="1"/>
                        <a:pt x="5" y="1"/>
                      </a:cubicBezTo>
                      <a:cubicBezTo>
                        <a:pt x="4" y="1"/>
                        <a:pt x="3" y="2"/>
                        <a:pt x="2" y="3"/>
                      </a:cubicBezTo>
                      <a:cubicBezTo>
                        <a:pt x="1" y="3"/>
                        <a:pt x="1" y="5"/>
                        <a:pt x="1" y="6"/>
                      </a:cubicBezTo>
                      <a:cubicBezTo>
                        <a:pt x="1" y="8"/>
                        <a:pt x="3" y="10"/>
                        <a:pt x="5" y="10"/>
                      </a:cubicBezTo>
                      <a:cubicBezTo>
                        <a:pt x="5" y="11"/>
                        <a:pt x="5" y="11"/>
                        <a:pt x="5" y="11"/>
                      </a:cubicBezTo>
                      <a:cubicBezTo>
                        <a:pt x="5" y="10"/>
                        <a:pt x="5" y="10"/>
                        <a:pt x="5" y="10"/>
                      </a:cubicBezTo>
                      <a:cubicBezTo>
                        <a:pt x="31" y="10"/>
                        <a:pt x="31" y="10"/>
                        <a:pt x="31" y="10"/>
                      </a:cubicBezTo>
                      <a:cubicBezTo>
                        <a:pt x="33" y="10"/>
                        <a:pt x="35" y="8"/>
                        <a:pt x="35" y="6"/>
                      </a:cubicBezTo>
                      <a:cubicBezTo>
                        <a:pt x="35" y="3"/>
                        <a:pt x="33" y="1"/>
                        <a:pt x="3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sp>
              <p:nvSpPr>
                <p:cNvPr id="97" name="Freeform 41"/>
                <p:cNvSpPr>
                  <a:spLocks noEditPoints="1"/>
                </p:cNvSpPr>
                <p:nvPr/>
              </p:nvSpPr>
              <p:spPr bwMode="auto">
                <a:xfrm>
                  <a:off x="6066" y="2752"/>
                  <a:ext cx="300" cy="264"/>
                </a:xfrm>
                <a:custGeom>
                  <a:avLst/>
                  <a:gdLst>
                    <a:gd name="T0" fmla="*/ 120 w 126"/>
                    <a:gd name="T1" fmla="*/ 99 h 110"/>
                    <a:gd name="T2" fmla="*/ 118 w 126"/>
                    <a:gd name="T3" fmla="*/ 82 h 110"/>
                    <a:gd name="T4" fmla="*/ 101 w 126"/>
                    <a:gd name="T5" fmla="*/ 28 h 110"/>
                    <a:gd name="T6" fmla="*/ 76 w 126"/>
                    <a:gd name="T7" fmla="*/ 2 h 110"/>
                    <a:gd name="T8" fmla="*/ 75 w 126"/>
                    <a:gd name="T9" fmla="*/ 0 h 110"/>
                    <a:gd name="T10" fmla="*/ 48 w 126"/>
                    <a:gd name="T11" fmla="*/ 0 h 110"/>
                    <a:gd name="T12" fmla="*/ 29 w 126"/>
                    <a:gd name="T13" fmla="*/ 22 h 110"/>
                    <a:gd name="T14" fmla="*/ 10 w 126"/>
                    <a:gd name="T15" fmla="*/ 91 h 110"/>
                    <a:gd name="T16" fmla="*/ 4 w 126"/>
                    <a:gd name="T17" fmla="*/ 102 h 110"/>
                    <a:gd name="T18" fmla="*/ 4 w 126"/>
                    <a:gd name="T19" fmla="*/ 105 h 110"/>
                    <a:gd name="T20" fmla="*/ 10 w 126"/>
                    <a:gd name="T21" fmla="*/ 106 h 110"/>
                    <a:gd name="T22" fmla="*/ 19 w 126"/>
                    <a:gd name="T23" fmla="*/ 105 h 110"/>
                    <a:gd name="T24" fmla="*/ 19 w 126"/>
                    <a:gd name="T25" fmla="*/ 105 h 110"/>
                    <a:gd name="T26" fmla="*/ 20 w 126"/>
                    <a:gd name="T27" fmla="*/ 105 h 110"/>
                    <a:gd name="T28" fmla="*/ 61 w 126"/>
                    <a:gd name="T29" fmla="*/ 110 h 110"/>
                    <a:gd name="T30" fmla="*/ 105 w 126"/>
                    <a:gd name="T31" fmla="*/ 104 h 110"/>
                    <a:gd name="T32" fmla="*/ 107 w 126"/>
                    <a:gd name="T33" fmla="*/ 104 h 110"/>
                    <a:gd name="T34" fmla="*/ 114 w 126"/>
                    <a:gd name="T35" fmla="*/ 106 h 110"/>
                    <a:gd name="T36" fmla="*/ 118 w 126"/>
                    <a:gd name="T37" fmla="*/ 107 h 110"/>
                    <a:gd name="T38" fmla="*/ 123 w 126"/>
                    <a:gd name="T39" fmla="*/ 104 h 110"/>
                    <a:gd name="T40" fmla="*/ 120 w 126"/>
                    <a:gd name="T41" fmla="*/ 99 h 110"/>
                    <a:gd name="T42" fmla="*/ 81 w 126"/>
                    <a:gd name="T43" fmla="*/ 55 h 110"/>
                    <a:gd name="T44" fmla="*/ 81 w 126"/>
                    <a:gd name="T45" fmla="*/ 58 h 110"/>
                    <a:gd name="T46" fmla="*/ 53 w 126"/>
                    <a:gd name="T47" fmla="*/ 57 h 110"/>
                    <a:gd name="T48" fmla="*/ 53 w 126"/>
                    <a:gd name="T49" fmla="*/ 62 h 110"/>
                    <a:gd name="T50" fmla="*/ 81 w 126"/>
                    <a:gd name="T51" fmla="*/ 62 h 110"/>
                    <a:gd name="T52" fmla="*/ 81 w 126"/>
                    <a:gd name="T53" fmla="*/ 66 h 110"/>
                    <a:gd name="T54" fmla="*/ 53 w 126"/>
                    <a:gd name="T55" fmla="*/ 65 h 110"/>
                    <a:gd name="T56" fmla="*/ 67 w 126"/>
                    <a:gd name="T57" fmla="*/ 80 h 110"/>
                    <a:gd name="T58" fmla="*/ 83 w 126"/>
                    <a:gd name="T59" fmla="*/ 78 h 110"/>
                    <a:gd name="T60" fmla="*/ 85 w 126"/>
                    <a:gd name="T61" fmla="*/ 83 h 110"/>
                    <a:gd name="T62" fmla="*/ 54 w 126"/>
                    <a:gd name="T63" fmla="*/ 81 h 110"/>
                    <a:gd name="T64" fmla="*/ 45 w 126"/>
                    <a:gd name="T65" fmla="*/ 65 h 110"/>
                    <a:gd name="T66" fmla="*/ 38 w 126"/>
                    <a:gd name="T67" fmla="*/ 65 h 110"/>
                    <a:gd name="T68" fmla="*/ 39 w 126"/>
                    <a:gd name="T69" fmla="*/ 61 h 110"/>
                    <a:gd name="T70" fmla="*/ 44 w 126"/>
                    <a:gd name="T71" fmla="*/ 61 h 110"/>
                    <a:gd name="T72" fmla="*/ 45 w 126"/>
                    <a:gd name="T73" fmla="*/ 58 h 110"/>
                    <a:gd name="T74" fmla="*/ 39 w 126"/>
                    <a:gd name="T75" fmla="*/ 57 h 110"/>
                    <a:gd name="T76" fmla="*/ 39 w 126"/>
                    <a:gd name="T77" fmla="*/ 53 h 110"/>
                    <a:gd name="T78" fmla="*/ 45 w 126"/>
                    <a:gd name="T79" fmla="*/ 53 h 110"/>
                    <a:gd name="T80" fmla="*/ 67 w 126"/>
                    <a:gd name="T81" fmla="*/ 35 h 110"/>
                    <a:gd name="T82" fmla="*/ 86 w 126"/>
                    <a:gd name="T83" fmla="*/ 38 h 110"/>
                    <a:gd name="T84" fmla="*/ 83 w 126"/>
                    <a:gd name="T85" fmla="*/ 43 h 110"/>
                    <a:gd name="T86" fmla="*/ 54 w 126"/>
                    <a:gd name="T87" fmla="*/ 54 h 110"/>
                    <a:gd name="T88" fmla="*/ 81 w 126"/>
                    <a:gd name="T89"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6" h="110">
                      <a:moveTo>
                        <a:pt x="120" y="99"/>
                      </a:moveTo>
                      <a:cubicBezTo>
                        <a:pt x="120" y="99"/>
                        <a:pt x="114" y="94"/>
                        <a:pt x="118" y="82"/>
                      </a:cubicBezTo>
                      <a:cubicBezTo>
                        <a:pt x="118" y="82"/>
                        <a:pt x="126" y="48"/>
                        <a:pt x="101" y="28"/>
                      </a:cubicBezTo>
                      <a:cubicBezTo>
                        <a:pt x="99" y="26"/>
                        <a:pt x="76" y="7"/>
                        <a:pt x="76" y="2"/>
                      </a:cubicBezTo>
                      <a:cubicBezTo>
                        <a:pt x="76" y="1"/>
                        <a:pt x="75" y="1"/>
                        <a:pt x="75" y="0"/>
                      </a:cubicBezTo>
                      <a:cubicBezTo>
                        <a:pt x="48" y="0"/>
                        <a:pt x="48" y="0"/>
                        <a:pt x="48" y="0"/>
                      </a:cubicBezTo>
                      <a:cubicBezTo>
                        <a:pt x="45" y="6"/>
                        <a:pt x="38" y="13"/>
                        <a:pt x="29" y="22"/>
                      </a:cubicBezTo>
                      <a:cubicBezTo>
                        <a:pt x="29" y="22"/>
                        <a:pt x="0" y="49"/>
                        <a:pt x="10" y="91"/>
                      </a:cubicBezTo>
                      <a:cubicBezTo>
                        <a:pt x="10" y="92"/>
                        <a:pt x="10" y="94"/>
                        <a:pt x="4" y="102"/>
                      </a:cubicBezTo>
                      <a:cubicBezTo>
                        <a:pt x="4" y="102"/>
                        <a:pt x="3" y="104"/>
                        <a:pt x="4" y="105"/>
                      </a:cubicBezTo>
                      <a:cubicBezTo>
                        <a:pt x="5" y="106"/>
                        <a:pt x="7" y="107"/>
                        <a:pt x="10" y="106"/>
                      </a:cubicBezTo>
                      <a:cubicBezTo>
                        <a:pt x="10" y="106"/>
                        <a:pt x="14" y="105"/>
                        <a:pt x="19" y="105"/>
                      </a:cubicBezTo>
                      <a:cubicBezTo>
                        <a:pt x="19" y="105"/>
                        <a:pt x="19" y="105"/>
                        <a:pt x="19" y="105"/>
                      </a:cubicBezTo>
                      <a:cubicBezTo>
                        <a:pt x="20" y="105"/>
                        <a:pt x="20" y="105"/>
                        <a:pt x="20" y="105"/>
                      </a:cubicBezTo>
                      <a:cubicBezTo>
                        <a:pt x="20" y="105"/>
                        <a:pt x="36" y="110"/>
                        <a:pt x="61" y="110"/>
                      </a:cubicBezTo>
                      <a:cubicBezTo>
                        <a:pt x="76" y="110"/>
                        <a:pt x="91" y="108"/>
                        <a:pt x="105" y="104"/>
                      </a:cubicBezTo>
                      <a:cubicBezTo>
                        <a:pt x="105" y="104"/>
                        <a:pt x="106" y="104"/>
                        <a:pt x="107" y="104"/>
                      </a:cubicBezTo>
                      <a:cubicBezTo>
                        <a:pt x="109" y="104"/>
                        <a:pt x="112" y="105"/>
                        <a:pt x="114" y="106"/>
                      </a:cubicBezTo>
                      <a:cubicBezTo>
                        <a:pt x="114" y="106"/>
                        <a:pt x="116" y="107"/>
                        <a:pt x="118" y="107"/>
                      </a:cubicBezTo>
                      <a:cubicBezTo>
                        <a:pt x="119" y="107"/>
                        <a:pt x="121" y="106"/>
                        <a:pt x="123" y="104"/>
                      </a:cubicBezTo>
                      <a:cubicBezTo>
                        <a:pt x="123" y="104"/>
                        <a:pt x="125" y="102"/>
                        <a:pt x="120" y="99"/>
                      </a:cubicBezTo>
                      <a:close/>
                      <a:moveTo>
                        <a:pt x="81" y="55"/>
                      </a:moveTo>
                      <a:cubicBezTo>
                        <a:pt x="81" y="58"/>
                        <a:pt x="81" y="58"/>
                        <a:pt x="81" y="58"/>
                      </a:cubicBezTo>
                      <a:cubicBezTo>
                        <a:pt x="53" y="57"/>
                        <a:pt x="53" y="57"/>
                        <a:pt x="53" y="57"/>
                      </a:cubicBezTo>
                      <a:cubicBezTo>
                        <a:pt x="53" y="57"/>
                        <a:pt x="52" y="61"/>
                        <a:pt x="53" y="62"/>
                      </a:cubicBezTo>
                      <a:cubicBezTo>
                        <a:pt x="81" y="62"/>
                        <a:pt x="81" y="62"/>
                        <a:pt x="81" y="62"/>
                      </a:cubicBezTo>
                      <a:cubicBezTo>
                        <a:pt x="81" y="66"/>
                        <a:pt x="81" y="66"/>
                        <a:pt x="81" y="66"/>
                      </a:cubicBezTo>
                      <a:cubicBezTo>
                        <a:pt x="53" y="65"/>
                        <a:pt x="53" y="65"/>
                        <a:pt x="53" y="65"/>
                      </a:cubicBezTo>
                      <a:cubicBezTo>
                        <a:pt x="53" y="65"/>
                        <a:pt x="54" y="78"/>
                        <a:pt x="67" y="80"/>
                      </a:cubicBezTo>
                      <a:cubicBezTo>
                        <a:pt x="67" y="80"/>
                        <a:pt x="76" y="82"/>
                        <a:pt x="83" y="78"/>
                      </a:cubicBezTo>
                      <a:cubicBezTo>
                        <a:pt x="85" y="83"/>
                        <a:pt x="85" y="83"/>
                        <a:pt x="85" y="83"/>
                      </a:cubicBezTo>
                      <a:cubicBezTo>
                        <a:pt x="85" y="83"/>
                        <a:pt x="71" y="91"/>
                        <a:pt x="54" y="81"/>
                      </a:cubicBezTo>
                      <a:cubicBezTo>
                        <a:pt x="54" y="81"/>
                        <a:pt x="46" y="76"/>
                        <a:pt x="45" y="65"/>
                      </a:cubicBezTo>
                      <a:cubicBezTo>
                        <a:pt x="38" y="65"/>
                        <a:pt x="38" y="65"/>
                        <a:pt x="38" y="65"/>
                      </a:cubicBezTo>
                      <a:cubicBezTo>
                        <a:pt x="39" y="61"/>
                        <a:pt x="39" y="61"/>
                        <a:pt x="39" y="61"/>
                      </a:cubicBezTo>
                      <a:cubicBezTo>
                        <a:pt x="44" y="61"/>
                        <a:pt x="44" y="61"/>
                        <a:pt x="44" y="61"/>
                      </a:cubicBezTo>
                      <a:cubicBezTo>
                        <a:pt x="44" y="61"/>
                        <a:pt x="44" y="60"/>
                        <a:pt x="45" y="58"/>
                      </a:cubicBezTo>
                      <a:cubicBezTo>
                        <a:pt x="39" y="57"/>
                        <a:pt x="39" y="57"/>
                        <a:pt x="39" y="57"/>
                      </a:cubicBezTo>
                      <a:cubicBezTo>
                        <a:pt x="39" y="53"/>
                        <a:pt x="39" y="53"/>
                        <a:pt x="39" y="53"/>
                      </a:cubicBezTo>
                      <a:cubicBezTo>
                        <a:pt x="45" y="53"/>
                        <a:pt x="45" y="53"/>
                        <a:pt x="45" y="53"/>
                      </a:cubicBezTo>
                      <a:cubicBezTo>
                        <a:pt x="45" y="53"/>
                        <a:pt x="48" y="37"/>
                        <a:pt x="67" y="35"/>
                      </a:cubicBezTo>
                      <a:cubicBezTo>
                        <a:pt x="67" y="35"/>
                        <a:pt x="81" y="33"/>
                        <a:pt x="86" y="38"/>
                      </a:cubicBezTo>
                      <a:cubicBezTo>
                        <a:pt x="83" y="43"/>
                        <a:pt x="83" y="43"/>
                        <a:pt x="83" y="43"/>
                      </a:cubicBezTo>
                      <a:cubicBezTo>
                        <a:pt x="83" y="43"/>
                        <a:pt x="61" y="33"/>
                        <a:pt x="54" y="54"/>
                      </a:cubicBezTo>
                      <a:lnTo>
                        <a:pt x="81" y="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grpSp>
        <p:sp>
          <p:nvSpPr>
            <p:cNvPr id="79" name="文本框 128"/>
            <p:cNvSpPr txBox="1"/>
            <p:nvPr/>
          </p:nvSpPr>
          <p:spPr>
            <a:xfrm>
              <a:off x="7768372" y="3612723"/>
              <a:ext cx="924491" cy="646331"/>
            </a:xfrm>
            <a:prstGeom prst="rect">
              <a:avLst/>
            </a:prstGeom>
            <a:noFill/>
          </p:spPr>
          <p:txBody>
            <a:bodyPr wrap="square" rtlCol="0">
              <a:spAutoFit/>
            </a:bodyPr>
            <a:lstStyle/>
            <a:p>
              <a:pPr algn="ctr"/>
              <a:r>
                <a:rPr lang="zh-CN" altLang="en-US" b="1" dirty="0">
                  <a:solidFill>
                    <a:srgbClr val="0065B0"/>
                  </a:solidFill>
                  <a:latin typeface="幼圆" panose="02010509060101010101" pitchFamily="49" charset="-122"/>
                  <a:ea typeface="幼圆" panose="02010509060101010101" pitchFamily="49" charset="-122"/>
                </a:rPr>
                <a:t>项目四</a:t>
              </a:r>
              <a:endParaRPr lang="en-US" altLang="zh-CN" b="1" dirty="0">
                <a:solidFill>
                  <a:srgbClr val="0065B0"/>
                </a:solidFill>
                <a:latin typeface="幼圆" panose="02010509060101010101" pitchFamily="49" charset="-122"/>
                <a:ea typeface="幼圆" panose="02010509060101010101" pitchFamily="49" charset="-122"/>
              </a:endParaRPr>
            </a:p>
            <a:p>
              <a:pPr algn="ctr"/>
              <a:r>
                <a:rPr lang="zh-CN" altLang="en-US" b="1" dirty="0">
                  <a:solidFill>
                    <a:srgbClr val="0065B0"/>
                  </a:solidFill>
                  <a:latin typeface="幼圆" panose="02010509060101010101" pitchFamily="49" charset="-122"/>
                  <a:ea typeface="幼圆" panose="02010509060101010101" pitchFamily="49" charset="-122"/>
                </a:rPr>
                <a:t>名称</a:t>
              </a:r>
            </a:p>
          </p:txBody>
        </p:sp>
      </p:grpSp>
      <p:grpSp>
        <p:nvGrpSpPr>
          <p:cNvPr id="98" name="组合 97"/>
          <p:cNvGrpSpPr/>
          <p:nvPr/>
        </p:nvGrpSpPr>
        <p:grpSpPr>
          <a:xfrm>
            <a:off x="9619070" y="2091490"/>
            <a:ext cx="1489007" cy="3437729"/>
            <a:chOff x="9619070" y="2091490"/>
            <a:chExt cx="1489007" cy="3437729"/>
          </a:xfrm>
        </p:grpSpPr>
        <p:sp>
          <p:nvSpPr>
            <p:cNvPr id="99" name="圆角矩形 98"/>
            <p:cNvSpPr/>
            <p:nvPr/>
          </p:nvSpPr>
          <p:spPr>
            <a:xfrm>
              <a:off x="9619070" y="2091490"/>
              <a:ext cx="1489007" cy="3437729"/>
            </a:xfrm>
            <a:prstGeom prst="roundRect">
              <a:avLst>
                <a:gd name="adj" fmla="val 50000"/>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889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00" name="圆角矩形 99"/>
            <p:cNvSpPr/>
            <p:nvPr/>
          </p:nvSpPr>
          <p:spPr>
            <a:xfrm>
              <a:off x="9828542" y="2297181"/>
              <a:ext cx="1089156" cy="3050237"/>
            </a:xfrm>
            <a:prstGeom prst="roundRect">
              <a:avLst>
                <a:gd name="adj" fmla="val 50000"/>
              </a:avLst>
            </a:prstGeom>
            <a:solidFill>
              <a:srgbClr val="ECECEC"/>
            </a:solidFill>
            <a:ln w="25400">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01" name="文本框 32"/>
            <p:cNvSpPr txBox="1"/>
            <p:nvPr/>
          </p:nvSpPr>
          <p:spPr>
            <a:xfrm>
              <a:off x="9766348" y="2446800"/>
              <a:ext cx="1194455" cy="523220"/>
            </a:xfrm>
            <a:prstGeom prst="rect">
              <a:avLst/>
            </a:prstGeom>
            <a:noFill/>
          </p:spPr>
          <p:txBody>
            <a:bodyPr wrap="square" rtlCol="0">
              <a:spAutoFit/>
            </a:bodyPr>
            <a:lstStyle/>
            <a:p>
              <a:pPr algn="ctr"/>
              <a:r>
                <a:rPr lang="en-US" altLang="zh-CN" sz="2800" dirty="0">
                  <a:solidFill>
                    <a:srgbClr val="00B0F0"/>
                  </a:solidFill>
                  <a:latin typeface="Impact" panose="020B0806030902050204" pitchFamily="34" charset="0"/>
                </a:rPr>
                <a:t>90</a:t>
              </a:r>
              <a:r>
                <a:rPr lang="en-US" altLang="zh-CN" sz="1351" dirty="0">
                  <a:solidFill>
                    <a:srgbClr val="00B0F0"/>
                  </a:solidFill>
                  <a:latin typeface="Impact" panose="020B0806030902050204" pitchFamily="34" charset="0"/>
                </a:rPr>
                <a:t>%</a:t>
              </a:r>
              <a:endParaRPr lang="zh-CN" altLang="en-US" sz="2800" dirty="0">
                <a:solidFill>
                  <a:srgbClr val="00B0F0"/>
                </a:solidFill>
                <a:latin typeface="Impact" panose="020B0806030902050204" pitchFamily="34" charset="0"/>
              </a:endParaRPr>
            </a:p>
          </p:txBody>
        </p:sp>
        <p:grpSp>
          <p:nvGrpSpPr>
            <p:cNvPr id="102" name="组合 101"/>
            <p:cNvGrpSpPr/>
            <p:nvPr/>
          </p:nvGrpSpPr>
          <p:grpSpPr>
            <a:xfrm>
              <a:off x="9913010" y="4366593"/>
              <a:ext cx="920216" cy="906989"/>
              <a:chOff x="9841390" y="3861049"/>
              <a:chExt cx="920096" cy="907199"/>
            </a:xfrm>
          </p:grpSpPr>
          <p:sp>
            <p:nvSpPr>
              <p:cNvPr id="104" name="椭圆 103"/>
              <p:cNvSpPr/>
              <p:nvPr/>
            </p:nvSpPr>
            <p:spPr>
              <a:xfrm>
                <a:off x="9841390" y="3861049"/>
                <a:ext cx="920096" cy="907199"/>
              </a:xfrm>
              <a:prstGeom prst="ellipse">
                <a:avLst/>
              </a:prstGeom>
              <a:noFill/>
              <a:ln w="952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05" name="椭圆 104"/>
              <p:cNvSpPr/>
              <p:nvPr/>
            </p:nvSpPr>
            <p:spPr>
              <a:xfrm>
                <a:off x="9875257" y="3894442"/>
                <a:ext cx="852360" cy="84041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06" name="Freeform 108"/>
              <p:cNvSpPr>
                <a:spLocks noEditPoints="1"/>
              </p:cNvSpPr>
              <p:nvPr/>
            </p:nvSpPr>
            <p:spPr bwMode="auto">
              <a:xfrm>
                <a:off x="10063091" y="4074257"/>
                <a:ext cx="468085" cy="477872"/>
              </a:xfrm>
              <a:custGeom>
                <a:avLst/>
                <a:gdLst>
                  <a:gd name="T0" fmla="*/ 97 w 115"/>
                  <a:gd name="T1" fmla="*/ 48 h 115"/>
                  <a:gd name="T2" fmla="*/ 91 w 115"/>
                  <a:gd name="T3" fmla="*/ 41 h 115"/>
                  <a:gd name="T4" fmla="*/ 102 w 115"/>
                  <a:gd name="T5" fmla="*/ 26 h 115"/>
                  <a:gd name="T6" fmla="*/ 94 w 115"/>
                  <a:gd name="T7" fmla="*/ 13 h 115"/>
                  <a:gd name="T8" fmla="*/ 79 w 115"/>
                  <a:gd name="T9" fmla="*/ 23 h 115"/>
                  <a:gd name="T10" fmla="*/ 70 w 115"/>
                  <a:gd name="T11" fmla="*/ 22 h 115"/>
                  <a:gd name="T12" fmla="*/ 67 w 115"/>
                  <a:gd name="T13" fmla="*/ 3 h 115"/>
                  <a:gd name="T14" fmla="*/ 52 w 115"/>
                  <a:gd name="T15" fmla="*/ 0 h 115"/>
                  <a:gd name="T16" fmla="*/ 48 w 115"/>
                  <a:gd name="T17" fmla="*/ 18 h 115"/>
                  <a:gd name="T18" fmla="*/ 41 w 115"/>
                  <a:gd name="T19" fmla="*/ 24 h 115"/>
                  <a:gd name="T20" fmla="*/ 26 w 115"/>
                  <a:gd name="T21" fmla="*/ 13 h 115"/>
                  <a:gd name="T22" fmla="*/ 13 w 115"/>
                  <a:gd name="T23" fmla="*/ 21 h 115"/>
                  <a:gd name="T24" fmla="*/ 23 w 115"/>
                  <a:gd name="T25" fmla="*/ 36 h 115"/>
                  <a:gd name="T26" fmla="*/ 22 w 115"/>
                  <a:gd name="T27" fmla="*/ 45 h 115"/>
                  <a:gd name="T28" fmla="*/ 4 w 115"/>
                  <a:gd name="T29" fmla="*/ 48 h 115"/>
                  <a:gd name="T30" fmla="*/ 0 w 115"/>
                  <a:gd name="T31" fmla="*/ 63 h 115"/>
                  <a:gd name="T32" fmla="*/ 18 w 115"/>
                  <a:gd name="T33" fmla="*/ 66 h 115"/>
                  <a:gd name="T34" fmla="*/ 24 w 115"/>
                  <a:gd name="T35" fmla="*/ 73 h 115"/>
                  <a:gd name="T36" fmla="*/ 13 w 115"/>
                  <a:gd name="T37" fmla="*/ 89 h 115"/>
                  <a:gd name="T38" fmla="*/ 21 w 115"/>
                  <a:gd name="T39" fmla="*/ 102 h 115"/>
                  <a:gd name="T40" fmla="*/ 36 w 115"/>
                  <a:gd name="T41" fmla="*/ 92 h 115"/>
                  <a:gd name="T42" fmla="*/ 45 w 115"/>
                  <a:gd name="T43" fmla="*/ 92 h 115"/>
                  <a:gd name="T44" fmla="*/ 48 w 115"/>
                  <a:gd name="T45" fmla="*/ 111 h 115"/>
                  <a:gd name="T46" fmla="*/ 63 w 115"/>
                  <a:gd name="T47" fmla="*/ 115 h 115"/>
                  <a:gd name="T48" fmla="*/ 67 w 115"/>
                  <a:gd name="T49" fmla="*/ 97 h 115"/>
                  <a:gd name="T50" fmla="*/ 74 w 115"/>
                  <a:gd name="T51" fmla="*/ 91 h 115"/>
                  <a:gd name="T52" fmla="*/ 89 w 115"/>
                  <a:gd name="T53" fmla="*/ 102 h 115"/>
                  <a:gd name="T54" fmla="*/ 102 w 115"/>
                  <a:gd name="T55" fmla="*/ 94 h 115"/>
                  <a:gd name="T56" fmla="*/ 92 w 115"/>
                  <a:gd name="T57" fmla="*/ 79 h 115"/>
                  <a:gd name="T58" fmla="*/ 93 w 115"/>
                  <a:gd name="T59" fmla="*/ 70 h 115"/>
                  <a:gd name="T60" fmla="*/ 112 w 115"/>
                  <a:gd name="T61" fmla="*/ 66 h 115"/>
                  <a:gd name="T62" fmla="*/ 115 w 115"/>
                  <a:gd name="T63" fmla="*/ 52 h 115"/>
                  <a:gd name="T64" fmla="*/ 58 w 115"/>
                  <a:gd name="T65" fmla="*/ 79 h 115"/>
                  <a:gd name="T66" fmla="*/ 58 w 115"/>
                  <a:gd name="T67" fmla="*/ 36 h 115"/>
                  <a:gd name="T68" fmla="*/ 58 w 115"/>
                  <a:gd name="T69" fmla="*/ 79 h 115"/>
                  <a:gd name="T70" fmla="*/ 49 w 115"/>
                  <a:gd name="T71" fmla="*/ 57 h 115"/>
                  <a:gd name="T72" fmla="*/ 67 w 115"/>
                  <a:gd name="T7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5" h="115">
                    <a:moveTo>
                      <a:pt x="112" y="48"/>
                    </a:moveTo>
                    <a:cubicBezTo>
                      <a:pt x="97" y="48"/>
                      <a:pt x="97" y="48"/>
                      <a:pt x="97" y="48"/>
                    </a:cubicBezTo>
                    <a:cubicBezTo>
                      <a:pt x="95" y="48"/>
                      <a:pt x="93" y="47"/>
                      <a:pt x="93" y="45"/>
                    </a:cubicBezTo>
                    <a:cubicBezTo>
                      <a:pt x="91" y="41"/>
                      <a:pt x="91" y="41"/>
                      <a:pt x="91" y="41"/>
                    </a:cubicBezTo>
                    <a:cubicBezTo>
                      <a:pt x="90" y="40"/>
                      <a:pt x="91" y="37"/>
                      <a:pt x="92" y="36"/>
                    </a:cubicBezTo>
                    <a:cubicBezTo>
                      <a:pt x="102" y="26"/>
                      <a:pt x="102" y="26"/>
                      <a:pt x="102" y="26"/>
                    </a:cubicBezTo>
                    <a:cubicBezTo>
                      <a:pt x="104" y="24"/>
                      <a:pt x="104" y="22"/>
                      <a:pt x="102" y="21"/>
                    </a:cubicBezTo>
                    <a:cubicBezTo>
                      <a:pt x="94" y="13"/>
                      <a:pt x="94" y="13"/>
                      <a:pt x="94" y="13"/>
                    </a:cubicBezTo>
                    <a:cubicBezTo>
                      <a:pt x="93" y="11"/>
                      <a:pt x="91" y="11"/>
                      <a:pt x="89" y="13"/>
                    </a:cubicBezTo>
                    <a:cubicBezTo>
                      <a:pt x="79" y="23"/>
                      <a:pt x="79" y="23"/>
                      <a:pt x="79" y="23"/>
                    </a:cubicBezTo>
                    <a:cubicBezTo>
                      <a:pt x="78" y="24"/>
                      <a:pt x="75" y="25"/>
                      <a:pt x="74" y="24"/>
                    </a:cubicBezTo>
                    <a:cubicBezTo>
                      <a:pt x="70" y="22"/>
                      <a:pt x="70" y="22"/>
                      <a:pt x="70" y="22"/>
                    </a:cubicBezTo>
                    <a:cubicBezTo>
                      <a:pt x="68" y="22"/>
                      <a:pt x="67" y="20"/>
                      <a:pt x="67" y="18"/>
                    </a:cubicBezTo>
                    <a:cubicBezTo>
                      <a:pt x="67" y="3"/>
                      <a:pt x="67" y="3"/>
                      <a:pt x="67" y="3"/>
                    </a:cubicBezTo>
                    <a:cubicBezTo>
                      <a:pt x="67" y="1"/>
                      <a:pt x="65" y="0"/>
                      <a:pt x="63" y="0"/>
                    </a:cubicBezTo>
                    <a:cubicBezTo>
                      <a:pt x="52" y="0"/>
                      <a:pt x="52" y="0"/>
                      <a:pt x="52" y="0"/>
                    </a:cubicBezTo>
                    <a:cubicBezTo>
                      <a:pt x="50" y="0"/>
                      <a:pt x="48" y="1"/>
                      <a:pt x="48" y="3"/>
                    </a:cubicBezTo>
                    <a:cubicBezTo>
                      <a:pt x="48" y="18"/>
                      <a:pt x="48" y="18"/>
                      <a:pt x="48" y="18"/>
                    </a:cubicBezTo>
                    <a:cubicBezTo>
                      <a:pt x="48" y="20"/>
                      <a:pt x="47" y="22"/>
                      <a:pt x="45" y="22"/>
                    </a:cubicBezTo>
                    <a:cubicBezTo>
                      <a:pt x="41" y="24"/>
                      <a:pt x="41" y="24"/>
                      <a:pt x="41" y="24"/>
                    </a:cubicBezTo>
                    <a:cubicBezTo>
                      <a:pt x="40" y="25"/>
                      <a:pt x="37" y="24"/>
                      <a:pt x="36" y="23"/>
                    </a:cubicBezTo>
                    <a:cubicBezTo>
                      <a:pt x="26" y="13"/>
                      <a:pt x="26" y="13"/>
                      <a:pt x="26" y="13"/>
                    </a:cubicBezTo>
                    <a:cubicBezTo>
                      <a:pt x="25" y="11"/>
                      <a:pt x="22" y="11"/>
                      <a:pt x="21" y="13"/>
                    </a:cubicBezTo>
                    <a:cubicBezTo>
                      <a:pt x="13" y="21"/>
                      <a:pt x="13" y="21"/>
                      <a:pt x="13" y="21"/>
                    </a:cubicBezTo>
                    <a:cubicBezTo>
                      <a:pt x="12" y="22"/>
                      <a:pt x="12" y="24"/>
                      <a:pt x="13" y="26"/>
                    </a:cubicBezTo>
                    <a:cubicBezTo>
                      <a:pt x="23" y="36"/>
                      <a:pt x="23" y="36"/>
                      <a:pt x="23" y="36"/>
                    </a:cubicBezTo>
                    <a:cubicBezTo>
                      <a:pt x="24" y="37"/>
                      <a:pt x="25" y="40"/>
                      <a:pt x="24" y="41"/>
                    </a:cubicBezTo>
                    <a:cubicBezTo>
                      <a:pt x="22" y="45"/>
                      <a:pt x="22" y="45"/>
                      <a:pt x="22" y="45"/>
                    </a:cubicBezTo>
                    <a:cubicBezTo>
                      <a:pt x="22" y="47"/>
                      <a:pt x="20" y="48"/>
                      <a:pt x="18" y="48"/>
                    </a:cubicBezTo>
                    <a:cubicBezTo>
                      <a:pt x="4" y="48"/>
                      <a:pt x="4" y="48"/>
                      <a:pt x="4" y="48"/>
                    </a:cubicBezTo>
                    <a:cubicBezTo>
                      <a:pt x="2" y="48"/>
                      <a:pt x="0" y="50"/>
                      <a:pt x="0" y="52"/>
                    </a:cubicBezTo>
                    <a:cubicBezTo>
                      <a:pt x="0" y="63"/>
                      <a:pt x="0" y="63"/>
                      <a:pt x="0" y="63"/>
                    </a:cubicBezTo>
                    <a:cubicBezTo>
                      <a:pt x="0" y="65"/>
                      <a:pt x="2" y="66"/>
                      <a:pt x="4" y="66"/>
                    </a:cubicBezTo>
                    <a:cubicBezTo>
                      <a:pt x="18" y="66"/>
                      <a:pt x="18" y="66"/>
                      <a:pt x="18" y="66"/>
                    </a:cubicBezTo>
                    <a:cubicBezTo>
                      <a:pt x="20" y="66"/>
                      <a:pt x="22" y="68"/>
                      <a:pt x="22" y="70"/>
                    </a:cubicBezTo>
                    <a:cubicBezTo>
                      <a:pt x="24" y="73"/>
                      <a:pt x="24" y="73"/>
                      <a:pt x="24" y="73"/>
                    </a:cubicBezTo>
                    <a:cubicBezTo>
                      <a:pt x="25" y="75"/>
                      <a:pt x="24" y="78"/>
                      <a:pt x="23" y="79"/>
                    </a:cubicBezTo>
                    <a:cubicBezTo>
                      <a:pt x="13" y="89"/>
                      <a:pt x="13" y="89"/>
                      <a:pt x="13" y="89"/>
                    </a:cubicBezTo>
                    <a:cubicBezTo>
                      <a:pt x="12" y="90"/>
                      <a:pt x="12" y="93"/>
                      <a:pt x="13" y="94"/>
                    </a:cubicBezTo>
                    <a:cubicBezTo>
                      <a:pt x="21" y="102"/>
                      <a:pt x="21" y="102"/>
                      <a:pt x="21" y="102"/>
                    </a:cubicBezTo>
                    <a:cubicBezTo>
                      <a:pt x="22" y="103"/>
                      <a:pt x="25" y="103"/>
                      <a:pt x="26" y="102"/>
                    </a:cubicBezTo>
                    <a:cubicBezTo>
                      <a:pt x="36" y="92"/>
                      <a:pt x="36" y="92"/>
                      <a:pt x="36" y="92"/>
                    </a:cubicBezTo>
                    <a:cubicBezTo>
                      <a:pt x="37" y="90"/>
                      <a:pt x="40" y="90"/>
                      <a:pt x="41" y="91"/>
                    </a:cubicBezTo>
                    <a:cubicBezTo>
                      <a:pt x="45" y="92"/>
                      <a:pt x="45" y="92"/>
                      <a:pt x="45" y="92"/>
                    </a:cubicBezTo>
                    <a:cubicBezTo>
                      <a:pt x="47" y="93"/>
                      <a:pt x="48" y="95"/>
                      <a:pt x="48" y="97"/>
                    </a:cubicBezTo>
                    <a:cubicBezTo>
                      <a:pt x="48" y="111"/>
                      <a:pt x="48" y="111"/>
                      <a:pt x="48" y="111"/>
                    </a:cubicBezTo>
                    <a:cubicBezTo>
                      <a:pt x="48" y="113"/>
                      <a:pt x="50" y="115"/>
                      <a:pt x="52" y="115"/>
                    </a:cubicBezTo>
                    <a:cubicBezTo>
                      <a:pt x="63" y="115"/>
                      <a:pt x="63" y="115"/>
                      <a:pt x="63" y="115"/>
                    </a:cubicBezTo>
                    <a:cubicBezTo>
                      <a:pt x="65" y="115"/>
                      <a:pt x="67" y="113"/>
                      <a:pt x="67" y="111"/>
                    </a:cubicBezTo>
                    <a:cubicBezTo>
                      <a:pt x="67" y="97"/>
                      <a:pt x="67" y="97"/>
                      <a:pt x="67" y="97"/>
                    </a:cubicBezTo>
                    <a:cubicBezTo>
                      <a:pt x="67" y="95"/>
                      <a:pt x="68" y="93"/>
                      <a:pt x="70" y="92"/>
                    </a:cubicBezTo>
                    <a:cubicBezTo>
                      <a:pt x="74" y="91"/>
                      <a:pt x="74" y="91"/>
                      <a:pt x="74" y="91"/>
                    </a:cubicBezTo>
                    <a:cubicBezTo>
                      <a:pt x="75" y="90"/>
                      <a:pt x="78" y="90"/>
                      <a:pt x="79" y="92"/>
                    </a:cubicBezTo>
                    <a:cubicBezTo>
                      <a:pt x="89" y="102"/>
                      <a:pt x="89" y="102"/>
                      <a:pt x="89" y="102"/>
                    </a:cubicBezTo>
                    <a:cubicBezTo>
                      <a:pt x="91" y="103"/>
                      <a:pt x="93" y="103"/>
                      <a:pt x="94" y="102"/>
                    </a:cubicBezTo>
                    <a:cubicBezTo>
                      <a:pt x="102" y="94"/>
                      <a:pt x="102" y="94"/>
                      <a:pt x="102" y="94"/>
                    </a:cubicBezTo>
                    <a:cubicBezTo>
                      <a:pt x="104" y="93"/>
                      <a:pt x="104" y="90"/>
                      <a:pt x="102" y="89"/>
                    </a:cubicBezTo>
                    <a:cubicBezTo>
                      <a:pt x="92" y="79"/>
                      <a:pt x="92" y="79"/>
                      <a:pt x="92" y="79"/>
                    </a:cubicBezTo>
                    <a:cubicBezTo>
                      <a:pt x="91" y="78"/>
                      <a:pt x="90" y="75"/>
                      <a:pt x="91" y="73"/>
                    </a:cubicBezTo>
                    <a:cubicBezTo>
                      <a:pt x="93" y="70"/>
                      <a:pt x="93" y="70"/>
                      <a:pt x="93" y="70"/>
                    </a:cubicBezTo>
                    <a:cubicBezTo>
                      <a:pt x="93" y="68"/>
                      <a:pt x="95" y="66"/>
                      <a:pt x="97" y="66"/>
                    </a:cubicBezTo>
                    <a:cubicBezTo>
                      <a:pt x="112" y="66"/>
                      <a:pt x="112" y="66"/>
                      <a:pt x="112" y="66"/>
                    </a:cubicBezTo>
                    <a:cubicBezTo>
                      <a:pt x="113" y="66"/>
                      <a:pt x="115" y="65"/>
                      <a:pt x="115" y="63"/>
                    </a:cubicBezTo>
                    <a:cubicBezTo>
                      <a:pt x="115" y="52"/>
                      <a:pt x="115" y="52"/>
                      <a:pt x="115" y="52"/>
                    </a:cubicBezTo>
                    <a:cubicBezTo>
                      <a:pt x="115" y="50"/>
                      <a:pt x="113" y="48"/>
                      <a:pt x="112" y="48"/>
                    </a:cubicBezTo>
                    <a:close/>
                    <a:moveTo>
                      <a:pt x="58" y="79"/>
                    </a:moveTo>
                    <a:cubicBezTo>
                      <a:pt x="46" y="79"/>
                      <a:pt x="36" y="69"/>
                      <a:pt x="36" y="57"/>
                    </a:cubicBezTo>
                    <a:cubicBezTo>
                      <a:pt x="36" y="46"/>
                      <a:pt x="46" y="36"/>
                      <a:pt x="58" y="36"/>
                    </a:cubicBezTo>
                    <a:cubicBezTo>
                      <a:pt x="69" y="36"/>
                      <a:pt x="79" y="46"/>
                      <a:pt x="79" y="57"/>
                    </a:cubicBezTo>
                    <a:cubicBezTo>
                      <a:pt x="79" y="69"/>
                      <a:pt x="69" y="79"/>
                      <a:pt x="58" y="79"/>
                    </a:cubicBezTo>
                    <a:close/>
                    <a:moveTo>
                      <a:pt x="58" y="48"/>
                    </a:moveTo>
                    <a:cubicBezTo>
                      <a:pt x="53" y="48"/>
                      <a:pt x="49" y="52"/>
                      <a:pt x="49" y="57"/>
                    </a:cubicBezTo>
                    <a:cubicBezTo>
                      <a:pt x="49" y="62"/>
                      <a:pt x="53" y="66"/>
                      <a:pt x="58" y="66"/>
                    </a:cubicBezTo>
                    <a:cubicBezTo>
                      <a:pt x="63" y="66"/>
                      <a:pt x="67" y="62"/>
                      <a:pt x="67" y="57"/>
                    </a:cubicBezTo>
                    <a:cubicBezTo>
                      <a:pt x="67" y="52"/>
                      <a:pt x="63" y="48"/>
                      <a:pt x="58" y="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351">
                  <a:solidFill>
                    <a:prstClr val="black"/>
                  </a:solidFill>
                </a:endParaRPr>
              </a:p>
            </p:txBody>
          </p:sp>
        </p:grpSp>
        <p:sp>
          <p:nvSpPr>
            <p:cNvPr id="103" name="文本框 128"/>
            <p:cNvSpPr txBox="1"/>
            <p:nvPr/>
          </p:nvSpPr>
          <p:spPr>
            <a:xfrm>
              <a:off x="9901328" y="3612723"/>
              <a:ext cx="924491" cy="646331"/>
            </a:xfrm>
            <a:prstGeom prst="rect">
              <a:avLst/>
            </a:prstGeom>
            <a:noFill/>
          </p:spPr>
          <p:txBody>
            <a:bodyPr wrap="square" rtlCol="0">
              <a:spAutoFit/>
            </a:bodyPr>
            <a:lstStyle/>
            <a:p>
              <a:pPr algn="ctr"/>
              <a:r>
                <a:rPr lang="zh-CN" altLang="en-US" b="1" dirty="0">
                  <a:solidFill>
                    <a:srgbClr val="00B0F0"/>
                  </a:solidFill>
                  <a:latin typeface="幼圆" panose="02010509060101010101" pitchFamily="49" charset="-122"/>
                  <a:ea typeface="幼圆" panose="02010509060101010101" pitchFamily="49" charset="-122"/>
                </a:rPr>
                <a:t>项目五</a:t>
              </a:r>
              <a:endParaRPr lang="en-US" altLang="zh-CN" b="1" dirty="0">
                <a:solidFill>
                  <a:srgbClr val="00B0F0"/>
                </a:solidFill>
                <a:latin typeface="幼圆" panose="02010509060101010101" pitchFamily="49" charset="-122"/>
                <a:ea typeface="幼圆" panose="02010509060101010101" pitchFamily="49" charset="-122"/>
              </a:endParaRPr>
            </a:p>
            <a:p>
              <a:pPr algn="ctr"/>
              <a:r>
                <a:rPr lang="zh-CN" altLang="en-US" b="1" dirty="0">
                  <a:solidFill>
                    <a:srgbClr val="00B0F0"/>
                  </a:solidFill>
                  <a:latin typeface="幼圆" panose="02010509060101010101" pitchFamily="49" charset="-122"/>
                  <a:ea typeface="幼圆" panose="02010509060101010101" pitchFamily="49" charset="-122"/>
                </a:rPr>
                <a:t>名称</a:t>
              </a:r>
            </a:p>
          </p:txBody>
        </p:sp>
      </p:grpSp>
      <p:sp>
        <p:nvSpPr>
          <p:cNvPr id="107" name="文本框 129"/>
          <p:cNvSpPr txBox="1"/>
          <p:nvPr/>
        </p:nvSpPr>
        <p:spPr>
          <a:xfrm>
            <a:off x="2187650" y="6102625"/>
            <a:ext cx="7934591" cy="646331"/>
          </a:xfrm>
          <a:prstGeom prst="rect">
            <a:avLst/>
          </a:prstGeom>
          <a:noFill/>
        </p:spPr>
        <p:txBody>
          <a:bodyPr wrap="square" rtlCol="0">
            <a:spAutoFit/>
          </a:bodyPr>
          <a:lstStyle/>
          <a:p>
            <a:pPr algn="just">
              <a:lnSpc>
                <a:spcPct val="150000"/>
              </a:lnSpc>
            </a:pPr>
            <a:r>
              <a:rPr lang="zh-CN" altLang="en-US" sz="120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点击添加文字说明详情介绍点击添加文字说明详情介绍点击添加文字说明详情介绍点击添加文字说明详情介绍</a:t>
            </a:r>
          </a:p>
        </p:txBody>
      </p:sp>
    </p:spTree>
    <p:extLst>
      <p:ext uri="{BB962C8B-B14F-4D97-AF65-F5344CB8AC3E}">
        <p14:creationId xmlns:p14="http://schemas.microsoft.com/office/powerpoint/2010/main" val="3300018404"/>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42000"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1000" fill="hold"/>
                                        <p:tgtEl>
                                          <p:spTgt spid="38"/>
                                        </p:tgtEl>
                                        <p:attrNameLst>
                                          <p:attrName>ppt_x</p:attrName>
                                        </p:attrNameLst>
                                      </p:cBhvr>
                                      <p:tavLst>
                                        <p:tav tm="0">
                                          <p:val>
                                            <p:strVal val="#ppt_x"/>
                                          </p:val>
                                        </p:tav>
                                        <p:tav tm="100000">
                                          <p:val>
                                            <p:strVal val="#ppt_x"/>
                                          </p:val>
                                        </p:tav>
                                      </p:tavLst>
                                    </p:anim>
                                    <p:anim calcmode="lin" valueType="num">
                                      <p:cBhvr additive="base">
                                        <p:cTn id="8" dur="1000" fill="hold"/>
                                        <p:tgtEl>
                                          <p:spTgt spid="38"/>
                                        </p:tgtEl>
                                        <p:attrNameLst>
                                          <p:attrName>ppt_y</p:attrName>
                                        </p:attrNameLst>
                                      </p:cBhvr>
                                      <p:tavLst>
                                        <p:tav tm="0">
                                          <p:val>
                                            <p:strVal val="1+#ppt_h/2"/>
                                          </p:val>
                                        </p:tav>
                                        <p:tav tm="100000">
                                          <p:val>
                                            <p:strVal val="#ppt_y"/>
                                          </p:val>
                                        </p:tav>
                                      </p:tavLst>
                                    </p:anim>
                                  </p:childTnLst>
                                </p:cTn>
                              </p:par>
                              <p:par>
                                <p:cTn id="9" presetID="2" presetClass="entr" presetSubtype="4" decel="42000" fill="hold" nodeType="withEffect">
                                  <p:stCondLst>
                                    <p:cond delay="25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1000" fill="hold"/>
                                        <p:tgtEl>
                                          <p:spTgt spid="50"/>
                                        </p:tgtEl>
                                        <p:attrNameLst>
                                          <p:attrName>ppt_x</p:attrName>
                                        </p:attrNameLst>
                                      </p:cBhvr>
                                      <p:tavLst>
                                        <p:tav tm="0">
                                          <p:val>
                                            <p:strVal val="#ppt_x"/>
                                          </p:val>
                                        </p:tav>
                                        <p:tav tm="100000">
                                          <p:val>
                                            <p:strVal val="#ppt_x"/>
                                          </p:val>
                                        </p:tav>
                                      </p:tavLst>
                                    </p:anim>
                                    <p:anim calcmode="lin" valueType="num">
                                      <p:cBhvr additive="base">
                                        <p:cTn id="12" dur="1000" fill="hold"/>
                                        <p:tgtEl>
                                          <p:spTgt spid="50"/>
                                        </p:tgtEl>
                                        <p:attrNameLst>
                                          <p:attrName>ppt_y</p:attrName>
                                        </p:attrNameLst>
                                      </p:cBhvr>
                                      <p:tavLst>
                                        <p:tav tm="0">
                                          <p:val>
                                            <p:strVal val="1+#ppt_h/2"/>
                                          </p:val>
                                        </p:tav>
                                        <p:tav tm="100000">
                                          <p:val>
                                            <p:strVal val="#ppt_y"/>
                                          </p:val>
                                        </p:tav>
                                      </p:tavLst>
                                    </p:anim>
                                  </p:childTnLst>
                                </p:cTn>
                              </p:par>
                              <p:par>
                                <p:cTn id="13" presetID="2" presetClass="entr" presetSubtype="4" decel="42000" fill="hold" nodeType="withEffect">
                                  <p:stCondLst>
                                    <p:cond delay="50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1000" fill="hold"/>
                                        <p:tgtEl>
                                          <p:spTgt spid="61"/>
                                        </p:tgtEl>
                                        <p:attrNameLst>
                                          <p:attrName>ppt_x</p:attrName>
                                        </p:attrNameLst>
                                      </p:cBhvr>
                                      <p:tavLst>
                                        <p:tav tm="0">
                                          <p:val>
                                            <p:strVal val="#ppt_x"/>
                                          </p:val>
                                        </p:tav>
                                        <p:tav tm="100000">
                                          <p:val>
                                            <p:strVal val="#ppt_x"/>
                                          </p:val>
                                        </p:tav>
                                      </p:tavLst>
                                    </p:anim>
                                    <p:anim calcmode="lin" valueType="num">
                                      <p:cBhvr additive="base">
                                        <p:cTn id="16" dur="10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4" decel="42000" fill="hold" nodeType="withEffect">
                                  <p:stCondLst>
                                    <p:cond delay="750"/>
                                  </p:stCondLst>
                                  <p:childTnLst>
                                    <p:set>
                                      <p:cBhvr>
                                        <p:cTn id="18" dur="1" fill="hold">
                                          <p:stCondLst>
                                            <p:cond delay="0"/>
                                          </p:stCondLst>
                                        </p:cTn>
                                        <p:tgtEl>
                                          <p:spTgt spid="74"/>
                                        </p:tgtEl>
                                        <p:attrNameLst>
                                          <p:attrName>style.visibility</p:attrName>
                                        </p:attrNameLst>
                                      </p:cBhvr>
                                      <p:to>
                                        <p:strVal val="visible"/>
                                      </p:to>
                                    </p:set>
                                    <p:anim calcmode="lin" valueType="num">
                                      <p:cBhvr additive="base">
                                        <p:cTn id="19" dur="1000" fill="hold"/>
                                        <p:tgtEl>
                                          <p:spTgt spid="74"/>
                                        </p:tgtEl>
                                        <p:attrNameLst>
                                          <p:attrName>ppt_x</p:attrName>
                                        </p:attrNameLst>
                                      </p:cBhvr>
                                      <p:tavLst>
                                        <p:tav tm="0">
                                          <p:val>
                                            <p:strVal val="#ppt_x"/>
                                          </p:val>
                                        </p:tav>
                                        <p:tav tm="100000">
                                          <p:val>
                                            <p:strVal val="#ppt_x"/>
                                          </p:val>
                                        </p:tav>
                                      </p:tavLst>
                                    </p:anim>
                                    <p:anim calcmode="lin" valueType="num">
                                      <p:cBhvr additive="base">
                                        <p:cTn id="20" dur="1000" fill="hold"/>
                                        <p:tgtEl>
                                          <p:spTgt spid="74"/>
                                        </p:tgtEl>
                                        <p:attrNameLst>
                                          <p:attrName>ppt_y</p:attrName>
                                        </p:attrNameLst>
                                      </p:cBhvr>
                                      <p:tavLst>
                                        <p:tav tm="0">
                                          <p:val>
                                            <p:strVal val="1+#ppt_h/2"/>
                                          </p:val>
                                        </p:tav>
                                        <p:tav tm="100000">
                                          <p:val>
                                            <p:strVal val="#ppt_y"/>
                                          </p:val>
                                        </p:tav>
                                      </p:tavLst>
                                    </p:anim>
                                  </p:childTnLst>
                                </p:cTn>
                              </p:par>
                              <p:par>
                                <p:cTn id="21" presetID="2" presetClass="entr" presetSubtype="4" decel="42000" fill="hold" nodeType="withEffect">
                                  <p:stCondLst>
                                    <p:cond delay="1000"/>
                                  </p:stCondLst>
                                  <p:childTnLst>
                                    <p:set>
                                      <p:cBhvr>
                                        <p:cTn id="22" dur="1" fill="hold">
                                          <p:stCondLst>
                                            <p:cond delay="0"/>
                                          </p:stCondLst>
                                        </p:cTn>
                                        <p:tgtEl>
                                          <p:spTgt spid="98"/>
                                        </p:tgtEl>
                                        <p:attrNameLst>
                                          <p:attrName>style.visibility</p:attrName>
                                        </p:attrNameLst>
                                      </p:cBhvr>
                                      <p:to>
                                        <p:strVal val="visible"/>
                                      </p:to>
                                    </p:set>
                                    <p:anim calcmode="lin" valueType="num">
                                      <p:cBhvr additive="base">
                                        <p:cTn id="23" dur="1000" fill="hold"/>
                                        <p:tgtEl>
                                          <p:spTgt spid="98"/>
                                        </p:tgtEl>
                                        <p:attrNameLst>
                                          <p:attrName>ppt_x</p:attrName>
                                        </p:attrNameLst>
                                      </p:cBhvr>
                                      <p:tavLst>
                                        <p:tav tm="0">
                                          <p:val>
                                            <p:strVal val="#ppt_x"/>
                                          </p:val>
                                        </p:tav>
                                        <p:tav tm="100000">
                                          <p:val>
                                            <p:strVal val="#ppt_x"/>
                                          </p:val>
                                        </p:tav>
                                      </p:tavLst>
                                    </p:anim>
                                    <p:anim calcmode="lin" valueType="num">
                                      <p:cBhvr additive="base">
                                        <p:cTn id="24" dur="1000" fill="hold"/>
                                        <p:tgtEl>
                                          <p:spTgt spid="98"/>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16" presetClass="entr" presetSubtype="37" fill="hold"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barn(outVertical)">
                                      <p:cBhvr>
                                        <p:cTn id="28" dur="500"/>
                                        <p:tgtEl>
                                          <p:spTgt spid="37"/>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107"/>
                                        </p:tgtEl>
                                        <p:attrNameLst>
                                          <p:attrName>style.visibility</p:attrName>
                                        </p:attrNameLst>
                                      </p:cBhvr>
                                      <p:to>
                                        <p:strVal val="visible"/>
                                      </p:to>
                                    </p:set>
                                    <p:animEffect transition="in" filter="fade">
                                      <p:cBhvr>
                                        <p:cTn id="32" dur="1000"/>
                                        <p:tgtEl>
                                          <p:spTgt spid="107"/>
                                        </p:tgtEl>
                                      </p:cBhvr>
                                    </p:animEffect>
                                    <p:anim calcmode="lin" valueType="num">
                                      <p:cBhvr>
                                        <p:cTn id="33" dur="1000" fill="hold"/>
                                        <p:tgtEl>
                                          <p:spTgt spid="107"/>
                                        </p:tgtEl>
                                        <p:attrNameLst>
                                          <p:attrName>ppt_x</p:attrName>
                                        </p:attrNameLst>
                                      </p:cBhvr>
                                      <p:tavLst>
                                        <p:tav tm="0">
                                          <p:val>
                                            <p:strVal val="#ppt_x"/>
                                          </p:val>
                                        </p:tav>
                                        <p:tav tm="100000">
                                          <p:val>
                                            <p:strVal val="#ppt_x"/>
                                          </p:val>
                                        </p:tav>
                                      </p:tavLst>
                                    </p:anim>
                                    <p:anim calcmode="lin" valueType="num">
                                      <p:cBhvr>
                                        <p:cTn id="34" dur="1000" fill="hold"/>
                                        <p:tgtEl>
                                          <p:spTgt spid="1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4147389" y="243743"/>
            <a:ext cx="3897221"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自主学习情况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1494502" y="4848445"/>
            <a:ext cx="1208697" cy="1208697"/>
            <a:chOff x="1494502" y="4567090"/>
            <a:chExt cx="1208697" cy="1208697"/>
          </a:xfrm>
        </p:grpSpPr>
        <p:sp>
          <p:nvSpPr>
            <p:cNvPr id="7" name="椭圆 6"/>
            <p:cNvSpPr>
              <a:spLocks noChangeAspect="1"/>
            </p:cNvSpPr>
            <p:nvPr/>
          </p:nvSpPr>
          <p:spPr>
            <a:xfrm>
              <a:off x="1494502" y="4567090"/>
              <a:ext cx="1208697" cy="120869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190500" dist="63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p>
          </p:txBody>
        </p:sp>
        <p:sp>
          <p:nvSpPr>
            <p:cNvPr id="8" name="文本框 7"/>
            <p:cNvSpPr txBox="1"/>
            <p:nvPr/>
          </p:nvSpPr>
          <p:spPr>
            <a:xfrm>
              <a:off x="1653611" y="4765096"/>
              <a:ext cx="915635" cy="830997"/>
            </a:xfrm>
            <a:prstGeom prst="rect">
              <a:avLst/>
            </a:prstGeom>
            <a:noFill/>
          </p:spPr>
          <p:txBody>
            <a:bodyPr wrap="none" rtlCol="0">
              <a:spAutoFit/>
            </a:bodyPr>
            <a:lstStyle/>
            <a:p>
              <a:r>
                <a:rPr lang="en-US" altLang="zh-CN" sz="4800" b="1" dirty="0" smtClean="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rPr>
                <a:t>01</a:t>
              </a:r>
              <a:endParaRPr lang="zh-CN" altLang="en-US" sz="4800" b="1" dirty="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grpSp>
      <p:grpSp>
        <p:nvGrpSpPr>
          <p:cNvPr id="9" name="组合 8"/>
          <p:cNvGrpSpPr/>
          <p:nvPr/>
        </p:nvGrpSpPr>
        <p:grpSpPr>
          <a:xfrm>
            <a:off x="3458803" y="2094587"/>
            <a:ext cx="1208697" cy="1208697"/>
            <a:chOff x="3458803" y="1813232"/>
            <a:chExt cx="1208697" cy="1208697"/>
          </a:xfrm>
        </p:grpSpPr>
        <p:sp>
          <p:nvSpPr>
            <p:cNvPr id="10" name="椭圆 9"/>
            <p:cNvSpPr>
              <a:spLocks noChangeAspect="1"/>
            </p:cNvSpPr>
            <p:nvPr/>
          </p:nvSpPr>
          <p:spPr>
            <a:xfrm>
              <a:off x="3458803" y="1813232"/>
              <a:ext cx="1208697" cy="120869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190500" dist="63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p>
          </p:txBody>
        </p:sp>
        <p:sp>
          <p:nvSpPr>
            <p:cNvPr id="11" name="文本框 10"/>
            <p:cNvSpPr txBox="1"/>
            <p:nvPr/>
          </p:nvSpPr>
          <p:spPr>
            <a:xfrm>
              <a:off x="3605333" y="1995368"/>
              <a:ext cx="915635" cy="830997"/>
            </a:xfrm>
            <a:prstGeom prst="rect">
              <a:avLst/>
            </a:prstGeom>
            <a:noFill/>
          </p:spPr>
          <p:txBody>
            <a:bodyPr wrap="none" rtlCol="0">
              <a:spAutoFit/>
            </a:bodyPr>
            <a:lstStyle/>
            <a:p>
              <a:r>
                <a:rPr lang="en-US" altLang="zh-CN" sz="4800" b="1" dirty="0" smtClean="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rPr>
                <a:t>02</a:t>
              </a:r>
              <a:endParaRPr lang="zh-CN" altLang="en-US" sz="4800" b="1" dirty="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grpSp>
      <p:grpSp>
        <p:nvGrpSpPr>
          <p:cNvPr id="12" name="组合 11"/>
          <p:cNvGrpSpPr/>
          <p:nvPr/>
        </p:nvGrpSpPr>
        <p:grpSpPr>
          <a:xfrm>
            <a:off x="5399543" y="4848445"/>
            <a:ext cx="1208697" cy="1208697"/>
            <a:chOff x="5399543" y="4567090"/>
            <a:chExt cx="1208697" cy="1208697"/>
          </a:xfrm>
        </p:grpSpPr>
        <p:sp>
          <p:nvSpPr>
            <p:cNvPr id="13" name="椭圆 12"/>
            <p:cNvSpPr>
              <a:spLocks noChangeAspect="1"/>
            </p:cNvSpPr>
            <p:nvPr/>
          </p:nvSpPr>
          <p:spPr>
            <a:xfrm>
              <a:off x="5399543" y="4567090"/>
              <a:ext cx="1208697" cy="120869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190500" dist="63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p>
          </p:txBody>
        </p:sp>
        <p:sp>
          <p:nvSpPr>
            <p:cNvPr id="14" name="文本框 13"/>
            <p:cNvSpPr txBox="1"/>
            <p:nvPr/>
          </p:nvSpPr>
          <p:spPr>
            <a:xfrm>
              <a:off x="5546073" y="4765096"/>
              <a:ext cx="915635" cy="830997"/>
            </a:xfrm>
            <a:prstGeom prst="rect">
              <a:avLst/>
            </a:prstGeom>
            <a:noFill/>
          </p:spPr>
          <p:txBody>
            <a:bodyPr wrap="none" rtlCol="0">
              <a:spAutoFit/>
            </a:bodyPr>
            <a:lstStyle/>
            <a:p>
              <a:r>
                <a:rPr lang="en-US" altLang="zh-CN" sz="4800" b="1" dirty="0" smtClean="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rPr>
                <a:t>03</a:t>
              </a:r>
              <a:endParaRPr lang="zh-CN" altLang="en-US" sz="4800" b="1" dirty="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grpSp>
      <p:grpSp>
        <p:nvGrpSpPr>
          <p:cNvPr id="15" name="组合 14"/>
          <p:cNvGrpSpPr/>
          <p:nvPr/>
        </p:nvGrpSpPr>
        <p:grpSpPr>
          <a:xfrm>
            <a:off x="7371602" y="2087874"/>
            <a:ext cx="1208697" cy="1208697"/>
            <a:chOff x="7371602" y="1806519"/>
            <a:chExt cx="1208697" cy="1208697"/>
          </a:xfrm>
        </p:grpSpPr>
        <p:sp>
          <p:nvSpPr>
            <p:cNvPr id="16" name="椭圆 15"/>
            <p:cNvSpPr>
              <a:spLocks noChangeAspect="1"/>
            </p:cNvSpPr>
            <p:nvPr/>
          </p:nvSpPr>
          <p:spPr>
            <a:xfrm>
              <a:off x="7371602" y="1806519"/>
              <a:ext cx="1208697" cy="120869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190500" dist="63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p>
          </p:txBody>
        </p:sp>
        <p:sp>
          <p:nvSpPr>
            <p:cNvPr id="17" name="文本框 16"/>
            <p:cNvSpPr txBox="1"/>
            <p:nvPr/>
          </p:nvSpPr>
          <p:spPr>
            <a:xfrm>
              <a:off x="7518132" y="2002081"/>
              <a:ext cx="915635" cy="830997"/>
            </a:xfrm>
            <a:prstGeom prst="rect">
              <a:avLst/>
            </a:prstGeom>
            <a:noFill/>
          </p:spPr>
          <p:txBody>
            <a:bodyPr wrap="none" rtlCol="0">
              <a:spAutoFit/>
            </a:bodyPr>
            <a:lstStyle/>
            <a:p>
              <a:r>
                <a:rPr lang="en-US" altLang="zh-CN" sz="4800" b="1" dirty="0" smtClean="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rPr>
                <a:t>04</a:t>
              </a:r>
              <a:endParaRPr lang="zh-CN" altLang="en-US" sz="4800" b="1" dirty="0">
                <a:solidFill>
                  <a:srgbClr val="0065B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grpSp>
      <p:grpSp>
        <p:nvGrpSpPr>
          <p:cNvPr id="18" name="组合 17"/>
          <p:cNvGrpSpPr/>
          <p:nvPr/>
        </p:nvGrpSpPr>
        <p:grpSpPr>
          <a:xfrm>
            <a:off x="9304451" y="4848444"/>
            <a:ext cx="1208697" cy="1208697"/>
            <a:chOff x="9304451" y="4567089"/>
            <a:chExt cx="1208697" cy="1208697"/>
          </a:xfrm>
        </p:grpSpPr>
        <p:sp>
          <p:nvSpPr>
            <p:cNvPr id="19" name="椭圆 18"/>
            <p:cNvSpPr>
              <a:spLocks noChangeAspect="1"/>
            </p:cNvSpPr>
            <p:nvPr/>
          </p:nvSpPr>
          <p:spPr>
            <a:xfrm>
              <a:off x="9304451" y="4567089"/>
              <a:ext cx="1208697" cy="1208697"/>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9050">
              <a:solidFill>
                <a:schemeClr val="bg1"/>
              </a:solidFill>
            </a:ln>
            <a:effectLst>
              <a:outerShdw blurRad="190500" dist="63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3"/>
            </a:p>
          </p:txBody>
        </p:sp>
        <p:sp>
          <p:nvSpPr>
            <p:cNvPr id="20" name="文本框 19"/>
            <p:cNvSpPr txBox="1"/>
            <p:nvPr/>
          </p:nvSpPr>
          <p:spPr>
            <a:xfrm>
              <a:off x="9464086" y="4765096"/>
              <a:ext cx="915635" cy="830997"/>
            </a:xfrm>
            <a:prstGeom prst="rect">
              <a:avLst/>
            </a:prstGeom>
            <a:noFill/>
          </p:spPr>
          <p:txBody>
            <a:bodyPr wrap="none" rtlCol="0">
              <a:spAutoFit/>
            </a:bodyPr>
            <a:lstStyle/>
            <a:p>
              <a:r>
                <a:rPr lang="en-US" altLang="zh-CN" sz="4800" b="1" dirty="0" smtClean="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rPr>
                <a:t>05</a:t>
              </a:r>
              <a:endParaRPr lang="zh-CN" altLang="en-US" sz="4800" b="1" dirty="0">
                <a:solidFill>
                  <a:srgbClr val="00B0F0"/>
                </a:solidFill>
                <a:latin typeface="Arial Rounded MT Bold" panose="020F0704030504030204" pitchFamily="34" charset="0"/>
                <a:ea typeface="Kozuka Mincho Pr6N H" panose="02020900000000000000" pitchFamily="18" charset="-128"/>
                <a:cs typeface="Arial Unicode MS" panose="020B0604020202020204" pitchFamily="34" charset="-122"/>
              </a:endParaRPr>
            </a:p>
          </p:txBody>
        </p:sp>
      </p:grpSp>
      <p:grpSp>
        <p:nvGrpSpPr>
          <p:cNvPr id="21" name="组合 20"/>
          <p:cNvGrpSpPr/>
          <p:nvPr/>
        </p:nvGrpSpPr>
        <p:grpSpPr>
          <a:xfrm>
            <a:off x="980558" y="3296571"/>
            <a:ext cx="2239000" cy="1551875"/>
            <a:chOff x="980558" y="3015216"/>
            <a:chExt cx="2239000" cy="1551875"/>
          </a:xfrm>
        </p:grpSpPr>
        <p:sp>
          <p:nvSpPr>
            <p:cNvPr id="22" name="任意多边形 21"/>
            <p:cNvSpPr/>
            <p:nvPr/>
          </p:nvSpPr>
          <p:spPr>
            <a:xfrm>
              <a:off x="980558" y="3015216"/>
              <a:ext cx="2239000" cy="1551875"/>
            </a:xfrm>
            <a:custGeom>
              <a:avLst/>
              <a:gdLst>
                <a:gd name="connsiteX0" fmla="*/ 720763 w 2312895"/>
                <a:gd name="connsiteY0" fmla="*/ 1624405 h 1656678"/>
                <a:gd name="connsiteX1" fmla="*/ 0 w 2312895"/>
                <a:gd name="connsiteY1" fmla="*/ 398033 h 1656678"/>
                <a:gd name="connsiteX2" fmla="*/ 268942 w 2312895"/>
                <a:gd name="connsiteY2" fmla="*/ 0 h 1656678"/>
                <a:gd name="connsiteX3" fmla="*/ 2000923 w 2312895"/>
                <a:gd name="connsiteY3" fmla="*/ 0 h 1656678"/>
                <a:gd name="connsiteX4" fmla="*/ 2312895 w 2312895"/>
                <a:gd name="connsiteY4" fmla="*/ 376518 h 1656678"/>
                <a:gd name="connsiteX5" fmla="*/ 1602890 w 2312895"/>
                <a:gd name="connsiteY5" fmla="*/ 1656678 h 1656678"/>
                <a:gd name="connsiteX6" fmla="*/ 720763 w 2312895"/>
                <a:gd name="connsiteY6" fmla="*/ 1624405 h 1656678"/>
                <a:gd name="connsiteX0" fmla="*/ 720763 w 2332720"/>
                <a:gd name="connsiteY0" fmla="*/ 1624405 h 1656678"/>
                <a:gd name="connsiteX1" fmla="*/ 0 w 2332720"/>
                <a:gd name="connsiteY1" fmla="*/ 398033 h 1656678"/>
                <a:gd name="connsiteX2" fmla="*/ 268942 w 2332720"/>
                <a:gd name="connsiteY2" fmla="*/ 0 h 1656678"/>
                <a:gd name="connsiteX3" fmla="*/ 2000923 w 2332720"/>
                <a:gd name="connsiteY3" fmla="*/ 0 h 1656678"/>
                <a:gd name="connsiteX4" fmla="*/ 2312895 w 2332720"/>
                <a:gd name="connsiteY4" fmla="*/ 376518 h 1656678"/>
                <a:gd name="connsiteX5" fmla="*/ 1602890 w 2332720"/>
                <a:gd name="connsiteY5" fmla="*/ 1656678 h 1656678"/>
                <a:gd name="connsiteX6" fmla="*/ 720763 w 2332720"/>
                <a:gd name="connsiteY6" fmla="*/ 1624405 h 1656678"/>
                <a:gd name="connsiteX0" fmla="*/ 720763 w 2337099"/>
                <a:gd name="connsiteY0" fmla="*/ 1624457 h 1656730"/>
                <a:gd name="connsiteX1" fmla="*/ 0 w 2337099"/>
                <a:gd name="connsiteY1" fmla="*/ 398085 h 1656730"/>
                <a:gd name="connsiteX2" fmla="*/ 268942 w 2337099"/>
                <a:gd name="connsiteY2" fmla="*/ 52 h 1656730"/>
                <a:gd name="connsiteX3" fmla="*/ 2000923 w 2337099"/>
                <a:gd name="connsiteY3" fmla="*/ 52 h 1656730"/>
                <a:gd name="connsiteX4" fmla="*/ 2312895 w 2337099"/>
                <a:gd name="connsiteY4" fmla="*/ 376570 h 1656730"/>
                <a:gd name="connsiteX5" fmla="*/ 1602890 w 2337099"/>
                <a:gd name="connsiteY5" fmla="*/ 1656730 h 1656730"/>
                <a:gd name="connsiteX6" fmla="*/ 720763 w 2337099"/>
                <a:gd name="connsiteY6" fmla="*/ 1624457 h 1656730"/>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55483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55483 w 2391308"/>
                <a:gd name="connsiteY6" fmla="*/ 1625168 h 165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308" h="1657441">
                  <a:moveTo>
                    <a:pt x="755483" y="1625168"/>
                  </a:moveTo>
                  <a:lnTo>
                    <a:pt x="45477" y="398796"/>
                  </a:lnTo>
                  <a:cubicBezTo>
                    <a:pt x="-58513" y="201573"/>
                    <a:pt x="9619" y="-6408"/>
                    <a:pt x="314419" y="763"/>
                  </a:cubicBezTo>
                  <a:lnTo>
                    <a:pt x="2046400" y="763"/>
                  </a:lnTo>
                  <a:cubicBezTo>
                    <a:pt x="2322513" y="-13580"/>
                    <a:pt x="2458776" y="176472"/>
                    <a:pt x="2358372" y="377281"/>
                  </a:cubicBezTo>
                  <a:lnTo>
                    <a:pt x="1648367" y="1657441"/>
                  </a:lnTo>
                  <a:cubicBezTo>
                    <a:pt x="1472659" y="1496076"/>
                    <a:pt x="1092556" y="1366985"/>
                    <a:pt x="755483" y="1625168"/>
                  </a:cubicBezTo>
                  <a:close/>
                </a:path>
              </a:pathLst>
            </a:custGeom>
            <a:solidFill>
              <a:srgbClr val="00B0F0"/>
            </a:solidFill>
            <a:ln>
              <a:noFill/>
            </a:ln>
            <a:effectLst>
              <a:outerShdw blurRad="1016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1388966" y="3147174"/>
              <a:ext cx="1422184" cy="584775"/>
            </a:xfrm>
            <a:prstGeom prst="rect">
              <a:avLst/>
            </a:prstGeom>
            <a:noFill/>
            <a:effectLst/>
          </p:spPr>
          <p:txBody>
            <a:bodyPr wrap="none" rtlCol="0">
              <a:spAutoFit/>
            </a:bodyPr>
            <a:lstStyle/>
            <a:p>
              <a:r>
                <a:rPr lang="zh-CN" altLang="en-US" sz="3200" b="1" dirty="0" smtClean="0">
                  <a:solidFill>
                    <a:srgbClr val="FFFFFF"/>
                  </a:solidFill>
                  <a:latin typeface="幼圆" panose="02010509060101010101" pitchFamily="49" charset="-122"/>
                  <a:ea typeface="幼圆" panose="02010509060101010101" pitchFamily="49" charset="-122"/>
                </a:rPr>
                <a:t>读  书</a:t>
              </a:r>
              <a:endParaRPr lang="zh-CN" altLang="en-US" sz="3200" b="1" dirty="0">
                <a:solidFill>
                  <a:srgbClr val="FFFFFF"/>
                </a:solidFill>
                <a:latin typeface="幼圆" panose="02010509060101010101" pitchFamily="49" charset="-122"/>
                <a:ea typeface="幼圆" panose="02010509060101010101" pitchFamily="49" charset="-122"/>
              </a:endParaRPr>
            </a:p>
          </p:txBody>
        </p:sp>
      </p:grpSp>
      <p:grpSp>
        <p:nvGrpSpPr>
          <p:cNvPr id="24" name="组合 23"/>
          <p:cNvGrpSpPr/>
          <p:nvPr/>
        </p:nvGrpSpPr>
        <p:grpSpPr>
          <a:xfrm>
            <a:off x="2964545" y="3296571"/>
            <a:ext cx="2239000" cy="1551875"/>
            <a:chOff x="2964545" y="3015216"/>
            <a:chExt cx="2239000" cy="1551875"/>
          </a:xfrm>
        </p:grpSpPr>
        <p:sp>
          <p:nvSpPr>
            <p:cNvPr id="25" name="任意多边形 24"/>
            <p:cNvSpPr/>
            <p:nvPr/>
          </p:nvSpPr>
          <p:spPr>
            <a:xfrm rot="10800000">
              <a:off x="2964545" y="3015216"/>
              <a:ext cx="2239000" cy="1551875"/>
            </a:xfrm>
            <a:custGeom>
              <a:avLst/>
              <a:gdLst>
                <a:gd name="connsiteX0" fmla="*/ 720763 w 2312895"/>
                <a:gd name="connsiteY0" fmla="*/ 1624405 h 1656678"/>
                <a:gd name="connsiteX1" fmla="*/ 0 w 2312895"/>
                <a:gd name="connsiteY1" fmla="*/ 398033 h 1656678"/>
                <a:gd name="connsiteX2" fmla="*/ 268942 w 2312895"/>
                <a:gd name="connsiteY2" fmla="*/ 0 h 1656678"/>
                <a:gd name="connsiteX3" fmla="*/ 2000923 w 2312895"/>
                <a:gd name="connsiteY3" fmla="*/ 0 h 1656678"/>
                <a:gd name="connsiteX4" fmla="*/ 2312895 w 2312895"/>
                <a:gd name="connsiteY4" fmla="*/ 376518 h 1656678"/>
                <a:gd name="connsiteX5" fmla="*/ 1602890 w 2312895"/>
                <a:gd name="connsiteY5" fmla="*/ 1656678 h 1656678"/>
                <a:gd name="connsiteX6" fmla="*/ 720763 w 2312895"/>
                <a:gd name="connsiteY6" fmla="*/ 1624405 h 1656678"/>
                <a:gd name="connsiteX0" fmla="*/ 720763 w 2332720"/>
                <a:gd name="connsiteY0" fmla="*/ 1624405 h 1656678"/>
                <a:gd name="connsiteX1" fmla="*/ 0 w 2332720"/>
                <a:gd name="connsiteY1" fmla="*/ 398033 h 1656678"/>
                <a:gd name="connsiteX2" fmla="*/ 268942 w 2332720"/>
                <a:gd name="connsiteY2" fmla="*/ 0 h 1656678"/>
                <a:gd name="connsiteX3" fmla="*/ 2000923 w 2332720"/>
                <a:gd name="connsiteY3" fmla="*/ 0 h 1656678"/>
                <a:gd name="connsiteX4" fmla="*/ 2312895 w 2332720"/>
                <a:gd name="connsiteY4" fmla="*/ 376518 h 1656678"/>
                <a:gd name="connsiteX5" fmla="*/ 1602890 w 2332720"/>
                <a:gd name="connsiteY5" fmla="*/ 1656678 h 1656678"/>
                <a:gd name="connsiteX6" fmla="*/ 720763 w 2332720"/>
                <a:gd name="connsiteY6" fmla="*/ 1624405 h 1656678"/>
                <a:gd name="connsiteX0" fmla="*/ 720763 w 2337099"/>
                <a:gd name="connsiteY0" fmla="*/ 1624457 h 1656730"/>
                <a:gd name="connsiteX1" fmla="*/ 0 w 2337099"/>
                <a:gd name="connsiteY1" fmla="*/ 398085 h 1656730"/>
                <a:gd name="connsiteX2" fmla="*/ 268942 w 2337099"/>
                <a:gd name="connsiteY2" fmla="*/ 52 h 1656730"/>
                <a:gd name="connsiteX3" fmla="*/ 2000923 w 2337099"/>
                <a:gd name="connsiteY3" fmla="*/ 52 h 1656730"/>
                <a:gd name="connsiteX4" fmla="*/ 2312895 w 2337099"/>
                <a:gd name="connsiteY4" fmla="*/ 376570 h 1656730"/>
                <a:gd name="connsiteX5" fmla="*/ 1602890 w 2337099"/>
                <a:gd name="connsiteY5" fmla="*/ 1656730 h 1656730"/>
                <a:gd name="connsiteX6" fmla="*/ 720763 w 2337099"/>
                <a:gd name="connsiteY6" fmla="*/ 1624457 h 1656730"/>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55483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55483 w 2391308"/>
                <a:gd name="connsiteY6" fmla="*/ 1625168 h 165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308" h="1657441">
                  <a:moveTo>
                    <a:pt x="755483" y="1625168"/>
                  </a:moveTo>
                  <a:lnTo>
                    <a:pt x="45477" y="398796"/>
                  </a:lnTo>
                  <a:cubicBezTo>
                    <a:pt x="-58513" y="201573"/>
                    <a:pt x="9619" y="-6408"/>
                    <a:pt x="314419" y="763"/>
                  </a:cubicBezTo>
                  <a:lnTo>
                    <a:pt x="2046400" y="763"/>
                  </a:lnTo>
                  <a:cubicBezTo>
                    <a:pt x="2322513" y="-13580"/>
                    <a:pt x="2458776" y="176472"/>
                    <a:pt x="2358372" y="377281"/>
                  </a:cubicBezTo>
                  <a:lnTo>
                    <a:pt x="1648367" y="1657441"/>
                  </a:lnTo>
                  <a:cubicBezTo>
                    <a:pt x="1472659" y="1496076"/>
                    <a:pt x="1092556" y="1366985"/>
                    <a:pt x="755483" y="1625168"/>
                  </a:cubicBezTo>
                  <a:close/>
                </a:path>
              </a:pathLst>
            </a:custGeom>
            <a:solidFill>
              <a:srgbClr val="0065B0"/>
            </a:solid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3334919" y="3639138"/>
              <a:ext cx="1422184" cy="584775"/>
            </a:xfrm>
            <a:prstGeom prst="rect">
              <a:avLst/>
            </a:prstGeom>
            <a:noFill/>
            <a:effectLst/>
          </p:spPr>
          <p:txBody>
            <a:bodyPr wrap="none" rtlCol="0">
              <a:spAutoFit/>
            </a:bodyPr>
            <a:lstStyle/>
            <a:p>
              <a:r>
                <a:rPr lang="zh-CN" altLang="en-US" sz="3200" b="1" dirty="0" smtClean="0">
                  <a:solidFill>
                    <a:srgbClr val="FFFFFF"/>
                  </a:solidFill>
                  <a:latin typeface="幼圆" panose="02010509060101010101" pitchFamily="49" charset="-122"/>
                  <a:ea typeface="幼圆" panose="02010509060101010101" pitchFamily="49" charset="-122"/>
                </a:rPr>
                <a:t>工  作</a:t>
              </a:r>
              <a:endParaRPr lang="zh-CN" altLang="en-US" sz="3200" b="1" dirty="0">
                <a:solidFill>
                  <a:srgbClr val="FFFFFF"/>
                </a:solidFill>
                <a:latin typeface="幼圆" panose="02010509060101010101" pitchFamily="49" charset="-122"/>
                <a:ea typeface="幼圆" panose="02010509060101010101" pitchFamily="49" charset="-122"/>
              </a:endParaRPr>
            </a:p>
          </p:txBody>
        </p:sp>
      </p:grpSp>
      <p:grpSp>
        <p:nvGrpSpPr>
          <p:cNvPr id="27" name="组合 26"/>
          <p:cNvGrpSpPr/>
          <p:nvPr/>
        </p:nvGrpSpPr>
        <p:grpSpPr>
          <a:xfrm>
            <a:off x="4910498" y="3296571"/>
            <a:ext cx="2239000" cy="1551875"/>
            <a:chOff x="4910498" y="3015216"/>
            <a:chExt cx="2239000" cy="1551875"/>
          </a:xfrm>
        </p:grpSpPr>
        <p:sp>
          <p:nvSpPr>
            <p:cNvPr id="28" name="任意多边形 27"/>
            <p:cNvSpPr/>
            <p:nvPr/>
          </p:nvSpPr>
          <p:spPr>
            <a:xfrm>
              <a:off x="4910498" y="3015216"/>
              <a:ext cx="2239000" cy="1551875"/>
            </a:xfrm>
            <a:custGeom>
              <a:avLst/>
              <a:gdLst>
                <a:gd name="connsiteX0" fmla="*/ 720763 w 2312895"/>
                <a:gd name="connsiteY0" fmla="*/ 1624405 h 1656678"/>
                <a:gd name="connsiteX1" fmla="*/ 0 w 2312895"/>
                <a:gd name="connsiteY1" fmla="*/ 398033 h 1656678"/>
                <a:gd name="connsiteX2" fmla="*/ 268942 w 2312895"/>
                <a:gd name="connsiteY2" fmla="*/ 0 h 1656678"/>
                <a:gd name="connsiteX3" fmla="*/ 2000923 w 2312895"/>
                <a:gd name="connsiteY3" fmla="*/ 0 h 1656678"/>
                <a:gd name="connsiteX4" fmla="*/ 2312895 w 2312895"/>
                <a:gd name="connsiteY4" fmla="*/ 376518 h 1656678"/>
                <a:gd name="connsiteX5" fmla="*/ 1602890 w 2312895"/>
                <a:gd name="connsiteY5" fmla="*/ 1656678 h 1656678"/>
                <a:gd name="connsiteX6" fmla="*/ 720763 w 2312895"/>
                <a:gd name="connsiteY6" fmla="*/ 1624405 h 1656678"/>
                <a:gd name="connsiteX0" fmla="*/ 720763 w 2332720"/>
                <a:gd name="connsiteY0" fmla="*/ 1624405 h 1656678"/>
                <a:gd name="connsiteX1" fmla="*/ 0 w 2332720"/>
                <a:gd name="connsiteY1" fmla="*/ 398033 h 1656678"/>
                <a:gd name="connsiteX2" fmla="*/ 268942 w 2332720"/>
                <a:gd name="connsiteY2" fmla="*/ 0 h 1656678"/>
                <a:gd name="connsiteX3" fmla="*/ 2000923 w 2332720"/>
                <a:gd name="connsiteY3" fmla="*/ 0 h 1656678"/>
                <a:gd name="connsiteX4" fmla="*/ 2312895 w 2332720"/>
                <a:gd name="connsiteY4" fmla="*/ 376518 h 1656678"/>
                <a:gd name="connsiteX5" fmla="*/ 1602890 w 2332720"/>
                <a:gd name="connsiteY5" fmla="*/ 1656678 h 1656678"/>
                <a:gd name="connsiteX6" fmla="*/ 720763 w 2332720"/>
                <a:gd name="connsiteY6" fmla="*/ 1624405 h 1656678"/>
                <a:gd name="connsiteX0" fmla="*/ 720763 w 2337099"/>
                <a:gd name="connsiteY0" fmla="*/ 1624457 h 1656730"/>
                <a:gd name="connsiteX1" fmla="*/ 0 w 2337099"/>
                <a:gd name="connsiteY1" fmla="*/ 398085 h 1656730"/>
                <a:gd name="connsiteX2" fmla="*/ 268942 w 2337099"/>
                <a:gd name="connsiteY2" fmla="*/ 52 h 1656730"/>
                <a:gd name="connsiteX3" fmla="*/ 2000923 w 2337099"/>
                <a:gd name="connsiteY3" fmla="*/ 52 h 1656730"/>
                <a:gd name="connsiteX4" fmla="*/ 2312895 w 2337099"/>
                <a:gd name="connsiteY4" fmla="*/ 376570 h 1656730"/>
                <a:gd name="connsiteX5" fmla="*/ 1602890 w 2337099"/>
                <a:gd name="connsiteY5" fmla="*/ 1656730 h 1656730"/>
                <a:gd name="connsiteX6" fmla="*/ 720763 w 2337099"/>
                <a:gd name="connsiteY6" fmla="*/ 1624457 h 1656730"/>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55483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55483 w 2391308"/>
                <a:gd name="connsiteY6" fmla="*/ 1625168 h 165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308" h="1657441">
                  <a:moveTo>
                    <a:pt x="755483" y="1625168"/>
                  </a:moveTo>
                  <a:lnTo>
                    <a:pt x="45477" y="398796"/>
                  </a:lnTo>
                  <a:cubicBezTo>
                    <a:pt x="-58513" y="201573"/>
                    <a:pt x="9619" y="-6408"/>
                    <a:pt x="314419" y="763"/>
                  </a:cubicBezTo>
                  <a:lnTo>
                    <a:pt x="2046400" y="763"/>
                  </a:lnTo>
                  <a:cubicBezTo>
                    <a:pt x="2322513" y="-13580"/>
                    <a:pt x="2458776" y="176472"/>
                    <a:pt x="2358372" y="377281"/>
                  </a:cubicBezTo>
                  <a:lnTo>
                    <a:pt x="1648367" y="1657441"/>
                  </a:lnTo>
                  <a:cubicBezTo>
                    <a:pt x="1472659" y="1496076"/>
                    <a:pt x="1092556" y="1366985"/>
                    <a:pt x="755483" y="1625168"/>
                  </a:cubicBezTo>
                  <a:close/>
                </a:path>
              </a:pathLst>
            </a:custGeom>
            <a:solidFill>
              <a:srgbClr val="00B0F0"/>
            </a:solidFill>
            <a:ln>
              <a:noFill/>
            </a:ln>
            <a:effectLst>
              <a:outerShdw blurRad="1016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5333440" y="3147175"/>
              <a:ext cx="1422184" cy="584775"/>
            </a:xfrm>
            <a:prstGeom prst="rect">
              <a:avLst/>
            </a:prstGeom>
            <a:noFill/>
            <a:effectLst/>
          </p:spPr>
          <p:txBody>
            <a:bodyPr wrap="none" rtlCol="0">
              <a:spAutoFit/>
            </a:bodyPr>
            <a:lstStyle/>
            <a:p>
              <a:r>
                <a:rPr lang="zh-CN" altLang="en-US" sz="3200" b="1" dirty="0" smtClean="0">
                  <a:solidFill>
                    <a:srgbClr val="FFFFFF"/>
                  </a:solidFill>
                  <a:latin typeface="幼圆" panose="02010509060101010101" pitchFamily="49" charset="-122"/>
                  <a:ea typeface="幼圆" panose="02010509060101010101" pitchFamily="49" charset="-122"/>
                </a:rPr>
                <a:t>网  络</a:t>
              </a:r>
              <a:endParaRPr lang="zh-CN" altLang="en-US" sz="3200" b="1" dirty="0">
                <a:solidFill>
                  <a:srgbClr val="FFFFFF"/>
                </a:solidFill>
                <a:latin typeface="幼圆" panose="02010509060101010101" pitchFamily="49" charset="-122"/>
                <a:ea typeface="幼圆" panose="02010509060101010101" pitchFamily="49" charset="-122"/>
              </a:endParaRPr>
            </a:p>
          </p:txBody>
        </p:sp>
      </p:grpSp>
      <p:grpSp>
        <p:nvGrpSpPr>
          <p:cNvPr id="30" name="组合 29"/>
          <p:cNvGrpSpPr/>
          <p:nvPr/>
        </p:nvGrpSpPr>
        <p:grpSpPr>
          <a:xfrm>
            <a:off x="6856451" y="3296571"/>
            <a:ext cx="2239000" cy="1551875"/>
            <a:chOff x="6856451" y="3015216"/>
            <a:chExt cx="2239000" cy="1551875"/>
          </a:xfrm>
        </p:grpSpPr>
        <p:sp>
          <p:nvSpPr>
            <p:cNvPr id="31" name="任意多边形 30"/>
            <p:cNvSpPr/>
            <p:nvPr/>
          </p:nvSpPr>
          <p:spPr>
            <a:xfrm rot="10800000">
              <a:off x="6856451" y="3015216"/>
              <a:ext cx="2239000" cy="1551875"/>
            </a:xfrm>
            <a:custGeom>
              <a:avLst/>
              <a:gdLst>
                <a:gd name="connsiteX0" fmla="*/ 720763 w 2312895"/>
                <a:gd name="connsiteY0" fmla="*/ 1624405 h 1656678"/>
                <a:gd name="connsiteX1" fmla="*/ 0 w 2312895"/>
                <a:gd name="connsiteY1" fmla="*/ 398033 h 1656678"/>
                <a:gd name="connsiteX2" fmla="*/ 268942 w 2312895"/>
                <a:gd name="connsiteY2" fmla="*/ 0 h 1656678"/>
                <a:gd name="connsiteX3" fmla="*/ 2000923 w 2312895"/>
                <a:gd name="connsiteY3" fmla="*/ 0 h 1656678"/>
                <a:gd name="connsiteX4" fmla="*/ 2312895 w 2312895"/>
                <a:gd name="connsiteY4" fmla="*/ 376518 h 1656678"/>
                <a:gd name="connsiteX5" fmla="*/ 1602890 w 2312895"/>
                <a:gd name="connsiteY5" fmla="*/ 1656678 h 1656678"/>
                <a:gd name="connsiteX6" fmla="*/ 720763 w 2312895"/>
                <a:gd name="connsiteY6" fmla="*/ 1624405 h 1656678"/>
                <a:gd name="connsiteX0" fmla="*/ 720763 w 2332720"/>
                <a:gd name="connsiteY0" fmla="*/ 1624405 h 1656678"/>
                <a:gd name="connsiteX1" fmla="*/ 0 w 2332720"/>
                <a:gd name="connsiteY1" fmla="*/ 398033 h 1656678"/>
                <a:gd name="connsiteX2" fmla="*/ 268942 w 2332720"/>
                <a:gd name="connsiteY2" fmla="*/ 0 h 1656678"/>
                <a:gd name="connsiteX3" fmla="*/ 2000923 w 2332720"/>
                <a:gd name="connsiteY3" fmla="*/ 0 h 1656678"/>
                <a:gd name="connsiteX4" fmla="*/ 2312895 w 2332720"/>
                <a:gd name="connsiteY4" fmla="*/ 376518 h 1656678"/>
                <a:gd name="connsiteX5" fmla="*/ 1602890 w 2332720"/>
                <a:gd name="connsiteY5" fmla="*/ 1656678 h 1656678"/>
                <a:gd name="connsiteX6" fmla="*/ 720763 w 2332720"/>
                <a:gd name="connsiteY6" fmla="*/ 1624405 h 1656678"/>
                <a:gd name="connsiteX0" fmla="*/ 720763 w 2337099"/>
                <a:gd name="connsiteY0" fmla="*/ 1624457 h 1656730"/>
                <a:gd name="connsiteX1" fmla="*/ 0 w 2337099"/>
                <a:gd name="connsiteY1" fmla="*/ 398085 h 1656730"/>
                <a:gd name="connsiteX2" fmla="*/ 268942 w 2337099"/>
                <a:gd name="connsiteY2" fmla="*/ 52 h 1656730"/>
                <a:gd name="connsiteX3" fmla="*/ 2000923 w 2337099"/>
                <a:gd name="connsiteY3" fmla="*/ 52 h 1656730"/>
                <a:gd name="connsiteX4" fmla="*/ 2312895 w 2337099"/>
                <a:gd name="connsiteY4" fmla="*/ 376570 h 1656730"/>
                <a:gd name="connsiteX5" fmla="*/ 1602890 w 2337099"/>
                <a:gd name="connsiteY5" fmla="*/ 1656730 h 1656730"/>
                <a:gd name="connsiteX6" fmla="*/ 720763 w 2337099"/>
                <a:gd name="connsiteY6" fmla="*/ 1624457 h 1656730"/>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55483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55483 w 2391308"/>
                <a:gd name="connsiteY6" fmla="*/ 1625168 h 165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308" h="1657441">
                  <a:moveTo>
                    <a:pt x="755483" y="1625168"/>
                  </a:moveTo>
                  <a:lnTo>
                    <a:pt x="45477" y="398796"/>
                  </a:lnTo>
                  <a:cubicBezTo>
                    <a:pt x="-58513" y="201573"/>
                    <a:pt x="9619" y="-6408"/>
                    <a:pt x="314419" y="763"/>
                  </a:cubicBezTo>
                  <a:lnTo>
                    <a:pt x="2046400" y="763"/>
                  </a:lnTo>
                  <a:cubicBezTo>
                    <a:pt x="2322513" y="-13580"/>
                    <a:pt x="2458776" y="176472"/>
                    <a:pt x="2358372" y="377281"/>
                  </a:cubicBezTo>
                  <a:lnTo>
                    <a:pt x="1648367" y="1657441"/>
                  </a:lnTo>
                  <a:cubicBezTo>
                    <a:pt x="1472659" y="1496076"/>
                    <a:pt x="1092556" y="1366985"/>
                    <a:pt x="755483" y="1625168"/>
                  </a:cubicBezTo>
                  <a:close/>
                </a:path>
              </a:pathLst>
            </a:custGeom>
            <a:solidFill>
              <a:srgbClr val="0065B0"/>
            </a:solid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7264859" y="3639138"/>
              <a:ext cx="1422184" cy="584775"/>
            </a:xfrm>
            <a:prstGeom prst="rect">
              <a:avLst/>
            </a:prstGeom>
            <a:noFill/>
            <a:effectLst/>
          </p:spPr>
          <p:txBody>
            <a:bodyPr wrap="none" rtlCol="0">
              <a:spAutoFit/>
            </a:bodyPr>
            <a:lstStyle/>
            <a:p>
              <a:r>
                <a:rPr lang="zh-CN" altLang="en-US" sz="3200" b="1" dirty="0" smtClean="0">
                  <a:solidFill>
                    <a:srgbClr val="FFFFFF"/>
                  </a:solidFill>
                  <a:latin typeface="幼圆" panose="02010509060101010101" pitchFamily="49" charset="-122"/>
                  <a:ea typeface="幼圆" panose="02010509060101010101" pitchFamily="49" charset="-122"/>
                </a:rPr>
                <a:t>培  训</a:t>
              </a:r>
              <a:endParaRPr lang="zh-CN" altLang="en-US" sz="3200" b="1" dirty="0">
                <a:solidFill>
                  <a:srgbClr val="FFFFFF"/>
                </a:solidFill>
                <a:latin typeface="幼圆" panose="02010509060101010101" pitchFamily="49" charset="-122"/>
                <a:ea typeface="幼圆" panose="02010509060101010101" pitchFamily="49" charset="-122"/>
              </a:endParaRPr>
            </a:p>
          </p:txBody>
        </p:sp>
      </p:grpSp>
      <p:grpSp>
        <p:nvGrpSpPr>
          <p:cNvPr id="33" name="组合 32"/>
          <p:cNvGrpSpPr/>
          <p:nvPr/>
        </p:nvGrpSpPr>
        <p:grpSpPr>
          <a:xfrm>
            <a:off x="8802404" y="3296571"/>
            <a:ext cx="2239000" cy="1551875"/>
            <a:chOff x="8802404" y="3015216"/>
            <a:chExt cx="2239000" cy="1551875"/>
          </a:xfrm>
        </p:grpSpPr>
        <p:sp>
          <p:nvSpPr>
            <p:cNvPr id="34" name="任意多边形 33"/>
            <p:cNvSpPr/>
            <p:nvPr/>
          </p:nvSpPr>
          <p:spPr>
            <a:xfrm>
              <a:off x="8802404" y="3015216"/>
              <a:ext cx="2239000" cy="1551875"/>
            </a:xfrm>
            <a:custGeom>
              <a:avLst/>
              <a:gdLst>
                <a:gd name="connsiteX0" fmla="*/ 720763 w 2312895"/>
                <a:gd name="connsiteY0" fmla="*/ 1624405 h 1656678"/>
                <a:gd name="connsiteX1" fmla="*/ 0 w 2312895"/>
                <a:gd name="connsiteY1" fmla="*/ 398033 h 1656678"/>
                <a:gd name="connsiteX2" fmla="*/ 268942 w 2312895"/>
                <a:gd name="connsiteY2" fmla="*/ 0 h 1656678"/>
                <a:gd name="connsiteX3" fmla="*/ 2000923 w 2312895"/>
                <a:gd name="connsiteY3" fmla="*/ 0 h 1656678"/>
                <a:gd name="connsiteX4" fmla="*/ 2312895 w 2312895"/>
                <a:gd name="connsiteY4" fmla="*/ 376518 h 1656678"/>
                <a:gd name="connsiteX5" fmla="*/ 1602890 w 2312895"/>
                <a:gd name="connsiteY5" fmla="*/ 1656678 h 1656678"/>
                <a:gd name="connsiteX6" fmla="*/ 720763 w 2312895"/>
                <a:gd name="connsiteY6" fmla="*/ 1624405 h 1656678"/>
                <a:gd name="connsiteX0" fmla="*/ 720763 w 2332720"/>
                <a:gd name="connsiteY0" fmla="*/ 1624405 h 1656678"/>
                <a:gd name="connsiteX1" fmla="*/ 0 w 2332720"/>
                <a:gd name="connsiteY1" fmla="*/ 398033 h 1656678"/>
                <a:gd name="connsiteX2" fmla="*/ 268942 w 2332720"/>
                <a:gd name="connsiteY2" fmla="*/ 0 h 1656678"/>
                <a:gd name="connsiteX3" fmla="*/ 2000923 w 2332720"/>
                <a:gd name="connsiteY3" fmla="*/ 0 h 1656678"/>
                <a:gd name="connsiteX4" fmla="*/ 2312895 w 2332720"/>
                <a:gd name="connsiteY4" fmla="*/ 376518 h 1656678"/>
                <a:gd name="connsiteX5" fmla="*/ 1602890 w 2332720"/>
                <a:gd name="connsiteY5" fmla="*/ 1656678 h 1656678"/>
                <a:gd name="connsiteX6" fmla="*/ 720763 w 2332720"/>
                <a:gd name="connsiteY6" fmla="*/ 1624405 h 1656678"/>
                <a:gd name="connsiteX0" fmla="*/ 720763 w 2337099"/>
                <a:gd name="connsiteY0" fmla="*/ 1624457 h 1656730"/>
                <a:gd name="connsiteX1" fmla="*/ 0 w 2337099"/>
                <a:gd name="connsiteY1" fmla="*/ 398085 h 1656730"/>
                <a:gd name="connsiteX2" fmla="*/ 268942 w 2337099"/>
                <a:gd name="connsiteY2" fmla="*/ 52 h 1656730"/>
                <a:gd name="connsiteX3" fmla="*/ 2000923 w 2337099"/>
                <a:gd name="connsiteY3" fmla="*/ 52 h 1656730"/>
                <a:gd name="connsiteX4" fmla="*/ 2312895 w 2337099"/>
                <a:gd name="connsiteY4" fmla="*/ 376570 h 1656730"/>
                <a:gd name="connsiteX5" fmla="*/ 1602890 w 2337099"/>
                <a:gd name="connsiteY5" fmla="*/ 1656730 h 1656730"/>
                <a:gd name="connsiteX6" fmla="*/ 720763 w 2337099"/>
                <a:gd name="connsiteY6" fmla="*/ 1624457 h 1656730"/>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20763 w 2345831"/>
                <a:gd name="connsiteY0" fmla="*/ 1625168 h 1657441"/>
                <a:gd name="connsiteX1" fmla="*/ 0 w 2345831"/>
                <a:gd name="connsiteY1" fmla="*/ 398796 h 1657441"/>
                <a:gd name="connsiteX2" fmla="*/ 268942 w 2345831"/>
                <a:gd name="connsiteY2" fmla="*/ 763 h 1657441"/>
                <a:gd name="connsiteX3" fmla="*/ 2000923 w 2345831"/>
                <a:gd name="connsiteY3" fmla="*/ 763 h 1657441"/>
                <a:gd name="connsiteX4" fmla="*/ 2312895 w 2345831"/>
                <a:gd name="connsiteY4" fmla="*/ 377281 h 1657441"/>
                <a:gd name="connsiteX5" fmla="*/ 1602890 w 2345831"/>
                <a:gd name="connsiteY5" fmla="*/ 1657441 h 1657441"/>
                <a:gd name="connsiteX6" fmla="*/ 720763 w 2345831"/>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66240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66240 w 2391308"/>
                <a:gd name="connsiteY6" fmla="*/ 1625168 h 1657441"/>
                <a:gd name="connsiteX0" fmla="*/ 755483 w 2391308"/>
                <a:gd name="connsiteY0" fmla="*/ 1625168 h 1657441"/>
                <a:gd name="connsiteX1" fmla="*/ 45477 w 2391308"/>
                <a:gd name="connsiteY1" fmla="*/ 398796 h 1657441"/>
                <a:gd name="connsiteX2" fmla="*/ 314419 w 2391308"/>
                <a:gd name="connsiteY2" fmla="*/ 763 h 1657441"/>
                <a:gd name="connsiteX3" fmla="*/ 2046400 w 2391308"/>
                <a:gd name="connsiteY3" fmla="*/ 763 h 1657441"/>
                <a:gd name="connsiteX4" fmla="*/ 2358372 w 2391308"/>
                <a:gd name="connsiteY4" fmla="*/ 377281 h 1657441"/>
                <a:gd name="connsiteX5" fmla="*/ 1648367 w 2391308"/>
                <a:gd name="connsiteY5" fmla="*/ 1657441 h 1657441"/>
                <a:gd name="connsiteX6" fmla="*/ 755483 w 2391308"/>
                <a:gd name="connsiteY6" fmla="*/ 1625168 h 1657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308" h="1657441">
                  <a:moveTo>
                    <a:pt x="755483" y="1625168"/>
                  </a:moveTo>
                  <a:lnTo>
                    <a:pt x="45477" y="398796"/>
                  </a:lnTo>
                  <a:cubicBezTo>
                    <a:pt x="-58513" y="201573"/>
                    <a:pt x="9619" y="-6408"/>
                    <a:pt x="314419" y="763"/>
                  </a:cubicBezTo>
                  <a:lnTo>
                    <a:pt x="2046400" y="763"/>
                  </a:lnTo>
                  <a:cubicBezTo>
                    <a:pt x="2322513" y="-13580"/>
                    <a:pt x="2458776" y="176472"/>
                    <a:pt x="2358372" y="377281"/>
                  </a:cubicBezTo>
                  <a:lnTo>
                    <a:pt x="1648367" y="1657441"/>
                  </a:lnTo>
                  <a:cubicBezTo>
                    <a:pt x="1472659" y="1496076"/>
                    <a:pt x="1092556" y="1366985"/>
                    <a:pt x="755483" y="1625168"/>
                  </a:cubicBezTo>
                  <a:close/>
                </a:path>
              </a:pathLst>
            </a:custGeom>
            <a:solidFill>
              <a:srgbClr val="00B0F0"/>
            </a:solidFill>
            <a:ln>
              <a:noFill/>
            </a:ln>
            <a:effectLst>
              <a:outerShdw blurRad="1016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9197707" y="3147175"/>
              <a:ext cx="1422184" cy="584775"/>
            </a:xfrm>
            <a:prstGeom prst="rect">
              <a:avLst/>
            </a:prstGeom>
            <a:noFill/>
            <a:effectLst/>
          </p:spPr>
          <p:txBody>
            <a:bodyPr wrap="none" rtlCol="0">
              <a:spAutoFit/>
            </a:bodyPr>
            <a:lstStyle/>
            <a:p>
              <a:r>
                <a:rPr lang="zh-CN" altLang="en-US" sz="3200" b="1" dirty="0" smtClean="0">
                  <a:solidFill>
                    <a:srgbClr val="FFFFFF"/>
                  </a:solidFill>
                  <a:latin typeface="幼圆" panose="02010509060101010101" pitchFamily="49" charset="-122"/>
                  <a:ea typeface="幼圆" panose="02010509060101010101" pitchFamily="49" charset="-122"/>
                </a:rPr>
                <a:t>会  议</a:t>
              </a:r>
              <a:endParaRPr lang="zh-CN" altLang="en-US" sz="3200" b="1" dirty="0">
                <a:solidFill>
                  <a:srgbClr val="FFFFFF"/>
                </a:solidFill>
                <a:latin typeface="幼圆" panose="02010509060101010101" pitchFamily="49" charset="-122"/>
                <a:ea typeface="幼圆" panose="02010509060101010101" pitchFamily="49" charset="-122"/>
              </a:endParaRPr>
            </a:p>
          </p:txBody>
        </p:sp>
      </p:grpSp>
      <p:sp>
        <p:nvSpPr>
          <p:cNvPr id="37" name="矩形 47"/>
          <p:cNvSpPr>
            <a:spLocks noChangeArrowheads="1"/>
          </p:cNvSpPr>
          <p:nvPr/>
        </p:nvSpPr>
        <p:spPr bwMode="auto">
          <a:xfrm>
            <a:off x="1054658" y="2175671"/>
            <a:ext cx="203552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1400" dirty="0">
                <a:solidFill>
                  <a:schemeClr val="tx1">
                    <a:lumMod val="85000"/>
                    <a:lumOff val="15000"/>
                  </a:schemeClr>
                </a:solidFill>
                <a:sym typeface="微软雅黑" pitchFamily="34" charset="-122"/>
              </a:rPr>
              <a:t>在此录入上述图表的描述</a:t>
            </a:r>
            <a:r>
              <a:rPr lang="zh-CN" altLang="en-US" sz="1400" dirty="0" smtClean="0">
                <a:solidFill>
                  <a:schemeClr val="tx1">
                    <a:lumMod val="85000"/>
                    <a:lumOff val="15000"/>
                  </a:schemeClr>
                </a:solidFill>
                <a:sym typeface="微软雅黑" pitchFamily="34" charset="-122"/>
              </a:rPr>
              <a:t>说明在此</a:t>
            </a:r>
            <a:r>
              <a:rPr lang="zh-CN" altLang="en-US" sz="1400" dirty="0">
                <a:solidFill>
                  <a:schemeClr val="tx1">
                    <a:lumMod val="85000"/>
                    <a:lumOff val="15000"/>
                  </a:schemeClr>
                </a:solidFill>
                <a:sym typeface="微软雅黑" pitchFamily="34" charset="-122"/>
              </a:rPr>
              <a:t>录入上述图表的描述</a:t>
            </a:r>
            <a:r>
              <a:rPr lang="zh-CN" altLang="en-US" sz="1400" dirty="0" smtClean="0">
                <a:solidFill>
                  <a:schemeClr val="tx1">
                    <a:lumMod val="85000"/>
                    <a:lumOff val="15000"/>
                  </a:schemeClr>
                </a:solidFill>
                <a:sym typeface="微软雅黑" pitchFamily="34" charset="-122"/>
              </a:rPr>
              <a:t>说明</a:t>
            </a:r>
            <a:endParaRPr lang="zh-CN" altLang="en-US" sz="1400" dirty="0">
              <a:solidFill>
                <a:schemeClr val="tx1">
                  <a:lumMod val="85000"/>
                  <a:lumOff val="15000"/>
                </a:schemeClr>
              </a:solidFill>
              <a:sym typeface="微软雅黑" pitchFamily="34" charset="-122"/>
            </a:endParaRPr>
          </a:p>
        </p:txBody>
      </p:sp>
      <p:sp>
        <p:nvSpPr>
          <p:cNvPr id="38" name="矩形 47"/>
          <p:cNvSpPr>
            <a:spLocks noChangeArrowheads="1"/>
          </p:cNvSpPr>
          <p:nvPr/>
        </p:nvSpPr>
        <p:spPr bwMode="auto">
          <a:xfrm>
            <a:off x="6963755" y="5205086"/>
            <a:ext cx="203552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1400" dirty="0">
                <a:solidFill>
                  <a:schemeClr val="tx1">
                    <a:lumMod val="85000"/>
                    <a:lumOff val="15000"/>
                  </a:schemeClr>
                </a:solidFill>
                <a:sym typeface="微软雅黑" pitchFamily="34" charset="-122"/>
              </a:rPr>
              <a:t>在此录入上述图表的描述</a:t>
            </a:r>
            <a:r>
              <a:rPr lang="zh-CN" altLang="en-US" sz="1400" dirty="0" smtClean="0">
                <a:solidFill>
                  <a:schemeClr val="tx1">
                    <a:lumMod val="85000"/>
                    <a:lumOff val="15000"/>
                  </a:schemeClr>
                </a:solidFill>
                <a:sym typeface="微软雅黑" pitchFamily="34" charset="-122"/>
              </a:rPr>
              <a:t>说明在此</a:t>
            </a:r>
            <a:r>
              <a:rPr lang="zh-CN" altLang="en-US" sz="1400" dirty="0">
                <a:solidFill>
                  <a:schemeClr val="tx1">
                    <a:lumMod val="85000"/>
                    <a:lumOff val="15000"/>
                  </a:schemeClr>
                </a:solidFill>
                <a:sym typeface="微软雅黑" pitchFamily="34" charset="-122"/>
              </a:rPr>
              <a:t>录入上述图表的描述</a:t>
            </a:r>
            <a:r>
              <a:rPr lang="zh-CN" altLang="en-US" sz="1400" dirty="0" smtClean="0">
                <a:solidFill>
                  <a:schemeClr val="tx1">
                    <a:lumMod val="85000"/>
                    <a:lumOff val="15000"/>
                  </a:schemeClr>
                </a:solidFill>
                <a:sym typeface="微软雅黑" pitchFamily="34" charset="-122"/>
              </a:rPr>
              <a:t>说明</a:t>
            </a:r>
            <a:endParaRPr lang="zh-CN" altLang="en-US" sz="1400" dirty="0">
              <a:solidFill>
                <a:schemeClr val="tx1">
                  <a:lumMod val="85000"/>
                  <a:lumOff val="15000"/>
                </a:schemeClr>
              </a:solidFill>
              <a:sym typeface="微软雅黑" pitchFamily="34" charset="-122"/>
            </a:endParaRPr>
          </a:p>
        </p:txBody>
      </p:sp>
      <p:sp>
        <p:nvSpPr>
          <p:cNvPr id="39" name="矩形 47"/>
          <p:cNvSpPr>
            <a:spLocks noChangeArrowheads="1"/>
          </p:cNvSpPr>
          <p:nvPr/>
        </p:nvSpPr>
        <p:spPr bwMode="auto">
          <a:xfrm>
            <a:off x="3236884" y="5205087"/>
            <a:ext cx="203552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1400" dirty="0">
                <a:solidFill>
                  <a:schemeClr val="tx1">
                    <a:lumMod val="85000"/>
                    <a:lumOff val="15000"/>
                  </a:schemeClr>
                </a:solidFill>
                <a:sym typeface="微软雅黑" pitchFamily="34" charset="-122"/>
              </a:rPr>
              <a:t>在此录入上述图表的描述</a:t>
            </a:r>
            <a:r>
              <a:rPr lang="zh-CN" altLang="en-US" sz="1400" dirty="0" smtClean="0">
                <a:solidFill>
                  <a:schemeClr val="tx1">
                    <a:lumMod val="85000"/>
                    <a:lumOff val="15000"/>
                  </a:schemeClr>
                </a:solidFill>
                <a:sym typeface="微软雅黑" pitchFamily="34" charset="-122"/>
              </a:rPr>
              <a:t>说明在此</a:t>
            </a:r>
            <a:r>
              <a:rPr lang="zh-CN" altLang="en-US" sz="1400" dirty="0">
                <a:solidFill>
                  <a:schemeClr val="tx1">
                    <a:lumMod val="85000"/>
                    <a:lumOff val="15000"/>
                  </a:schemeClr>
                </a:solidFill>
                <a:sym typeface="微软雅黑" pitchFamily="34" charset="-122"/>
              </a:rPr>
              <a:t>录入上述图表的描述</a:t>
            </a:r>
            <a:r>
              <a:rPr lang="zh-CN" altLang="en-US" sz="1400" dirty="0" smtClean="0">
                <a:solidFill>
                  <a:schemeClr val="tx1">
                    <a:lumMod val="85000"/>
                    <a:lumOff val="15000"/>
                  </a:schemeClr>
                </a:solidFill>
                <a:sym typeface="微软雅黑" pitchFamily="34" charset="-122"/>
              </a:rPr>
              <a:t>说明</a:t>
            </a:r>
            <a:endParaRPr lang="zh-CN" altLang="en-US" sz="1400" dirty="0">
              <a:solidFill>
                <a:schemeClr val="tx1">
                  <a:lumMod val="85000"/>
                  <a:lumOff val="15000"/>
                </a:schemeClr>
              </a:solidFill>
              <a:sym typeface="微软雅黑" pitchFamily="34" charset="-122"/>
            </a:endParaRPr>
          </a:p>
        </p:txBody>
      </p:sp>
      <p:sp>
        <p:nvSpPr>
          <p:cNvPr id="40" name="矩形 47"/>
          <p:cNvSpPr>
            <a:spLocks noChangeArrowheads="1"/>
          </p:cNvSpPr>
          <p:nvPr/>
        </p:nvSpPr>
        <p:spPr bwMode="auto">
          <a:xfrm>
            <a:off x="4986128" y="2175671"/>
            <a:ext cx="203552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1400" dirty="0">
                <a:solidFill>
                  <a:schemeClr val="tx1">
                    <a:lumMod val="85000"/>
                    <a:lumOff val="15000"/>
                  </a:schemeClr>
                </a:solidFill>
                <a:sym typeface="微软雅黑" pitchFamily="34" charset="-122"/>
              </a:rPr>
              <a:t>在此录入上述图表的描述</a:t>
            </a:r>
            <a:r>
              <a:rPr lang="zh-CN" altLang="en-US" sz="1400" dirty="0" smtClean="0">
                <a:solidFill>
                  <a:schemeClr val="tx1">
                    <a:lumMod val="85000"/>
                    <a:lumOff val="15000"/>
                  </a:schemeClr>
                </a:solidFill>
                <a:sym typeface="微软雅黑" pitchFamily="34" charset="-122"/>
              </a:rPr>
              <a:t>说明在此</a:t>
            </a:r>
            <a:r>
              <a:rPr lang="zh-CN" altLang="en-US" sz="1400" dirty="0">
                <a:solidFill>
                  <a:schemeClr val="tx1">
                    <a:lumMod val="85000"/>
                    <a:lumOff val="15000"/>
                  </a:schemeClr>
                </a:solidFill>
                <a:sym typeface="微软雅黑" pitchFamily="34" charset="-122"/>
              </a:rPr>
              <a:t>录入上述图表的描述</a:t>
            </a:r>
            <a:r>
              <a:rPr lang="zh-CN" altLang="en-US" sz="1400" dirty="0" smtClean="0">
                <a:solidFill>
                  <a:schemeClr val="tx1">
                    <a:lumMod val="85000"/>
                    <a:lumOff val="15000"/>
                  </a:schemeClr>
                </a:solidFill>
                <a:sym typeface="微软雅黑" pitchFamily="34" charset="-122"/>
              </a:rPr>
              <a:t>说明</a:t>
            </a:r>
            <a:endParaRPr lang="zh-CN" altLang="en-US" sz="1400" dirty="0">
              <a:solidFill>
                <a:schemeClr val="tx1">
                  <a:lumMod val="85000"/>
                  <a:lumOff val="15000"/>
                </a:schemeClr>
              </a:solidFill>
              <a:sym typeface="微软雅黑" pitchFamily="34" charset="-122"/>
            </a:endParaRPr>
          </a:p>
        </p:txBody>
      </p:sp>
      <p:sp>
        <p:nvSpPr>
          <p:cNvPr id="41" name="矩形 47"/>
          <p:cNvSpPr>
            <a:spLocks noChangeArrowheads="1"/>
          </p:cNvSpPr>
          <p:nvPr/>
        </p:nvSpPr>
        <p:spPr bwMode="auto">
          <a:xfrm>
            <a:off x="8999278" y="2190837"/>
            <a:ext cx="2035523" cy="84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defTabSz="914273">
              <a:lnSpc>
                <a:spcPct val="120000"/>
              </a:lnSpc>
              <a:spcBef>
                <a:spcPct val="0"/>
              </a:spcBef>
              <a:buNone/>
            </a:pPr>
            <a:r>
              <a:rPr lang="zh-CN" altLang="en-US" sz="1400" dirty="0">
                <a:solidFill>
                  <a:schemeClr val="tx1">
                    <a:lumMod val="85000"/>
                    <a:lumOff val="15000"/>
                  </a:schemeClr>
                </a:solidFill>
                <a:sym typeface="微软雅黑" pitchFamily="34" charset="-122"/>
              </a:rPr>
              <a:t>在此录入上述图表的描述</a:t>
            </a:r>
            <a:r>
              <a:rPr lang="zh-CN" altLang="en-US" sz="1400" dirty="0" smtClean="0">
                <a:solidFill>
                  <a:schemeClr val="tx1">
                    <a:lumMod val="85000"/>
                    <a:lumOff val="15000"/>
                  </a:schemeClr>
                </a:solidFill>
                <a:sym typeface="微软雅黑" pitchFamily="34" charset="-122"/>
              </a:rPr>
              <a:t>说明在此</a:t>
            </a:r>
            <a:r>
              <a:rPr lang="zh-CN" altLang="en-US" sz="1400" dirty="0">
                <a:solidFill>
                  <a:schemeClr val="tx1">
                    <a:lumMod val="85000"/>
                    <a:lumOff val="15000"/>
                  </a:schemeClr>
                </a:solidFill>
                <a:sym typeface="微软雅黑" pitchFamily="34" charset="-122"/>
              </a:rPr>
              <a:t>录入上述图表的描述</a:t>
            </a:r>
            <a:r>
              <a:rPr lang="zh-CN" altLang="en-US" sz="1400" dirty="0" smtClean="0">
                <a:solidFill>
                  <a:schemeClr val="tx1">
                    <a:lumMod val="85000"/>
                    <a:lumOff val="15000"/>
                  </a:schemeClr>
                </a:solidFill>
                <a:sym typeface="微软雅黑" pitchFamily="34" charset="-122"/>
              </a:rPr>
              <a:t>说明</a:t>
            </a:r>
            <a:endParaRPr lang="zh-CN" altLang="en-US" sz="1400" dirty="0">
              <a:solidFill>
                <a:schemeClr val="tx1">
                  <a:lumMod val="85000"/>
                  <a:lumOff val="15000"/>
                </a:schemeClr>
              </a:solidFill>
              <a:sym typeface="微软雅黑" pitchFamily="34" charset="-122"/>
            </a:endParaRPr>
          </a:p>
        </p:txBody>
      </p:sp>
    </p:spTree>
    <p:extLst>
      <p:ext uri="{BB962C8B-B14F-4D97-AF65-F5344CB8AC3E}">
        <p14:creationId xmlns:p14="http://schemas.microsoft.com/office/powerpoint/2010/main" val="345708770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1000" fill="hold"/>
                                        <p:tgtEl>
                                          <p:spTgt spid="21"/>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1000"/>
                                        <p:tgtEl>
                                          <p:spTgt spid="24"/>
                                        </p:tgtEl>
                                      </p:cBhvr>
                                    </p:animEffect>
                                    <p:anim calcmode="lin" valueType="num">
                                      <p:cBhvr>
                                        <p:cTn id="26" dur="1000" fill="hold"/>
                                        <p:tgtEl>
                                          <p:spTgt spid="24"/>
                                        </p:tgtEl>
                                        <p:attrNameLst>
                                          <p:attrName>ppt_x</p:attrName>
                                        </p:attrNameLst>
                                      </p:cBhvr>
                                      <p:tavLst>
                                        <p:tav tm="0">
                                          <p:val>
                                            <p:strVal val="#ppt_x"/>
                                          </p:val>
                                        </p:tav>
                                        <p:tav tm="100000">
                                          <p:val>
                                            <p:strVal val="#ppt_x"/>
                                          </p:val>
                                        </p:tav>
                                      </p:tavLst>
                                    </p:anim>
                                    <p:anim calcmode="lin" valueType="num">
                                      <p:cBhvr>
                                        <p:cTn id="27" dur="1000" fill="hold"/>
                                        <p:tgtEl>
                                          <p:spTgt spid="24"/>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childTnLst>
                          </p:cTn>
                        </p:par>
                        <p:par>
                          <p:cTn id="34" fill="hold">
                            <p:stCondLst>
                              <p:cond delay="3500"/>
                            </p:stCondLst>
                            <p:childTnLst>
                              <p:par>
                                <p:cTn id="35" presetID="47" presetClass="entr" presetSubtype="0"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1000"/>
                                        <p:tgtEl>
                                          <p:spTgt spid="27"/>
                                        </p:tgtEl>
                                      </p:cBhvr>
                                    </p:animEffect>
                                    <p:anim calcmode="lin" valueType="num">
                                      <p:cBhvr>
                                        <p:cTn id="38" dur="1000" fill="hold"/>
                                        <p:tgtEl>
                                          <p:spTgt spid="27"/>
                                        </p:tgtEl>
                                        <p:attrNameLst>
                                          <p:attrName>ppt_x</p:attrName>
                                        </p:attrNameLst>
                                      </p:cBhvr>
                                      <p:tavLst>
                                        <p:tav tm="0">
                                          <p:val>
                                            <p:strVal val="#ppt_x"/>
                                          </p:val>
                                        </p:tav>
                                        <p:tav tm="100000">
                                          <p:val>
                                            <p:strVal val="#ppt_x"/>
                                          </p:val>
                                        </p:tav>
                                      </p:tavLst>
                                    </p:anim>
                                    <p:anim calcmode="lin" valueType="num">
                                      <p:cBhvr>
                                        <p:cTn id="39" dur="1000" fill="hold"/>
                                        <p:tgtEl>
                                          <p:spTgt spid="27"/>
                                        </p:tgtEl>
                                        <p:attrNameLst>
                                          <p:attrName>ppt_y</p:attrName>
                                        </p:attrNameLst>
                                      </p:cBhvr>
                                      <p:tavLst>
                                        <p:tav tm="0">
                                          <p:val>
                                            <p:strVal val="#ppt_y-.1"/>
                                          </p:val>
                                        </p:tav>
                                        <p:tav tm="100000">
                                          <p:val>
                                            <p:strVal val="#ppt_y"/>
                                          </p:val>
                                        </p:tav>
                                      </p:tavLst>
                                    </p:anim>
                                  </p:childTnLst>
                                </p:cTn>
                              </p:par>
                            </p:childTnLst>
                          </p:cTn>
                        </p:par>
                        <p:par>
                          <p:cTn id="40" fill="hold">
                            <p:stCondLst>
                              <p:cond delay="4500"/>
                            </p:stCondLst>
                            <p:childTnLst>
                              <p:par>
                                <p:cTn id="41" presetID="53" presetClass="entr" presetSubtype="16" fill="hold"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500" fill="hold"/>
                                        <p:tgtEl>
                                          <p:spTgt spid="15"/>
                                        </p:tgtEl>
                                        <p:attrNameLst>
                                          <p:attrName>ppt_w</p:attrName>
                                        </p:attrNameLst>
                                      </p:cBhvr>
                                      <p:tavLst>
                                        <p:tav tm="0">
                                          <p:val>
                                            <p:fltVal val="0"/>
                                          </p:val>
                                        </p:tav>
                                        <p:tav tm="100000">
                                          <p:val>
                                            <p:strVal val="#ppt_w"/>
                                          </p:val>
                                        </p:tav>
                                      </p:tavLst>
                                    </p:anim>
                                    <p:anim calcmode="lin" valueType="num">
                                      <p:cBhvr>
                                        <p:cTn id="44" dur="500" fill="hold"/>
                                        <p:tgtEl>
                                          <p:spTgt spid="15"/>
                                        </p:tgtEl>
                                        <p:attrNameLst>
                                          <p:attrName>ppt_h</p:attrName>
                                        </p:attrNameLst>
                                      </p:cBhvr>
                                      <p:tavLst>
                                        <p:tav tm="0">
                                          <p:val>
                                            <p:fltVal val="0"/>
                                          </p:val>
                                        </p:tav>
                                        <p:tav tm="100000">
                                          <p:val>
                                            <p:strVal val="#ppt_h"/>
                                          </p:val>
                                        </p:tav>
                                      </p:tavLst>
                                    </p:anim>
                                    <p:animEffect transition="in" filter="fade">
                                      <p:cBhvr>
                                        <p:cTn id="45" dur="500"/>
                                        <p:tgtEl>
                                          <p:spTgt spid="15"/>
                                        </p:tgtEl>
                                      </p:cBhvr>
                                    </p:animEffect>
                                  </p:childTnLst>
                                </p:cTn>
                              </p:par>
                            </p:childTnLst>
                          </p:cTn>
                        </p:par>
                        <p:par>
                          <p:cTn id="46" fill="hold">
                            <p:stCondLst>
                              <p:cond delay="5000"/>
                            </p:stCondLst>
                            <p:childTnLst>
                              <p:par>
                                <p:cTn id="47" presetID="42" presetClass="entr" presetSubtype="0" fill="hold" nodeType="after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1000"/>
                                        <p:tgtEl>
                                          <p:spTgt spid="30"/>
                                        </p:tgtEl>
                                      </p:cBhvr>
                                    </p:animEffect>
                                    <p:anim calcmode="lin" valueType="num">
                                      <p:cBhvr>
                                        <p:cTn id="50" dur="1000" fill="hold"/>
                                        <p:tgtEl>
                                          <p:spTgt spid="30"/>
                                        </p:tgtEl>
                                        <p:attrNameLst>
                                          <p:attrName>ppt_x</p:attrName>
                                        </p:attrNameLst>
                                      </p:cBhvr>
                                      <p:tavLst>
                                        <p:tav tm="0">
                                          <p:val>
                                            <p:strVal val="#ppt_x"/>
                                          </p:val>
                                        </p:tav>
                                        <p:tav tm="100000">
                                          <p:val>
                                            <p:strVal val="#ppt_x"/>
                                          </p:val>
                                        </p:tav>
                                      </p:tavLst>
                                    </p:anim>
                                    <p:anim calcmode="lin" valueType="num">
                                      <p:cBhvr>
                                        <p:cTn id="51" dur="1000" fill="hold"/>
                                        <p:tgtEl>
                                          <p:spTgt spid="30"/>
                                        </p:tgtEl>
                                        <p:attrNameLst>
                                          <p:attrName>ppt_y</p:attrName>
                                        </p:attrNameLst>
                                      </p:cBhvr>
                                      <p:tavLst>
                                        <p:tav tm="0">
                                          <p:val>
                                            <p:strVal val="#ppt_y+.1"/>
                                          </p:val>
                                        </p:tav>
                                        <p:tav tm="100000">
                                          <p:val>
                                            <p:strVal val="#ppt_y"/>
                                          </p:val>
                                        </p:tav>
                                      </p:tavLst>
                                    </p:anim>
                                  </p:childTnLst>
                                </p:cTn>
                              </p:par>
                            </p:childTnLst>
                          </p:cTn>
                        </p:par>
                        <p:par>
                          <p:cTn id="52" fill="hold">
                            <p:stCondLst>
                              <p:cond delay="6000"/>
                            </p:stCondLst>
                            <p:childTnLst>
                              <p:par>
                                <p:cTn id="53" presetID="53" presetClass="entr" presetSubtype="16" fill="hold" nodeType="after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p:cTn id="55" dur="500" fill="hold"/>
                                        <p:tgtEl>
                                          <p:spTgt spid="18"/>
                                        </p:tgtEl>
                                        <p:attrNameLst>
                                          <p:attrName>ppt_w</p:attrName>
                                        </p:attrNameLst>
                                      </p:cBhvr>
                                      <p:tavLst>
                                        <p:tav tm="0">
                                          <p:val>
                                            <p:fltVal val="0"/>
                                          </p:val>
                                        </p:tav>
                                        <p:tav tm="100000">
                                          <p:val>
                                            <p:strVal val="#ppt_w"/>
                                          </p:val>
                                        </p:tav>
                                      </p:tavLst>
                                    </p:anim>
                                    <p:anim calcmode="lin" valueType="num">
                                      <p:cBhvr>
                                        <p:cTn id="56" dur="500" fill="hold"/>
                                        <p:tgtEl>
                                          <p:spTgt spid="18"/>
                                        </p:tgtEl>
                                        <p:attrNameLst>
                                          <p:attrName>ppt_h</p:attrName>
                                        </p:attrNameLst>
                                      </p:cBhvr>
                                      <p:tavLst>
                                        <p:tav tm="0">
                                          <p:val>
                                            <p:fltVal val="0"/>
                                          </p:val>
                                        </p:tav>
                                        <p:tav tm="100000">
                                          <p:val>
                                            <p:strVal val="#ppt_h"/>
                                          </p:val>
                                        </p:tav>
                                      </p:tavLst>
                                    </p:anim>
                                    <p:animEffect transition="in" filter="fade">
                                      <p:cBhvr>
                                        <p:cTn id="57" dur="500"/>
                                        <p:tgtEl>
                                          <p:spTgt spid="18"/>
                                        </p:tgtEl>
                                      </p:cBhvr>
                                    </p:animEffect>
                                  </p:childTnLst>
                                </p:cTn>
                              </p:par>
                            </p:childTnLst>
                          </p:cTn>
                        </p:par>
                        <p:par>
                          <p:cTn id="58" fill="hold">
                            <p:stCondLst>
                              <p:cond delay="6500"/>
                            </p:stCondLst>
                            <p:childTnLst>
                              <p:par>
                                <p:cTn id="59" presetID="47" presetClass="entr" presetSubtype="0" fill="hold" nodeType="after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10" presetClass="entr" presetSubtype="0" fill="hold" grpId="0" nodeType="withEffect">
                                  <p:stCondLst>
                                    <p:cond delay="750"/>
                                  </p:stCondLst>
                                  <p:childTnLst>
                                    <p:set>
                                      <p:cBhvr>
                                        <p:cTn id="65" dur="1" fill="hold">
                                          <p:stCondLst>
                                            <p:cond delay="0"/>
                                          </p:stCondLst>
                                        </p:cTn>
                                        <p:tgtEl>
                                          <p:spTgt spid="37"/>
                                        </p:tgtEl>
                                        <p:attrNameLst>
                                          <p:attrName>style.visibility</p:attrName>
                                        </p:attrNameLst>
                                      </p:cBhvr>
                                      <p:to>
                                        <p:strVal val="visible"/>
                                      </p:to>
                                    </p:set>
                                    <p:animEffect transition="in" filter="fade">
                                      <p:cBhvr>
                                        <p:cTn id="66" dur="500"/>
                                        <p:tgtEl>
                                          <p:spTgt spid="37"/>
                                        </p:tgtEl>
                                      </p:cBhvr>
                                    </p:animEffect>
                                  </p:childTnLst>
                                </p:cTn>
                              </p:par>
                              <p:par>
                                <p:cTn id="67" presetID="10" presetClass="entr" presetSubtype="0" fill="hold" grpId="0" nodeType="withEffect">
                                  <p:stCondLst>
                                    <p:cond delay="750"/>
                                  </p:stCondLst>
                                  <p:childTnLst>
                                    <p:set>
                                      <p:cBhvr>
                                        <p:cTn id="68" dur="1" fill="hold">
                                          <p:stCondLst>
                                            <p:cond delay="0"/>
                                          </p:stCondLst>
                                        </p:cTn>
                                        <p:tgtEl>
                                          <p:spTgt spid="38"/>
                                        </p:tgtEl>
                                        <p:attrNameLst>
                                          <p:attrName>style.visibility</p:attrName>
                                        </p:attrNameLst>
                                      </p:cBhvr>
                                      <p:to>
                                        <p:strVal val="visible"/>
                                      </p:to>
                                    </p:set>
                                    <p:animEffect transition="in" filter="fade">
                                      <p:cBhvr>
                                        <p:cTn id="69" dur="500"/>
                                        <p:tgtEl>
                                          <p:spTgt spid="38"/>
                                        </p:tgtEl>
                                      </p:cBhvr>
                                    </p:animEffect>
                                  </p:childTnLst>
                                </p:cTn>
                              </p:par>
                              <p:par>
                                <p:cTn id="70" presetID="10" presetClass="entr" presetSubtype="0" fill="hold" grpId="0" nodeType="withEffect">
                                  <p:stCondLst>
                                    <p:cond delay="750"/>
                                  </p:stCondLst>
                                  <p:childTnLst>
                                    <p:set>
                                      <p:cBhvr>
                                        <p:cTn id="71" dur="1" fill="hold">
                                          <p:stCondLst>
                                            <p:cond delay="0"/>
                                          </p:stCondLst>
                                        </p:cTn>
                                        <p:tgtEl>
                                          <p:spTgt spid="39"/>
                                        </p:tgtEl>
                                        <p:attrNameLst>
                                          <p:attrName>style.visibility</p:attrName>
                                        </p:attrNameLst>
                                      </p:cBhvr>
                                      <p:to>
                                        <p:strVal val="visible"/>
                                      </p:to>
                                    </p:set>
                                    <p:animEffect transition="in" filter="fade">
                                      <p:cBhvr>
                                        <p:cTn id="72" dur="500"/>
                                        <p:tgtEl>
                                          <p:spTgt spid="39"/>
                                        </p:tgtEl>
                                      </p:cBhvr>
                                    </p:animEffect>
                                  </p:childTnLst>
                                </p:cTn>
                              </p:par>
                              <p:par>
                                <p:cTn id="73" presetID="10" presetClass="entr" presetSubtype="0" fill="hold" grpId="0" nodeType="withEffect">
                                  <p:stCondLst>
                                    <p:cond delay="750"/>
                                  </p:stCondLst>
                                  <p:childTnLst>
                                    <p:set>
                                      <p:cBhvr>
                                        <p:cTn id="74" dur="1" fill="hold">
                                          <p:stCondLst>
                                            <p:cond delay="0"/>
                                          </p:stCondLst>
                                        </p:cTn>
                                        <p:tgtEl>
                                          <p:spTgt spid="40"/>
                                        </p:tgtEl>
                                        <p:attrNameLst>
                                          <p:attrName>style.visibility</p:attrName>
                                        </p:attrNameLst>
                                      </p:cBhvr>
                                      <p:to>
                                        <p:strVal val="visible"/>
                                      </p:to>
                                    </p:set>
                                    <p:animEffect transition="in" filter="fade">
                                      <p:cBhvr>
                                        <p:cTn id="75" dur="500"/>
                                        <p:tgtEl>
                                          <p:spTgt spid="40"/>
                                        </p:tgtEl>
                                      </p:cBhvr>
                                    </p:animEffect>
                                  </p:childTnLst>
                                </p:cTn>
                              </p:par>
                              <p:par>
                                <p:cTn id="76" presetID="10" presetClass="entr" presetSubtype="0" fill="hold" grpId="0" nodeType="withEffect">
                                  <p:stCondLst>
                                    <p:cond delay="750"/>
                                  </p:stCondLst>
                                  <p:childTnLst>
                                    <p:set>
                                      <p:cBhvr>
                                        <p:cTn id="77" dur="1" fill="hold">
                                          <p:stCondLst>
                                            <p:cond delay="0"/>
                                          </p:stCondLst>
                                        </p:cTn>
                                        <p:tgtEl>
                                          <p:spTgt spid="41"/>
                                        </p:tgtEl>
                                        <p:attrNameLst>
                                          <p:attrName>style.visibility</p:attrName>
                                        </p:attrNameLst>
                                      </p:cBhvr>
                                      <p:to>
                                        <p:strVal val="visible"/>
                                      </p:to>
                                    </p:set>
                                    <p:animEffect transition="in" filter="fade">
                                      <p:cBhvr>
                                        <p:cTn id="7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22089" y="237149"/>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基本管理工作情况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sp>
        <p:nvSpPr>
          <p:cNvPr id="6" name="文本框 5"/>
          <p:cNvSpPr txBox="1"/>
          <p:nvPr/>
        </p:nvSpPr>
        <p:spPr>
          <a:xfrm>
            <a:off x="2104064" y="5870878"/>
            <a:ext cx="2698175" cy="1015663"/>
          </a:xfrm>
          <a:prstGeom prst="rect">
            <a:avLst/>
          </a:prstGeom>
          <a:noFill/>
          <a:effectLst/>
        </p:spPr>
        <p:txBody>
          <a:bodyPr wrap="non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2267781" y="4589007"/>
            <a:ext cx="2694158" cy="1182116"/>
            <a:chOff x="2267781" y="4589007"/>
            <a:chExt cx="2694158" cy="1182116"/>
          </a:xfrm>
        </p:grpSpPr>
        <p:pic>
          <p:nvPicPr>
            <p:cNvPr id="8" name="图片 7"/>
            <p:cNvPicPr>
              <a:picLocks noChangeAspect="1"/>
            </p:cNvPicPr>
            <p:nvPr/>
          </p:nvPicPr>
          <p:blipFill rotWithShape="1">
            <a:blip r:embed="rId4"/>
            <a:srcRect t="55896"/>
            <a:stretch/>
          </p:blipFill>
          <p:spPr>
            <a:xfrm>
              <a:off x="2342002" y="5577183"/>
              <a:ext cx="2619937" cy="193940"/>
            </a:xfrm>
            <a:prstGeom prst="rect">
              <a:avLst/>
            </a:prstGeom>
          </p:spPr>
        </p:pic>
        <p:grpSp>
          <p:nvGrpSpPr>
            <p:cNvPr id="9" name="组合 8"/>
            <p:cNvGrpSpPr/>
            <p:nvPr/>
          </p:nvGrpSpPr>
          <p:grpSpPr>
            <a:xfrm>
              <a:off x="2267781" y="4589007"/>
              <a:ext cx="2475070" cy="1005841"/>
              <a:chOff x="2267781" y="4589007"/>
              <a:chExt cx="2475070" cy="1005841"/>
            </a:xfrm>
          </p:grpSpPr>
          <p:sp>
            <p:nvSpPr>
              <p:cNvPr id="10" name="矩形 9"/>
              <p:cNvSpPr/>
              <p:nvPr/>
            </p:nvSpPr>
            <p:spPr>
              <a:xfrm>
                <a:off x="2267781" y="4589007"/>
                <a:ext cx="2475070" cy="1005841"/>
              </a:xfrm>
              <a:prstGeom prst="rect">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2382535" y="4876186"/>
                <a:ext cx="1627369" cy="523220"/>
              </a:xfrm>
              <a:prstGeom prst="rect">
                <a:avLst/>
              </a:prstGeom>
            </p:spPr>
            <p:txBody>
              <a:bodyPr wrap="none">
                <a:spAutoFit/>
              </a:bodyPr>
              <a:lstStyle/>
              <a:p>
                <a:r>
                  <a:rPr lang="zh-CN" altLang="en-US" sz="2800" b="1" dirty="0" smtClean="0">
                    <a:solidFill>
                      <a:srgbClr val="FFFFFF"/>
                    </a:solidFill>
                    <a:latin typeface="幼圆" panose="02010509060101010101" pitchFamily="49" charset="-122"/>
                    <a:ea typeface="幼圆" panose="02010509060101010101" pitchFamily="49" charset="-122"/>
                  </a:rPr>
                  <a:t>行政管理</a:t>
                </a:r>
                <a:endParaRPr lang="zh-CN" altLang="en-US" sz="2800" b="1" dirty="0">
                  <a:solidFill>
                    <a:srgbClr val="FFFFFF"/>
                  </a:solidFill>
                  <a:latin typeface="幼圆" panose="02010509060101010101" pitchFamily="49" charset="-122"/>
                  <a:ea typeface="幼圆" panose="02010509060101010101" pitchFamily="49" charset="-122"/>
                </a:endParaRPr>
              </a:p>
            </p:txBody>
          </p:sp>
        </p:grpSp>
      </p:grpSp>
      <p:sp>
        <p:nvSpPr>
          <p:cNvPr id="12" name="文本框 11"/>
          <p:cNvSpPr txBox="1"/>
          <p:nvPr/>
        </p:nvSpPr>
        <p:spPr>
          <a:xfrm>
            <a:off x="7885084" y="5854625"/>
            <a:ext cx="2698175" cy="1015663"/>
          </a:xfrm>
          <a:prstGeom prst="rect">
            <a:avLst/>
          </a:prstGeom>
          <a:noFill/>
          <a:effectLst/>
        </p:spPr>
        <p:txBody>
          <a:bodyPr wrap="non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8049060" y="4591385"/>
            <a:ext cx="2694158" cy="1182116"/>
            <a:chOff x="8049060" y="4591385"/>
            <a:chExt cx="2694158" cy="1182116"/>
          </a:xfrm>
        </p:grpSpPr>
        <p:pic>
          <p:nvPicPr>
            <p:cNvPr id="14" name="图片 13"/>
            <p:cNvPicPr>
              <a:picLocks noChangeAspect="1"/>
            </p:cNvPicPr>
            <p:nvPr/>
          </p:nvPicPr>
          <p:blipFill rotWithShape="1">
            <a:blip r:embed="rId4"/>
            <a:srcRect t="55896"/>
            <a:stretch/>
          </p:blipFill>
          <p:spPr>
            <a:xfrm>
              <a:off x="8123281" y="5579561"/>
              <a:ext cx="2619937" cy="193940"/>
            </a:xfrm>
            <a:prstGeom prst="rect">
              <a:avLst/>
            </a:prstGeom>
          </p:spPr>
        </p:pic>
        <p:grpSp>
          <p:nvGrpSpPr>
            <p:cNvPr id="15" name="组合 14"/>
            <p:cNvGrpSpPr/>
            <p:nvPr/>
          </p:nvGrpSpPr>
          <p:grpSpPr>
            <a:xfrm>
              <a:off x="8049060" y="4591385"/>
              <a:ext cx="2475070" cy="1005841"/>
              <a:chOff x="8049060" y="4591385"/>
              <a:chExt cx="2475070" cy="1005841"/>
            </a:xfrm>
          </p:grpSpPr>
          <p:sp>
            <p:nvSpPr>
              <p:cNvPr id="16" name="矩形 15"/>
              <p:cNvSpPr/>
              <p:nvPr/>
            </p:nvSpPr>
            <p:spPr>
              <a:xfrm>
                <a:off x="8049060" y="4591385"/>
                <a:ext cx="2475070" cy="100584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7" name="矩形 16"/>
              <p:cNvSpPr/>
              <p:nvPr/>
            </p:nvSpPr>
            <p:spPr>
              <a:xfrm>
                <a:off x="8163555" y="4859933"/>
                <a:ext cx="1627369" cy="523220"/>
              </a:xfrm>
              <a:prstGeom prst="rect">
                <a:avLst/>
              </a:prstGeom>
            </p:spPr>
            <p:txBody>
              <a:bodyPr wrap="none">
                <a:spAutoFit/>
              </a:bodyPr>
              <a:lstStyle/>
              <a:p>
                <a:r>
                  <a:rPr lang="zh-CN" altLang="en-US" sz="2800" b="1" dirty="0" smtClean="0">
                    <a:solidFill>
                      <a:srgbClr val="FFFFFF"/>
                    </a:solidFill>
                    <a:latin typeface="幼圆" panose="02010509060101010101" pitchFamily="49" charset="-122"/>
                    <a:ea typeface="幼圆" panose="02010509060101010101" pitchFamily="49" charset="-122"/>
                  </a:rPr>
                  <a:t>对外事务</a:t>
                </a:r>
                <a:endParaRPr lang="zh-CN" altLang="en-US" sz="2800" b="1" dirty="0">
                  <a:solidFill>
                    <a:srgbClr val="FFFFFF"/>
                  </a:solidFill>
                  <a:latin typeface="幼圆" panose="02010509060101010101" pitchFamily="49" charset="-122"/>
                  <a:ea typeface="幼圆" panose="02010509060101010101" pitchFamily="49" charset="-122"/>
                </a:endParaRPr>
              </a:p>
            </p:txBody>
          </p:sp>
        </p:grpSp>
      </p:grpSp>
      <p:sp>
        <p:nvSpPr>
          <p:cNvPr id="18" name="文本框 17"/>
          <p:cNvSpPr txBox="1"/>
          <p:nvPr/>
        </p:nvSpPr>
        <p:spPr>
          <a:xfrm>
            <a:off x="2104064" y="3447699"/>
            <a:ext cx="2698175" cy="1015663"/>
          </a:xfrm>
          <a:prstGeom prst="rect">
            <a:avLst/>
          </a:prstGeom>
          <a:noFill/>
          <a:effectLst/>
        </p:spPr>
        <p:txBody>
          <a:bodyPr wrap="non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2260272" y="2157735"/>
            <a:ext cx="2694158" cy="1182116"/>
            <a:chOff x="2260272" y="2157735"/>
            <a:chExt cx="2694158" cy="1182116"/>
          </a:xfrm>
        </p:grpSpPr>
        <p:pic>
          <p:nvPicPr>
            <p:cNvPr id="20" name="图片 19"/>
            <p:cNvPicPr>
              <a:picLocks noChangeAspect="1"/>
            </p:cNvPicPr>
            <p:nvPr/>
          </p:nvPicPr>
          <p:blipFill rotWithShape="1">
            <a:blip r:embed="rId4"/>
            <a:srcRect t="55896"/>
            <a:stretch/>
          </p:blipFill>
          <p:spPr>
            <a:xfrm>
              <a:off x="2334493" y="3145911"/>
              <a:ext cx="2619937" cy="193940"/>
            </a:xfrm>
            <a:prstGeom prst="rect">
              <a:avLst/>
            </a:prstGeom>
          </p:spPr>
        </p:pic>
        <p:grpSp>
          <p:nvGrpSpPr>
            <p:cNvPr id="21" name="组合 20"/>
            <p:cNvGrpSpPr/>
            <p:nvPr/>
          </p:nvGrpSpPr>
          <p:grpSpPr>
            <a:xfrm>
              <a:off x="2260272" y="2157735"/>
              <a:ext cx="2475070" cy="1005841"/>
              <a:chOff x="2260272" y="2157735"/>
              <a:chExt cx="2475070" cy="1005841"/>
            </a:xfrm>
          </p:grpSpPr>
          <p:sp>
            <p:nvSpPr>
              <p:cNvPr id="22" name="矩形 21"/>
              <p:cNvSpPr/>
              <p:nvPr/>
            </p:nvSpPr>
            <p:spPr>
              <a:xfrm>
                <a:off x="2260272" y="2157735"/>
                <a:ext cx="2475070" cy="100584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3" name="矩形 22"/>
              <p:cNvSpPr/>
              <p:nvPr/>
            </p:nvSpPr>
            <p:spPr>
              <a:xfrm>
                <a:off x="2382535" y="2428624"/>
                <a:ext cx="1627369" cy="523220"/>
              </a:xfrm>
              <a:prstGeom prst="rect">
                <a:avLst/>
              </a:prstGeom>
            </p:spPr>
            <p:txBody>
              <a:bodyPr wrap="none">
                <a:spAutoFit/>
              </a:bodyPr>
              <a:lstStyle/>
              <a:p>
                <a:r>
                  <a:rPr lang="zh-CN" altLang="en-US" sz="2800" b="1" dirty="0" smtClean="0">
                    <a:solidFill>
                      <a:srgbClr val="FFFFFF"/>
                    </a:solidFill>
                    <a:latin typeface="幼圆" panose="02010509060101010101" pitchFamily="49" charset="-122"/>
                    <a:ea typeface="幼圆" panose="02010509060101010101" pitchFamily="49" charset="-122"/>
                  </a:rPr>
                  <a:t>日常事务</a:t>
                </a:r>
                <a:endParaRPr lang="zh-CN" altLang="en-US" sz="2800" b="1" dirty="0">
                  <a:solidFill>
                    <a:srgbClr val="FFFFFF"/>
                  </a:solidFill>
                  <a:latin typeface="幼圆" panose="02010509060101010101" pitchFamily="49" charset="-122"/>
                  <a:ea typeface="幼圆" panose="02010509060101010101" pitchFamily="49" charset="-122"/>
                </a:endParaRPr>
              </a:p>
            </p:txBody>
          </p:sp>
        </p:grpSp>
      </p:grpSp>
      <p:sp>
        <p:nvSpPr>
          <p:cNvPr id="24" name="文本框 23"/>
          <p:cNvSpPr txBox="1"/>
          <p:nvPr/>
        </p:nvSpPr>
        <p:spPr>
          <a:xfrm>
            <a:off x="7885084" y="3431446"/>
            <a:ext cx="2698175" cy="1015663"/>
          </a:xfrm>
          <a:prstGeom prst="rect">
            <a:avLst/>
          </a:prstGeom>
          <a:noFill/>
          <a:effectLst/>
        </p:spPr>
        <p:txBody>
          <a:bodyPr wrap="none" rtlCol="0">
            <a:spAutoFit/>
          </a:bodyPr>
          <a:lstStyle/>
          <a:p>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请</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5" name="组合 24"/>
          <p:cNvGrpSpPr/>
          <p:nvPr/>
        </p:nvGrpSpPr>
        <p:grpSpPr>
          <a:xfrm>
            <a:off x="8056986" y="2157736"/>
            <a:ext cx="2694158" cy="1182116"/>
            <a:chOff x="8056986" y="2157736"/>
            <a:chExt cx="2694158" cy="1182116"/>
          </a:xfrm>
        </p:grpSpPr>
        <p:pic>
          <p:nvPicPr>
            <p:cNvPr id="26" name="图片 25"/>
            <p:cNvPicPr>
              <a:picLocks noChangeAspect="1"/>
            </p:cNvPicPr>
            <p:nvPr/>
          </p:nvPicPr>
          <p:blipFill rotWithShape="1">
            <a:blip r:embed="rId4"/>
            <a:srcRect t="55896"/>
            <a:stretch/>
          </p:blipFill>
          <p:spPr>
            <a:xfrm>
              <a:off x="8131207" y="3145912"/>
              <a:ext cx="2619937" cy="193940"/>
            </a:xfrm>
            <a:prstGeom prst="rect">
              <a:avLst/>
            </a:prstGeom>
          </p:spPr>
        </p:pic>
        <p:grpSp>
          <p:nvGrpSpPr>
            <p:cNvPr id="27" name="组合 26"/>
            <p:cNvGrpSpPr/>
            <p:nvPr/>
          </p:nvGrpSpPr>
          <p:grpSpPr>
            <a:xfrm>
              <a:off x="8056986" y="2157736"/>
              <a:ext cx="2475070" cy="1005841"/>
              <a:chOff x="8056986" y="2157736"/>
              <a:chExt cx="2475070" cy="1005841"/>
            </a:xfrm>
          </p:grpSpPr>
          <p:sp>
            <p:nvSpPr>
              <p:cNvPr id="28" name="矩形 27"/>
              <p:cNvSpPr/>
              <p:nvPr/>
            </p:nvSpPr>
            <p:spPr>
              <a:xfrm>
                <a:off x="8056986" y="2157736"/>
                <a:ext cx="2475070" cy="1005841"/>
              </a:xfrm>
              <a:prstGeom prst="rect">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29" name="矩形 28"/>
              <p:cNvSpPr/>
              <p:nvPr/>
            </p:nvSpPr>
            <p:spPr>
              <a:xfrm>
                <a:off x="8304000" y="2165288"/>
                <a:ext cx="1266693" cy="954107"/>
              </a:xfrm>
              <a:prstGeom prst="rect">
                <a:avLst/>
              </a:prstGeom>
            </p:spPr>
            <p:txBody>
              <a:bodyPr wrap="none">
                <a:spAutoFit/>
              </a:bodyPr>
              <a:lstStyle/>
              <a:p>
                <a:r>
                  <a:rPr lang="zh-CN" altLang="en-US" sz="2800" b="1" dirty="0" smtClean="0">
                    <a:solidFill>
                      <a:srgbClr val="FFFFFF"/>
                    </a:solidFill>
                    <a:latin typeface="幼圆" panose="02010509060101010101" pitchFamily="49" charset="-122"/>
                    <a:ea typeface="幼圆" panose="02010509060101010101" pitchFamily="49" charset="-122"/>
                  </a:rPr>
                  <a:t>人力资</a:t>
                </a:r>
                <a:endParaRPr lang="en-US" altLang="zh-CN" sz="2800" b="1" dirty="0" smtClean="0">
                  <a:solidFill>
                    <a:srgbClr val="FFFFFF"/>
                  </a:solidFill>
                  <a:latin typeface="幼圆" panose="02010509060101010101" pitchFamily="49" charset="-122"/>
                  <a:ea typeface="幼圆" panose="02010509060101010101" pitchFamily="49" charset="-122"/>
                </a:endParaRPr>
              </a:p>
              <a:p>
                <a:r>
                  <a:rPr lang="zh-CN" altLang="en-US" sz="2800" b="1" dirty="0" smtClean="0">
                    <a:solidFill>
                      <a:srgbClr val="FFFFFF"/>
                    </a:solidFill>
                    <a:latin typeface="幼圆" panose="02010509060101010101" pitchFamily="49" charset="-122"/>
                    <a:ea typeface="幼圆" panose="02010509060101010101" pitchFamily="49" charset="-122"/>
                  </a:rPr>
                  <a:t>源管理</a:t>
                </a:r>
                <a:endParaRPr lang="zh-CN" altLang="en-US" sz="2800" b="1" dirty="0">
                  <a:solidFill>
                    <a:srgbClr val="FFFFFF"/>
                  </a:solidFill>
                  <a:latin typeface="幼圆" panose="02010509060101010101" pitchFamily="49" charset="-122"/>
                  <a:ea typeface="幼圆" panose="02010509060101010101" pitchFamily="49" charset="-122"/>
                </a:endParaRPr>
              </a:p>
            </p:txBody>
          </p:sp>
        </p:grpSp>
      </p:grpSp>
      <p:grpSp>
        <p:nvGrpSpPr>
          <p:cNvPr id="30" name="组合 29"/>
          <p:cNvGrpSpPr/>
          <p:nvPr/>
        </p:nvGrpSpPr>
        <p:grpSpPr>
          <a:xfrm>
            <a:off x="3981165" y="1752598"/>
            <a:ext cx="1584212" cy="1619620"/>
            <a:chOff x="3981165" y="1752598"/>
            <a:chExt cx="1584212" cy="1619620"/>
          </a:xfrm>
        </p:grpSpPr>
        <p:grpSp>
          <p:nvGrpSpPr>
            <p:cNvPr id="31" name="组合 30"/>
            <p:cNvGrpSpPr/>
            <p:nvPr/>
          </p:nvGrpSpPr>
          <p:grpSpPr>
            <a:xfrm>
              <a:off x="3981165" y="1752598"/>
              <a:ext cx="1584212" cy="1619620"/>
              <a:chOff x="4156895" y="2537100"/>
              <a:chExt cx="1237654" cy="1265317"/>
            </a:xfrm>
          </p:grpSpPr>
          <p:sp>
            <p:nvSpPr>
              <p:cNvPr id="33" name="椭圆 32"/>
              <p:cNvSpPr/>
              <p:nvPr/>
            </p:nvSpPr>
            <p:spPr>
              <a:xfrm>
                <a:off x="4267030" y="2729426"/>
                <a:ext cx="973138" cy="973137"/>
              </a:xfrm>
              <a:prstGeom prst="ellipse">
                <a:avLst/>
              </a:prstGeom>
              <a:solidFill>
                <a:srgbClr val="00B0F0"/>
              </a:solidFill>
              <a:ln>
                <a:noFill/>
              </a:ln>
              <a:effectLst>
                <a:outerShdw blurRad="292100" dist="88900" dir="27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4" name="椭圆 33"/>
              <p:cNvSpPr/>
              <p:nvPr/>
            </p:nvSpPr>
            <p:spPr>
              <a:xfrm>
                <a:off x="4169442" y="2609009"/>
                <a:ext cx="1193408" cy="1193408"/>
              </a:xfrm>
              <a:prstGeom prst="ellipse">
                <a:avLst/>
              </a:prstGeom>
              <a:gradFill>
                <a:gsLst>
                  <a:gs pos="100000">
                    <a:schemeClr val="bg1">
                      <a:alpha val="20000"/>
                    </a:schemeClr>
                  </a:gs>
                  <a:gs pos="45000">
                    <a:schemeClr val="bg1">
                      <a:alpha val="0"/>
                    </a:schemeClr>
                  </a:gs>
                </a:gsLst>
                <a:path path="shap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5" name="任意多边形 34"/>
              <p:cNvSpPr/>
              <p:nvPr/>
            </p:nvSpPr>
            <p:spPr>
              <a:xfrm>
                <a:off x="4156895" y="2619291"/>
                <a:ext cx="1060362" cy="1060361"/>
              </a:xfrm>
              <a:custGeom>
                <a:avLst/>
                <a:gdLst>
                  <a:gd name="connsiteX0" fmla="*/ 2048072 w 2048072"/>
                  <a:gd name="connsiteY0" fmla="*/ 1877343 h 2048072"/>
                  <a:gd name="connsiteX1" fmla="*/ 2041869 w 2048072"/>
                  <a:gd name="connsiteY1" fmla="*/ 1885638 h 2048072"/>
                  <a:gd name="connsiteX2" fmla="*/ 1885638 w 2048072"/>
                  <a:gd name="connsiteY2" fmla="*/ 2041869 h 2048072"/>
                  <a:gd name="connsiteX3" fmla="*/ 1877343 w 2048072"/>
                  <a:gd name="connsiteY3" fmla="*/ 2048072 h 2048072"/>
                  <a:gd name="connsiteX4" fmla="*/ 1152525 w 2048072"/>
                  <a:gd name="connsiteY4" fmla="*/ 0 h 2048072"/>
                  <a:gd name="connsiteX5" fmla="*/ 1796913 w 2048072"/>
                  <a:gd name="connsiteY5" fmla="*/ 196833 h 2048072"/>
                  <a:gd name="connsiteX6" fmla="*/ 1846248 w 2048072"/>
                  <a:gd name="connsiteY6" fmla="*/ 233725 h 2048072"/>
                  <a:gd name="connsiteX7" fmla="*/ 233725 w 2048072"/>
                  <a:gd name="connsiteY7" fmla="*/ 1846248 h 2048072"/>
                  <a:gd name="connsiteX8" fmla="*/ 196833 w 2048072"/>
                  <a:gd name="connsiteY8" fmla="*/ 1796913 h 2048072"/>
                  <a:gd name="connsiteX9" fmla="*/ 0 w 2048072"/>
                  <a:gd name="connsiteY9" fmla="*/ 1152525 h 2048072"/>
                  <a:gd name="connsiteX10" fmla="*/ 1152525 w 2048072"/>
                  <a:gd name="connsiteY10" fmla="*/ 0 h 204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8072" h="2048072">
                    <a:moveTo>
                      <a:pt x="2048072" y="1877343"/>
                    </a:moveTo>
                    <a:lnTo>
                      <a:pt x="2041869" y="1885638"/>
                    </a:lnTo>
                    <a:cubicBezTo>
                      <a:pt x="1994894" y="1942559"/>
                      <a:pt x="1942559" y="1994894"/>
                      <a:pt x="1885638" y="2041869"/>
                    </a:cubicBezTo>
                    <a:lnTo>
                      <a:pt x="1877343" y="2048072"/>
                    </a:lnTo>
                    <a:close/>
                    <a:moveTo>
                      <a:pt x="1152525" y="0"/>
                    </a:moveTo>
                    <a:cubicBezTo>
                      <a:pt x="1391221" y="0"/>
                      <a:pt x="1612969" y="72563"/>
                      <a:pt x="1796913" y="196833"/>
                    </a:cubicBezTo>
                    <a:lnTo>
                      <a:pt x="1846248" y="233725"/>
                    </a:lnTo>
                    <a:lnTo>
                      <a:pt x="233725" y="1846248"/>
                    </a:lnTo>
                    <a:lnTo>
                      <a:pt x="196833" y="1796913"/>
                    </a:lnTo>
                    <a:cubicBezTo>
                      <a:pt x="72563" y="1612969"/>
                      <a:pt x="0" y="1391221"/>
                      <a:pt x="0" y="1152525"/>
                    </a:cubicBezTo>
                    <a:cubicBezTo>
                      <a:pt x="0" y="516003"/>
                      <a:pt x="516003" y="0"/>
                      <a:pt x="1152525" y="0"/>
                    </a:cubicBezTo>
                    <a:close/>
                  </a:path>
                </a:pathLst>
              </a:custGeom>
              <a:solidFill>
                <a:schemeClr val="bg1">
                  <a:alpha val="13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7" name="椭圆 36"/>
              <p:cNvSpPr/>
              <p:nvPr/>
            </p:nvSpPr>
            <p:spPr>
              <a:xfrm>
                <a:off x="4225985" y="2537100"/>
                <a:ext cx="493145" cy="493144"/>
              </a:xfrm>
              <a:prstGeom prst="ellipse">
                <a:avLst/>
              </a:prstGeom>
              <a:gradFill flip="none" rotWithShape="1">
                <a:gsLst>
                  <a:gs pos="42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38" name="椭圆 37"/>
              <p:cNvSpPr/>
              <p:nvPr/>
            </p:nvSpPr>
            <p:spPr>
              <a:xfrm rot="19629600">
                <a:off x="4718497" y="3459142"/>
                <a:ext cx="676052" cy="220863"/>
              </a:xfrm>
              <a:prstGeom prst="ellipse">
                <a:avLst/>
              </a:prstGeom>
              <a:gradFill flip="none" rotWithShape="1">
                <a:gsLst>
                  <a:gs pos="36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sp>
          <p:nvSpPr>
            <p:cNvPr id="32" name="矩形 31"/>
            <p:cNvSpPr/>
            <p:nvPr/>
          </p:nvSpPr>
          <p:spPr>
            <a:xfrm>
              <a:off x="4210062" y="2099872"/>
              <a:ext cx="1104893" cy="904863"/>
            </a:xfrm>
            <a:prstGeom prst="rect">
              <a:avLst/>
            </a:prstGeom>
            <a:noFill/>
          </p:spPr>
          <p:txBody>
            <a:bodyPr wrap="square" rtlCol="0" anchor="ctr">
              <a:spAutoFit/>
            </a:bodyPr>
            <a:lstStyle/>
            <a:p>
              <a:pPr algn="ctr" defTabSz="914273" fontAlgn="ctr">
                <a:lnSpc>
                  <a:spcPct val="120000"/>
                </a:lnSpc>
              </a:pPr>
              <a:r>
                <a:rPr lang="en-US" altLang="zh-CN" sz="4400" dirty="0" smtClean="0">
                  <a:solidFill>
                    <a:srgbClr val="FDFDFD"/>
                  </a:solidFill>
                  <a:latin typeface="Arial" panose="020B0604020202020204" pitchFamily="34" charset="0"/>
                  <a:cs typeface="Arial" panose="020B0604020202020204" pitchFamily="34" charset="0"/>
                </a:rPr>
                <a:t>01</a:t>
              </a:r>
              <a:endParaRPr lang="zh-CN" altLang="en-US" sz="4400" dirty="0">
                <a:solidFill>
                  <a:srgbClr val="FDFDFD"/>
                </a:solidFill>
                <a:latin typeface="Arial" panose="020B0604020202020204" pitchFamily="34" charset="0"/>
                <a:cs typeface="Arial" panose="020B0604020202020204" pitchFamily="34" charset="0"/>
              </a:endParaRPr>
            </a:p>
          </p:txBody>
        </p:sp>
      </p:grpSp>
      <p:grpSp>
        <p:nvGrpSpPr>
          <p:cNvPr id="39" name="组合 38"/>
          <p:cNvGrpSpPr/>
          <p:nvPr/>
        </p:nvGrpSpPr>
        <p:grpSpPr>
          <a:xfrm>
            <a:off x="9769952" y="1752601"/>
            <a:ext cx="1592138" cy="1625811"/>
            <a:chOff x="9769952" y="1752601"/>
            <a:chExt cx="1592138" cy="1625811"/>
          </a:xfrm>
        </p:grpSpPr>
        <p:grpSp>
          <p:nvGrpSpPr>
            <p:cNvPr id="40" name="组合 39"/>
            <p:cNvGrpSpPr/>
            <p:nvPr/>
          </p:nvGrpSpPr>
          <p:grpSpPr>
            <a:xfrm>
              <a:off x="9769952" y="1752601"/>
              <a:ext cx="1592138" cy="1625811"/>
              <a:chOff x="9398777" y="3695460"/>
              <a:chExt cx="1243846" cy="1270153"/>
            </a:xfrm>
          </p:grpSpPr>
          <p:sp>
            <p:nvSpPr>
              <p:cNvPr id="42" name="椭圆 41"/>
              <p:cNvSpPr/>
              <p:nvPr/>
            </p:nvSpPr>
            <p:spPr>
              <a:xfrm>
                <a:off x="9515104" y="3887786"/>
                <a:ext cx="973138" cy="973137"/>
              </a:xfrm>
              <a:prstGeom prst="ellipse">
                <a:avLst/>
              </a:prstGeom>
              <a:solidFill>
                <a:srgbClr val="0065B0"/>
              </a:solidFill>
              <a:ln>
                <a:noFill/>
              </a:ln>
              <a:effectLst>
                <a:outerShdw blurRad="292100" dist="88900" dir="27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3" name="椭圆 42"/>
              <p:cNvSpPr/>
              <p:nvPr/>
            </p:nvSpPr>
            <p:spPr>
              <a:xfrm>
                <a:off x="9398777" y="3772205"/>
                <a:ext cx="1193408" cy="1193408"/>
              </a:xfrm>
              <a:prstGeom prst="ellipse">
                <a:avLst/>
              </a:prstGeom>
              <a:gradFill>
                <a:gsLst>
                  <a:gs pos="100000">
                    <a:schemeClr val="bg1">
                      <a:alpha val="20000"/>
                    </a:schemeClr>
                  </a:gs>
                  <a:gs pos="45000">
                    <a:schemeClr val="bg1">
                      <a:alpha val="0"/>
                    </a:schemeClr>
                  </a:gs>
                </a:gsLst>
                <a:path path="shap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4" name="任意多边形 43"/>
              <p:cNvSpPr/>
              <p:nvPr/>
            </p:nvSpPr>
            <p:spPr>
              <a:xfrm>
                <a:off x="9404965" y="3777650"/>
                <a:ext cx="1060362" cy="1060361"/>
              </a:xfrm>
              <a:custGeom>
                <a:avLst/>
                <a:gdLst>
                  <a:gd name="connsiteX0" fmla="*/ 2048072 w 2048072"/>
                  <a:gd name="connsiteY0" fmla="*/ 1877343 h 2048072"/>
                  <a:gd name="connsiteX1" fmla="*/ 2041869 w 2048072"/>
                  <a:gd name="connsiteY1" fmla="*/ 1885638 h 2048072"/>
                  <a:gd name="connsiteX2" fmla="*/ 1885638 w 2048072"/>
                  <a:gd name="connsiteY2" fmla="*/ 2041869 h 2048072"/>
                  <a:gd name="connsiteX3" fmla="*/ 1877343 w 2048072"/>
                  <a:gd name="connsiteY3" fmla="*/ 2048072 h 2048072"/>
                  <a:gd name="connsiteX4" fmla="*/ 1152525 w 2048072"/>
                  <a:gd name="connsiteY4" fmla="*/ 0 h 2048072"/>
                  <a:gd name="connsiteX5" fmla="*/ 1796913 w 2048072"/>
                  <a:gd name="connsiteY5" fmla="*/ 196833 h 2048072"/>
                  <a:gd name="connsiteX6" fmla="*/ 1846248 w 2048072"/>
                  <a:gd name="connsiteY6" fmla="*/ 233725 h 2048072"/>
                  <a:gd name="connsiteX7" fmla="*/ 233725 w 2048072"/>
                  <a:gd name="connsiteY7" fmla="*/ 1846248 h 2048072"/>
                  <a:gd name="connsiteX8" fmla="*/ 196833 w 2048072"/>
                  <a:gd name="connsiteY8" fmla="*/ 1796913 h 2048072"/>
                  <a:gd name="connsiteX9" fmla="*/ 0 w 2048072"/>
                  <a:gd name="connsiteY9" fmla="*/ 1152525 h 2048072"/>
                  <a:gd name="connsiteX10" fmla="*/ 1152525 w 2048072"/>
                  <a:gd name="connsiteY10" fmla="*/ 0 h 204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8072" h="2048072">
                    <a:moveTo>
                      <a:pt x="2048072" y="1877343"/>
                    </a:moveTo>
                    <a:lnTo>
                      <a:pt x="2041869" y="1885638"/>
                    </a:lnTo>
                    <a:cubicBezTo>
                      <a:pt x="1994894" y="1942559"/>
                      <a:pt x="1942559" y="1994894"/>
                      <a:pt x="1885638" y="2041869"/>
                    </a:cubicBezTo>
                    <a:lnTo>
                      <a:pt x="1877343" y="2048072"/>
                    </a:lnTo>
                    <a:close/>
                    <a:moveTo>
                      <a:pt x="1152525" y="0"/>
                    </a:moveTo>
                    <a:cubicBezTo>
                      <a:pt x="1391221" y="0"/>
                      <a:pt x="1612969" y="72563"/>
                      <a:pt x="1796913" y="196833"/>
                    </a:cubicBezTo>
                    <a:lnTo>
                      <a:pt x="1846248" y="233725"/>
                    </a:lnTo>
                    <a:lnTo>
                      <a:pt x="233725" y="1846248"/>
                    </a:lnTo>
                    <a:lnTo>
                      <a:pt x="196833" y="1796913"/>
                    </a:lnTo>
                    <a:cubicBezTo>
                      <a:pt x="72563" y="1612969"/>
                      <a:pt x="0" y="1391221"/>
                      <a:pt x="0" y="1152525"/>
                    </a:cubicBezTo>
                    <a:cubicBezTo>
                      <a:pt x="0" y="516003"/>
                      <a:pt x="516003" y="0"/>
                      <a:pt x="1152525" y="0"/>
                    </a:cubicBezTo>
                    <a:close/>
                  </a:path>
                </a:pathLst>
              </a:custGeom>
              <a:solidFill>
                <a:schemeClr val="bg1">
                  <a:alpha val="13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椭圆 44"/>
              <p:cNvSpPr/>
              <p:nvPr/>
            </p:nvSpPr>
            <p:spPr>
              <a:xfrm>
                <a:off x="9474059" y="3695460"/>
                <a:ext cx="493145" cy="493144"/>
              </a:xfrm>
              <a:prstGeom prst="ellipse">
                <a:avLst/>
              </a:prstGeom>
              <a:gradFill flip="none" rotWithShape="1">
                <a:gsLst>
                  <a:gs pos="42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椭圆 45"/>
              <p:cNvSpPr/>
              <p:nvPr/>
            </p:nvSpPr>
            <p:spPr>
              <a:xfrm rot="19629600">
                <a:off x="9966571" y="4617502"/>
                <a:ext cx="676052" cy="220863"/>
              </a:xfrm>
              <a:prstGeom prst="ellipse">
                <a:avLst/>
              </a:prstGeom>
              <a:gradFill flip="none" rotWithShape="1">
                <a:gsLst>
                  <a:gs pos="36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sp>
          <p:nvSpPr>
            <p:cNvPr id="41" name="矩形 40"/>
            <p:cNvSpPr/>
            <p:nvPr/>
          </p:nvSpPr>
          <p:spPr>
            <a:xfrm>
              <a:off x="9997635" y="2129660"/>
              <a:ext cx="1104893" cy="904863"/>
            </a:xfrm>
            <a:prstGeom prst="rect">
              <a:avLst/>
            </a:prstGeom>
            <a:noFill/>
          </p:spPr>
          <p:txBody>
            <a:bodyPr wrap="square" rtlCol="0" anchor="ctr">
              <a:spAutoFit/>
            </a:bodyPr>
            <a:lstStyle/>
            <a:p>
              <a:pPr algn="ctr" defTabSz="914273" fontAlgn="ctr">
                <a:lnSpc>
                  <a:spcPct val="120000"/>
                </a:lnSpc>
              </a:pPr>
              <a:r>
                <a:rPr lang="en-US" altLang="zh-CN" sz="4400" dirty="0" smtClean="0">
                  <a:solidFill>
                    <a:srgbClr val="FDFDFD"/>
                  </a:solidFill>
                  <a:latin typeface="Arial" panose="020B0604020202020204" pitchFamily="34" charset="0"/>
                  <a:cs typeface="Arial" panose="020B0604020202020204" pitchFamily="34" charset="0"/>
                </a:rPr>
                <a:t>02</a:t>
              </a:r>
              <a:endParaRPr lang="zh-CN" altLang="en-US" sz="4400" dirty="0">
                <a:solidFill>
                  <a:srgbClr val="FDFDFD"/>
                </a:solidFill>
                <a:latin typeface="Arial" panose="020B0604020202020204" pitchFamily="34" charset="0"/>
                <a:cs typeface="Arial" panose="020B0604020202020204" pitchFamily="34" charset="0"/>
              </a:endParaRPr>
            </a:p>
          </p:txBody>
        </p:sp>
      </p:grpSp>
      <p:grpSp>
        <p:nvGrpSpPr>
          <p:cNvPr id="47" name="组合 46"/>
          <p:cNvGrpSpPr/>
          <p:nvPr/>
        </p:nvGrpSpPr>
        <p:grpSpPr>
          <a:xfrm>
            <a:off x="3988670" y="4183873"/>
            <a:ext cx="1584213" cy="1632781"/>
            <a:chOff x="3988670" y="4183873"/>
            <a:chExt cx="1584213" cy="1632781"/>
          </a:xfrm>
        </p:grpSpPr>
        <p:grpSp>
          <p:nvGrpSpPr>
            <p:cNvPr id="48" name="组合 47"/>
            <p:cNvGrpSpPr/>
            <p:nvPr/>
          </p:nvGrpSpPr>
          <p:grpSpPr>
            <a:xfrm>
              <a:off x="3988670" y="4183873"/>
              <a:ext cx="1584213" cy="1632781"/>
              <a:chOff x="9404968" y="3695460"/>
              <a:chExt cx="1237655" cy="1275598"/>
            </a:xfrm>
          </p:grpSpPr>
          <p:sp>
            <p:nvSpPr>
              <p:cNvPr id="50" name="椭圆 49"/>
              <p:cNvSpPr/>
              <p:nvPr/>
            </p:nvSpPr>
            <p:spPr>
              <a:xfrm>
                <a:off x="9515104" y="3887786"/>
                <a:ext cx="973138" cy="973137"/>
              </a:xfrm>
              <a:prstGeom prst="ellipse">
                <a:avLst/>
              </a:prstGeom>
              <a:solidFill>
                <a:srgbClr val="0065B0"/>
              </a:solidFill>
              <a:ln>
                <a:noFill/>
              </a:ln>
              <a:effectLst>
                <a:outerShdw blurRad="292100" dist="88900" dir="27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1" name="椭圆 50"/>
              <p:cNvSpPr/>
              <p:nvPr/>
            </p:nvSpPr>
            <p:spPr>
              <a:xfrm>
                <a:off x="9411654" y="3777650"/>
                <a:ext cx="1193408" cy="1193408"/>
              </a:xfrm>
              <a:prstGeom prst="ellipse">
                <a:avLst/>
              </a:prstGeom>
              <a:gradFill>
                <a:gsLst>
                  <a:gs pos="100000">
                    <a:schemeClr val="bg1">
                      <a:alpha val="20000"/>
                    </a:schemeClr>
                  </a:gs>
                  <a:gs pos="45000">
                    <a:schemeClr val="bg1">
                      <a:alpha val="0"/>
                    </a:schemeClr>
                  </a:gs>
                </a:gsLst>
                <a:path path="shap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2" name="任意多边形 51"/>
              <p:cNvSpPr/>
              <p:nvPr/>
            </p:nvSpPr>
            <p:spPr>
              <a:xfrm>
                <a:off x="9404968" y="3777651"/>
                <a:ext cx="1060362" cy="1060361"/>
              </a:xfrm>
              <a:custGeom>
                <a:avLst/>
                <a:gdLst>
                  <a:gd name="connsiteX0" fmla="*/ 2048072 w 2048072"/>
                  <a:gd name="connsiteY0" fmla="*/ 1877343 h 2048072"/>
                  <a:gd name="connsiteX1" fmla="*/ 2041869 w 2048072"/>
                  <a:gd name="connsiteY1" fmla="*/ 1885638 h 2048072"/>
                  <a:gd name="connsiteX2" fmla="*/ 1885638 w 2048072"/>
                  <a:gd name="connsiteY2" fmla="*/ 2041869 h 2048072"/>
                  <a:gd name="connsiteX3" fmla="*/ 1877343 w 2048072"/>
                  <a:gd name="connsiteY3" fmla="*/ 2048072 h 2048072"/>
                  <a:gd name="connsiteX4" fmla="*/ 1152525 w 2048072"/>
                  <a:gd name="connsiteY4" fmla="*/ 0 h 2048072"/>
                  <a:gd name="connsiteX5" fmla="*/ 1796913 w 2048072"/>
                  <a:gd name="connsiteY5" fmla="*/ 196833 h 2048072"/>
                  <a:gd name="connsiteX6" fmla="*/ 1846248 w 2048072"/>
                  <a:gd name="connsiteY6" fmla="*/ 233725 h 2048072"/>
                  <a:gd name="connsiteX7" fmla="*/ 233725 w 2048072"/>
                  <a:gd name="connsiteY7" fmla="*/ 1846248 h 2048072"/>
                  <a:gd name="connsiteX8" fmla="*/ 196833 w 2048072"/>
                  <a:gd name="connsiteY8" fmla="*/ 1796913 h 2048072"/>
                  <a:gd name="connsiteX9" fmla="*/ 0 w 2048072"/>
                  <a:gd name="connsiteY9" fmla="*/ 1152525 h 2048072"/>
                  <a:gd name="connsiteX10" fmla="*/ 1152525 w 2048072"/>
                  <a:gd name="connsiteY10" fmla="*/ 0 h 204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8072" h="2048072">
                    <a:moveTo>
                      <a:pt x="2048072" y="1877343"/>
                    </a:moveTo>
                    <a:lnTo>
                      <a:pt x="2041869" y="1885638"/>
                    </a:lnTo>
                    <a:cubicBezTo>
                      <a:pt x="1994894" y="1942559"/>
                      <a:pt x="1942559" y="1994894"/>
                      <a:pt x="1885638" y="2041869"/>
                    </a:cubicBezTo>
                    <a:lnTo>
                      <a:pt x="1877343" y="2048072"/>
                    </a:lnTo>
                    <a:close/>
                    <a:moveTo>
                      <a:pt x="1152525" y="0"/>
                    </a:moveTo>
                    <a:cubicBezTo>
                      <a:pt x="1391221" y="0"/>
                      <a:pt x="1612969" y="72563"/>
                      <a:pt x="1796913" y="196833"/>
                    </a:cubicBezTo>
                    <a:lnTo>
                      <a:pt x="1846248" y="233725"/>
                    </a:lnTo>
                    <a:lnTo>
                      <a:pt x="233725" y="1846248"/>
                    </a:lnTo>
                    <a:lnTo>
                      <a:pt x="196833" y="1796913"/>
                    </a:lnTo>
                    <a:cubicBezTo>
                      <a:pt x="72563" y="1612969"/>
                      <a:pt x="0" y="1391221"/>
                      <a:pt x="0" y="1152525"/>
                    </a:cubicBezTo>
                    <a:cubicBezTo>
                      <a:pt x="0" y="516003"/>
                      <a:pt x="516003" y="0"/>
                      <a:pt x="1152525" y="0"/>
                    </a:cubicBezTo>
                    <a:close/>
                  </a:path>
                </a:pathLst>
              </a:custGeom>
              <a:solidFill>
                <a:schemeClr val="bg1">
                  <a:alpha val="13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3" name="椭圆 52"/>
              <p:cNvSpPr/>
              <p:nvPr/>
            </p:nvSpPr>
            <p:spPr>
              <a:xfrm>
                <a:off x="9474059" y="3695460"/>
                <a:ext cx="493145" cy="493144"/>
              </a:xfrm>
              <a:prstGeom prst="ellipse">
                <a:avLst/>
              </a:prstGeom>
              <a:gradFill flip="none" rotWithShape="1">
                <a:gsLst>
                  <a:gs pos="42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4" name="椭圆 53"/>
              <p:cNvSpPr/>
              <p:nvPr/>
            </p:nvSpPr>
            <p:spPr>
              <a:xfrm rot="19629600">
                <a:off x="9966571" y="4617502"/>
                <a:ext cx="676052" cy="220863"/>
              </a:xfrm>
              <a:prstGeom prst="ellipse">
                <a:avLst/>
              </a:prstGeom>
              <a:gradFill flip="none" rotWithShape="1">
                <a:gsLst>
                  <a:gs pos="36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sp>
          <p:nvSpPr>
            <p:cNvPr id="49" name="矩形 48"/>
            <p:cNvSpPr/>
            <p:nvPr/>
          </p:nvSpPr>
          <p:spPr>
            <a:xfrm>
              <a:off x="4199148" y="4538842"/>
              <a:ext cx="1104893" cy="904863"/>
            </a:xfrm>
            <a:prstGeom prst="rect">
              <a:avLst/>
            </a:prstGeom>
            <a:noFill/>
          </p:spPr>
          <p:txBody>
            <a:bodyPr wrap="square" rtlCol="0" anchor="ctr">
              <a:spAutoFit/>
            </a:bodyPr>
            <a:lstStyle/>
            <a:p>
              <a:pPr algn="ctr" defTabSz="914273" fontAlgn="ctr">
                <a:lnSpc>
                  <a:spcPct val="120000"/>
                </a:lnSpc>
              </a:pPr>
              <a:r>
                <a:rPr lang="en-US" altLang="zh-CN" sz="4400" dirty="0" smtClean="0">
                  <a:solidFill>
                    <a:srgbClr val="FDFDFD"/>
                  </a:solidFill>
                  <a:latin typeface="Arial" panose="020B0604020202020204" pitchFamily="34" charset="0"/>
                  <a:cs typeface="Arial" panose="020B0604020202020204" pitchFamily="34" charset="0"/>
                </a:rPr>
                <a:t>03</a:t>
              </a:r>
              <a:endParaRPr lang="zh-CN" altLang="en-US" sz="4400" dirty="0">
                <a:solidFill>
                  <a:srgbClr val="FDFDFD"/>
                </a:solidFill>
                <a:latin typeface="Arial" panose="020B0604020202020204" pitchFamily="34" charset="0"/>
                <a:cs typeface="Arial" panose="020B0604020202020204" pitchFamily="34" charset="0"/>
              </a:endParaRPr>
            </a:p>
          </p:txBody>
        </p:sp>
      </p:grpSp>
      <p:grpSp>
        <p:nvGrpSpPr>
          <p:cNvPr id="55" name="组合 54"/>
          <p:cNvGrpSpPr/>
          <p:nvPr/>
        </p:nvGrpSpPr>
        <p:grpSpPr>
          <a:xfrm>
            <a:off x="9769950" y="4186250"/>
            <a:ext cx="1584213" cy="1673978"/>
            <a:chOff x="9769950" y="4186250"/>
            <a:chExt cx="1584213" cy="1673978"/>
          </a:xfrm>
        </p:grpSpPr>
        <p:grpSp>
          <p:nvGrpSpPr>
            <p:cNvPr id="56" name="组合 55"/>
            <p:cNvGrpSpPr/>
            <p:nvPr/>
          </p:nvGrpSpPr>
          <p:grpSpPr>
            <a:xfrm>
              <a:off x="9769950" y="4186250"/>
              <a:ext cx="1584213" cy="1673978"/>
              <a:chOff x="4156894" y="2537100"/>
              <a:chExt cx="1237655" cy="1307783"/>
            </a:xfrm>
          </p:grpSpPr>
          <p:sp>
            <p:nvSpPr>
              <p:cNvPr id="58" name="椭圆 57"/>
              <p:cNvSpPr/>
              <p:nvPr/>
            </p:nvSpPr>
            <p:spPr>
              <a:xfrm>
                <a:off x="4267030" y="2729426"/>
                <a:ext cx="973138" cy="973137"/>
              </a:xfrm>
              <a:prstGeom prst="ellipse">
                <a:avLst/>
              </a:prstGeom>
              <a:solidFill>
                <a:srgbClr val="00B0F0"/>
              </a:solidFill>
              <a:ln>
                <a:noFill/>
              </a:ln>
              <a:effectLst>
                <a:outerShdw blurRad="292100" dist="88900" dir="27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59" name="椭圆 58"/>
              <p:cNvSpPr/>
              <p:nvPr/>
            </p:nvSpPr>
            <p:spPr>
              <a:xfrm>
                <a:off x="4156894" y="2651475"/>
                <a:ext cx="1193408" cy="1193408"/>
              </a:xfrm>
              <a:prstGeom prst="ellipse">
                <a:avLst/>
              </a:prstGeom>
              <a:gradFill>
                <a:gsLst>
                  <a:gs pos="100000">
                    <a:schemeClr val="bg1">
                      <a:alpha val="20000"/>
                    </a:schemeClr>
                  </a:gs>
                  <a:gs pos="45000">
                    <a:schemeClr val="bg1">
                      <a:alpha val="0"/>
                    </a:schemeClr>
                  </a:gs>
                </a:gsLst>
                <a:path path="shape">
                  <a:fillToRect l="50000" t="50000" r="50000" b="5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0" name="任意多边形 59"/>
              <p:cNvSpPr/>
              <p:nvPr/>
            </p:nvSpPr>
            <p:spPr>
              <a:xfrm>
                <a:off x="4156894" y="2619291"/>
                <a:ext cx="1060362" cy="1060361"/>
              </a:xfrm>
              <a:custGeom>
                <a:avLst/>
                <a:gdLst>
                  <a:gd name="connsiteX0" fmla="*/ 2048072 w 2048072"/>
                  <a:gd name="connsiteY0" fmla="*/ 1877343 h 2048072"/>
                  <a:gd name="connsiteX1" fmla="*/ 2041869 w 2048072"/>
                  <a:gd name="connsiteY1" fmla="*/ 1885638 h 2048072"/>
                  <a:gd name="connsiteX2" fmla="*/ 1885638 w 2048072"/>
                  <a:gd name="connsiteY2" fmla="*/ 2041869 h 2048072"/>
                  <a:gd name="connsiteX3" fmla="*/ 1877343 w 2048072"/>
                  <a:gd name="connsiteY3" fmla="*/ 2048072 h 2048072"/>
                  <a:gd name="connsiteX4" fmla="*/ 1152525 w 2048072"/>
                  <a:gd name="connsiteY4" fmla="*/ 0 h 2048072"/>
                  <a:gd name="connsiteX5" fmla="*/ 1796913 w 2048072"/>
                  <a:gd name="connsiteY5" fmla="*/ 196833 h 2048072"/>
                  <a:gd name="connsiteX6" fmla="*/ 1846248 w 2048072"/>
                  <a:gd name="connsiteY6" fmla="*/ 233725 h 2048072"/>
                  <a:gd name="connsiteX7" fmla="*/ 233725 w 2048072"/>
                  <a:gd name="connsiteY7" fmla="*/ 1846248 h 2048072"/>
                  <a:gd name="connsiteX8" fmla="*/ 196833 w 2048072"/>
                  <a:gd name="connsiteY8" fmla="*/ 1796913 h 2048072"/>
                  <a:gd name="connsiteX9" fmla="*/ 0 w 2048072"/>
                  <a:gd name="connsiteY9" fmla="*/ 1152525 h 2048072"/>
                  <a:gd name="connsiteX10" fmla="*/ 1152525 w 2048072"/>
                  <a:gd name="connsiteY10" fmla="*/ 0 h 204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8072" h="2048072">
                    <a:moveTo>
                      <a:pt x="2048072" y="1877343"/>
                    </a:moveTo>
                    <a:lnTo>
                      <a:pt x="2041869" y="1885638"/>
                    </a:lnTo>
                    <a:cubicBezTo>
                      <a:pt x="1994894" y="1942559"/>
                      <a:pt x="1942559" y="1994894"/>
                      <a:pt x="1885638" y="2041869"/>
                    </a:cubicBezTo>
                    <a:lnTo>
                      <a:pt x="1877343" y="2048072"/>
                    </a:lnTo>
                    <a:close/>
                    <a:moveTo>
                      <a:pt x="1152525" y="0"/>
                    </a:moveTo>
                    <a:cubicBezTo>
                      <a:pt x="1391221" y="0"/>
                      <a:pt x="1612969" y="72563"/>
                      <a:pt x="1796913" y="196833"/>
                    </a:cubicBezTo>
                    <a:lnTo>
                      <a:pt x="1846248" y="233725"/>
                    </a:lnTo>
                    <a:lnTo>
                      <a:pt x="233725" y="1846248"/>
                    </a:lnTo>
                    <a:lnTo>
                      <a:pt x="196833" y="1796913"/>
                    </a:lnTo>
                    <a:cubicBezTo>
                      <a:pt x="72563" y="1612969"/>
                      <a:pt x="0" y="1391221"/>
                      <a:pt x="0" y="1152525"/>
                    </a:cubicBezTo>
                    <a:cubicBezTo>
                      <a:pt x="0" y="516003"/>
                      <a:pt x="516003" y="0"/>
                      <a:pt x="1152525" y="0"/>
                    </a:cubicBezTo>
                    <a:close/>
                  </a:path>
                </a:pathLst>
              </a:custGeom>
              <a:solidFill>
                <a:schemeClr val="bg1">
                  <a:alpha val="13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1" name="椭圆 60"/>
              <p:cNvSpPr/>
              <p:nvPr/>
            </p:nvSpPr>
            <p:spPr>
              <a:xfrm>
                <a:off x="4225985" y="2537100"/>
                <a:ext cx="493145" cy="493144"/>
              </a:xfrm>
              <a:prstGeom prst="ellipse">
                <a:avLst/>
              </a:prstGeom>
              <a:gradFill flip="none" rotWithShape="1">
                <a:gsLst>
                  <a:gs pos="42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2" name="椭圆 61"/>
              <p:cNvSpPr/>
              <p:nvPr/>
            </p:nvSpPr>
            <p:spPr>
              <a:xfrm rot="19629600">
                <a:off x="4718497" y="3459142"/>
                <a:ext cx="676052" cy="220863"/>
              </a:xfrm>
              <a:prstGeom prst="ellipse">
                <a:avLst/>
              </a:prstGeom>
              <a:gradFill flip="none" rotWithShape="1">
                <a:gsLst>
                  <a:gs pos="36000">
                    <a:srgbClr val="FFFFFF">
                      <a:alpha val="50000"/>
                    </a:srgbClr>
                  </a:gs>
                  <a:gs pos="100000">
                    <a:schemeClr val="bg1">
                      <a:lumMod val="100000"/>
                      <a:alpha val="0"/>
                    </a:schemeClr>
                  </a:gs>
                  <a:gs pos="0">
                    <a:schemeClr val="bg1">
                      <a:alpha val="9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sp>
          <p:nvSpPr>
            <p:cNvPr id="57" name="矩形 56"/>
            <p:cNvSpPr/>
            <p:nvPr/>
          </p:nvSpPr>
          <p:spPr>
            <a:xfrm>
              <a:off x="9986721" y="4568630"/>
              <a:ext cx="1104893" cy="904863"/>
            </a:xfrm>
            <a:prstGeom prst="rect">
              <a:avLst/>
            </a:prstGeom>
            <a:noFill/>
          </p:spPr>
          <p:txBody>
            <a:bodyPr wrap="square" rtlCol="0" anchor="ctr">
              <a:spAutoFit/>
            </a:bodyPr>
            <a:lstStyle/>
            <a:p>
              <a:pPr algn="ctr" defTabSz="914273" fontAlgn="ctr">
                <a:lnSpc>
                  <a:spcPct val="120000"/>
                </a:lnSpc>
              </a:pPr>
              <a:r>
                <a:rPr lang="en-US" altLang="zh-CN" sz="4400" dirty="0" smtClean="0">
                  <a:solidFill>
                    <a:srgbClr val="FDFDFD"/>
                  </a:solidFill>
                  <a:latin typeface="Arial" panose="020B0604020202020204" pitchFamily="34" charset="0"/>
                  <a:cs typeface="Arial" panose="020B0604020202020204" pitchFamily="34" charset="0"/>
                </a:rPr>
                <a:t>04</a:t>
              </a:r>
              <a:endParaRPr lang="zh-CN" altLang="en-US" sz="4400" dirty="0">
                <a:solidFill>
                  <a:srgbClr val="FDFDFD"/>
                </a:solidFill>
                <a:latin typeface="Arial" panose="020B0604020202020204" pitchFamily="34" charset="0"/>
                <a:cs typeface="Arial" panose="020B0604020202020204" pitchFamily="34" charset="0"/>
              </a:endParaRPr>
            </a:p>
          </p:txBody>
        </p:sp>
      </p:grpSp>
      <p:grpSp>
        <p:nvGrpSpPr>
          <p:cNvPr id="63" name="组合 62"/>
          <p:cNvGrpSpPr/>
          <p:nvPr/>
        </p:nvGrpSpPr>
        <p:grpSpPr>
          <a:xfrm>
            <a:off x="952834" y="1805329"/>
            <a:ext cx="1437014" cy="1652450"/>
            <a:chOff x="952834" y="1805329"/>
            <a:chExt cx="1437014" cy="1652450"/>
          </a:xfrm>
        </p:grpSpPr>
        <p:grpSp>
          <p:nvGrpSpPr>
            <p:cNvPr id="64" name="组合 63"/>
            <p:cNvGrpSpPr/>
            <p:nvPr/>
          </p:nvGrpSpPr>
          <p:grpSpPr>
            <a:xfrm>
              <a:off x="952834" y="1805329"/>
              <a:ext cx="1437014" cy="1652450"/>
              <a:chOff x="1791034" y="2578294"/>
              <a:chExt cx="1122657" cy="1290965"/>
            </a:xfrm>
          </p:grpSpPr>
          <p:pic>
            <p:nvPicPr>
              <p:cNvPr id="66" name="图片 65"/>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5400000">
                <a:off x="2218125" y="3173694"/>
                <a:ext cx="1290965" cy="100166"/>
              </a:xfrm>
              <a:prstGeom prst="rect">
                <a:avLst/>
              </a:prstGeom>
            </p:spPr>
          </p:pic>
          <p:pic>
            <p:nvPicPr>
              <p:cNvPr id="67" name="图片 66"/>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16200000" flipH="1">
                <a:off x="1195634" y="3173694"/>
                <a:ext cx="1290965" cy="100166"/>
              </a:xfrm>
              <a:prstGeom prst="rect">
                <a:avLst/>
              </a:prstGeom>
            </p:spPr>
          </p:pic>
        </p:grpSp>
        <p:sp>
          <p:nvSpPr>
            <p:cNvPr id="65" name="Freeform 48"/>
            <p:cNvSpPr>
              <a:spLocks noEditPoints="1"/>
            </p:cNvSpPr>
            <p:nvPr/>
          </p:nvSpPr>
          <p:spPr bwMode="auto">
            <a:xfrm>
              <a:off x="1418078" y="2335471"/>
              <a:ext cx="520842" cy="498549"/>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00B0F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68" name="组合 67"/>
          <p:cNvGrpSpPr/>
          <p:nvPr/>
        </p:nvGrpSpPr>
        <p:grpSpPr>
          <a:xfrm>
            <a:off x="6749548" y="1805330"/>
            <a:ext cx="1437014" cy="1652450"/>
            <a:chOff x="6749548" y="1805330"/>
            <a:chExt cx="1437014" cy="1652450"/>
          </a:xfrm>
        </p:grpSpPr>
        <p:grpSp>
          <p:nvGrpSpPr>
            <p:cNvPr id="69" name="组合 68"/>
            <p:cNvGrpSpPr/>
            <p:nvPr/>
          </p:nvGrpSpPr>
          <p:grpSpPr>
            <a:xfrm>
              <a:off x="6749548" y="1805330"/>
              <a:ext cx="1437014" cy="1652450"/>
              <a:chOff x="7039108" y="3736654"/>
              <a:chExt cx="1122657" cy="1290965"/>
            </a:xfrm>
          </p:grpSpPr>
          <p:pic>
            <p:nvPicPr>
              <p:cNvPr id="71" name="图片 70"/>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5400000">
                <a:off x="7466199" y="4332054"/>
                <a:ext cx="1290965" cy="100166"/>
              </a:xfrm>
              <a:prstGeom prst="rect">
                <a:avLst/>
              </a:prstGeom>
            </p:spPr>
          </p:pic>
          <p:pic>
            <p:nvPicPr>
              <p:cNvPr id="72" name="图片 71"/>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16200000" flipH="1">
                <a:off x="6443708" y="4332054"/>
                <a:ext cx="1290965" cy="100166"/>
              </a:xfrm>
              <a:prstGeom prst="rect">
                <a:avLst/>
              </a:prstGeom>
            </p:spPr>
          </p:pic>
        </p:grpSp>
        <p:sp>
          <p:nvSpPr>
            <p:cNvPr id="70" name="Freeform 26"/>
            <p:cNvSpPr>
              <a:spLocks noEditPoints="1"/>
            </p:cNvSpPr>
            <p:nvPr/>
          </p:nvSpPr>
          <p:spPr bwMode="auto">
            <a:xfrm>
              <a:off x="7272247" y="2402121"/>
              <a:ext cx="436753" cy="458868"/>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0065B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73" name="组合 72"/>
          <p:cNvGrpSpPr/>
          <p:nvPr/>
        </p:nvGrpSpPr>
        <p:grpSpPr>
          <a:xfrm>
            <a:off x="6741622" y="4238979"/>
            <a:ext cx="1437014" cy="1652450"/>
            <a:chOff x="6741622" y="4238979"/>
            <a:chExt cx="1437014" cy="1652450"/>
          </a:xfrm>
        </p:grpSpPr>
        <p:grpSp>
          <p:nvGrpSpPr>
            <p:cNvPr id="74" name="组合 73"/>
            <p:cNvGrpSpPr/>
            <p:nvPr/>
          </p:nvGrpSpPr>
          <p:grpSpPr>
            <a:xfrm>
              <a:off x="6741622" y="4238979"/>
              <a:ext cx="1437014" cy="1652450"/>
              <a:chOff x="1791034" y="2578294"/>
              <a:chExt cx="1122657" cy="1290965"/>
            </a:xfrm>
          </p:grpSpPr>
          <p:pic>
            <p:nvPicPr>
              <p:cNvPr id="76" name="图片 75"/>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5400000">
                <a:off x="2218125" y="3173694"/>
                <a:ext cx="1290965" cy="100166"/>
              </a:xfrm>
              <a:prstGeom prst="rect">
                <a:avLst/>
              </a:prstGeom>
            </p:spPr>
          </p:pic>
          <p:pic>
            <p:nvPicPr>
              <p:cNvPr id="77" name="图片 76"/>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16200000" flipH="1">
                <a:off x="1195634" y="3173694"/>
                <a:ext cx="1290965" cy="100166"/>
              </a:xfrm>
              <a:prstGeom prst="rect">
                <a:avLst/>
              </a:prstGeom>
            </p:spPr>
          </p:pic>
        </p:grpSp>
        <p:sp>
          <p:nvSpPr>
            <p:cNvPr id="75" name="Freeform 31"/>
            <p:cNvSpPr>
              <a:spLocks noEditPoints="1"/>
            </p:cNvSpPr>
            <p:nvPr/>
          </p:nvSpPr>
          <p:spPr bwMode="auto">
            <a:xfrm>
              <a:off x="7308438" y="4839612"/>
              <a:ext cx="401271" cy="504630"/>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00B0F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78" name="组合 77"/>
          <p:cNvGrpSpPr/>
          <p:nvPr/>
        </p:nvGrpSpPr>
        <p:grpSpPr>
          <a:xfrm>
            <a:off x="960343" y="4236601"/>
            <a:ext cx="1437014" cy="1652450"/>
            <a:chOff x="960343" y="4236601"/>
            <a:chExt cx="1437014" cy="1652450"/>
          </a:xfrm>
        </p:grpSpPr>
        <p:grpSp>
          <p:nvGrpSpPr>
            <p:cNvPr id="79" name="组合 78"/>
            <p:cNvGrpSpPr/>
            <p:nvPr/>
          </p:nvGrpSpPr>
          <p:grpSpPr>
            <a:xfrm>
              <a:off x="960343" y="4236601"/>
              <a:ext cx="1437014" cy="1652450"/>
              <a:chOff x="7039108" y="3736654"/>
              <a:chExt cx="1122657" cy="1290965"/>
            </a:xfrm>
          </p:grpSpPr>
          <p:pic>
            <p:nvPicPr>
              <p:cNvPr id="81" name="图片 80"/>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5400000">
                <a:off x="7466199" y="4332054"/>
                <a:ext cx="1290965" cy="100166"/>
              </a:xfrm>
              <a:prstGeom prst="rect">
                <a:avLst/>
              </a:prstGeom>
            </p:spPr>
          </p:pic>
          <p:pic>
            <p:nvPicPr>
              <p:cNvPr id="82" name="图片 81"/>
              <p:cNvPicPr>
                <a:picLocks noChangeAspect="1"/>
              </p:cNvPicPr>
              <p:nvPr/>
            </p:nvPicPr>
            <p:blipFill rotWithShape="1">
              <a:blip r:embed="rId5">
                <a:grayscl/>
                <a:extLst>
                  <a:ext uri="{BEBA8EAE-BF5A-486C-A8C5-ECC9F3942E4B}">
                    <a14:imgProps xmlns:a14="http://schemas.microsoft.com/office/drawing/2010/main">
                      <a14:imgLayer r:embed="rId6">
                        <a14:imgEffect>
                          <a14:colorTemperature colorTemp="2000"/>
                        </a14:imgEffect>
                      </a14:imgLayer>
                    </a14:imgProps>
                  </a:ext>
                </a:extLst>
              </a:blip>
              <a:srcRect b="72279"/>
              <a:stretch/>
            </p:blipFill>
            <p:spPr>
              <a:xfrm rot="16200000" flipH="1">
                <a:off x="6443708" y="4332054"/>
                <a:ext cx="1290965" cy="100166"/>
              </a:xfrm>
              <a:prstGeom prst="rect">
                <a:avLst/>
              </a:prstGeom>
            </p:spPr>
          </p:pic>
        </p:grpSp>
        <p:sp>
          <p:nvSpPr>
            <p:cNvPr id="80" name="Freeform 16"/>
            <p:cNvSpPr>
              <a:spLocks noEditPoints="1"/>
            </p:cNvSpPr>
            <p:nvPr/>
          </p:nvSpPr>
          <p:spPr bwMode="auto">
            <a:xfrm>
              <a:off x="1373986" y="4857678"/>
              <a:ext cx="590366" cy="470798"/>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0065B0"/>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Tree>
    <p:extLst>
      <p:ext uri="{BB962C8B-B14F-4D97-AF65-F5344CB8AC3E}">
        <p14:creationId xmlns:p14="http://schemas.microsoft.com/office/powerpoint/2010/main" val="3541852566"/>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barn(outHorizontal)">
                                      <p:cBhvr>
                                        <p:cTn id="7" dur="500"/>
                                        <p:tgtEl>
                                          <p:spTgt spid="6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ppt_w</p:attrName>
                                        </p:attrNameLst>
                                      </p:cBhvr>
                                      <p:tavLst>
                                        <p:tav tm="0">
                                          <p:val>
                                            <p:fltVal val="0"/>
                                          </p:val>
                                        </p:tav>
                                        <p:tav tm="100000">
                                          <p:val>
                                            <p:strVal val="#ppt_w"/>
                                          </p:val>
                                        </p:tav>
                                      </p:tavLst>
                                    </p:anim>
                                    <p:anim calcmode="lin" valueType="num">
                                      <p:cBhvr>
                                        <p:cTn id="12" dur="500" fill="hold"/>
                                        <p:tgtEl>
                                          <p:spTgt spid="30"/>
                                        </p:tgtEl>
                                        <p:attrNameLst>
                                          <p:attrName>ppt_h</p:attrName>
                                        </p:attrNameLst>
                                      </p:cBhvr>
                                      <p:tavLst>
                                        <p:tav tm="0">
                                          <p:val>
                                            <p:fltVal val="0"/>
                                          </p:val>
                                        </p:tav>
                                        <p:tav tm="100000">
                                          <p:val>
                                            <p:strVal val="#ppt_h"/>
                                          </p:val>
                                        </p:tav>
                                      </p:tavLst>
                                    </p:anim>
                                    <p:animEffect transition="in" filter="fade">
                                      <p:cBhvr>
                                        <p:cTn id="13" dur="500"/>
                                        <p:tgtEl>
                                          <p:spTgt spid="30"/>
                                        </p:tgtEl>
                                      </p:cBhvr>
                                    </p:animEffect>
                                  </p:childTnLst>
                                </p:cTn>
                              </p:par>
                            </p:childTnLst>
                          </p:cTn>
                        </p:par>
                        <p:par>
                          <p:cTn id="14" fill="hold">
                            <p:stCondLst>
                              <p:cond delay="1000"/>
                            </p:stCondLst>
                            <p:childTnLst>
                              <p:par>
                                <p:cTn id="15" presetID="14" presetClass="entr" presetSubtype="10" fill="hold"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randombar(horizontal)">
                                      <p:cBhvr>
                                        <p:cTn id="17" dur="500"/>
                                        <p:tgtEl>
                                          <p:spTgt spid="19"/>
                                        </p:tgtEl>
                                      </p:cBhvr>
                                    </p:animEffect>
                                  </p:childTnLst>
                                </p:cTn>
                              </p:par>
                            </p:childTnLst>
                          </p:cTn>
                        </p:par>
                        <p:par>
                          <p:cTn id="18" fill="hold">
                            <p:stCondLst>
                              <p:cond delay="1500"/>
                            </p:stCondLst>
                            <p:childTnLst>
                              <p:par>
                                <p:cTn id="19" presetID="42" presetClass="entr" presetSubtype="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16" presetClass="entr" presetSubtype="42" fill="hold" nodeType="after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barn(outHorizontal)">
                                      <p:cBhvr>
                                        <p:cTn id="27" dur="500"/>
                                        <p:tgtEl>
                                          <p:spTgt spid="68"/>
                                        </p:tgtEl>
                                      </p:cBhvr>
                                    </p:animEffect>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 calcmode="lin" valueType="num">
                                      <p:cBhvr>
                                        <p:cTn id="31" dur="500" fill="hold"/>
                                        <p:tgtEl>
                                          <p:spTgt spid="39"/>
                                        </p:tgtEl>
                                        <p:attrNameLst>
                                          <p:attrName>ppt_w</p:attrName>
                                        </p:attrNameLst>
                                      </p:cBhvr>
                                      <p:tavLst>
                                        <p:tav tm="0">
                                          <p:val>
                                            <p:fltVal val="0"/>
                                          </p:val>
                                        </p:tav>
                                        <p:tav tm="100000">
                                          <p:val>
                                            <p:strVal val="#ppt_w"/>
                                          </p:val>
                                        </p:tav>
                                      </p:tavLst>
                                    </p:anim>
                                    <p:anim calcmode="lin" valueType="num">
                                      <p:cBhvr>
                                        <p:cTn id="32" dur="500" fill="hold"/>
                                        <p:tgtEl>
                                          <p:spTgt spid="39"/>
                                        </p:tgtEl>
                                        <p:attrNameLst>
                                          <p:attrName>ppt_h</p:attrName>
                                        </p:attrNameLst>
                                      </p:cBhvr>
                                      <p:tavLst>
                                        <p:tav tm="0">
                                          <p:val>
                                            <p:fltVal val="0"/>
                                          </p:val>
                                        </p:tav>
                                        <p:tav tm="100000">
                                          <p:val>
                                            <p:strVal val="#ppt_h"/>
                                          </p:val>
                                        </p:tav>
                                      </p:tavLst>
                                    </p:anim>
                                    <p:animEffect transition="in" filter="fade">
                                      <p:cBhvr>
                                        <p:cTn id="33" dur="500"/>
                                        <p:tgtEl>
                                          <p:spTgt spid="39"/>
                                        </p:tgtEl>
                                      </p:cBhvr>
                                    </p:animEffect>
                                  </p:childTnLst>
                                </p:cTn>
                              </p:par>
                            </p:childTnLst>
                          </p:cTn>
                        </p:par>
                        <p:par>
                          <p:cTn id="34" fill="hold">
                            <p:stCondLst>
                              <p:cond delay="3500"/>
                            </p:stCondLst>
                            <p:childTnLst>
                              <p:par>
                                <p:cTn id="35" presetID="14" presetClass="entr" presetSubtype="10"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randombar(horizontal)">
                                      <p:cBhvr>
                                        <p:cTn id="37" dur="500"/>
                                        <p:tgtEl>
                                          <p:spTgt spid="25"/>
                                        </p:tgtEl>
                                      </p:cBhvr>
                                    </p:animEffect>
                                  </p:childTnLst>
                                </p:cTn>
                              </p:par>
                            </p:childTnLst>
                          </p:cTn>
                        </p:par>
                        <p:par>
                          <p:cTn id="38" fill="hold">
                            <p:stCondLst>
                              <p:cond delay="4000"/>
                            </p:stCondLst>
                            <p:childTnLst>
                              <p:par>
                                <p:cTn id="39" presetID="42" presetClass="entr" presetSubtype="0" fill="hold" grpId="0"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000"/>
                                        <p:tgtEl>
                                          <p:spTgt spid="24"/>
                                        </p:tgtEl>
                                      </p:cBhvr>
                                    </p:animEffect>
                                    <p:anim calcmode="lin" valueType="num">
                                      <p:cBhvr>
                                        <p:cTn id="42" dur="1000" fill="hold"/>
                                        <p:tgtEl>
                                          <p:spTgt spid="24"/>
                                        </p:tgtEl>
                                        <p:attrNameLst>
                                          <p:attrName>ppt_x</p:attrName>
                                        </p:attrNameLst>
                                      </p:cBhvr>
                                      <p:tavLst>
                                        <p:tav tm="0">
                                          <p:val>
                                            <p:strVal val="#ppt_x"/>
                                          </p:val>
                                        </p:tav>
                                        <p:tav tm="100000">
                                          <p:val>
                                            <p:strVal val="#ppt_x"/>
                                          </p:val>
                                        </p:tav>
                                      </p:tavLst>
                                    </p:anim>
                                    <p:anim calcmode="lin" valueType="num">
                                      <p:cBhvr>
                                        <p:cTn id="43" dur="1000" fill="hold"/>
                                        <p:tgtEl>
                                          <p:spTgt spid="24"/>
                                        </p:tgtEl>
                                        <p:attrNameLst>
                                          <p:attrName>ppt_y</p:attrName>
                                        </p:attrNameLst>
                                      </p:cBhvr>
                                      <p:tavLst>
                                        <p:tav tm="0">
                                          <p:val>
                                            <p:strVal val="#ppt_y+.1"/>
                                          </p:val>
                                        </p:tav>
                                        <p:tav tm="100000">
                                          <p:val>
                                            <p:strVal val="#ppt_y"/>
                                          </p:val>
                                        </p:tav>
                                      </p:tavLst>
                                    </p:anim>
                                  </p:childTnLst>
                                </p:cTn>
                              </p:par>
                            </p:childTnLst>
                          </p:cTn>
                        </p:par>
                        <p:par>
                          <p:cTn id="44" fill="hold">
                            <p:stCondLst>
                              <p:cond delay="5000"/>
                            </p:stCondLst>
                            <p:childTnLst>
                              <p:par>
                                <p:cTn id="45" presetID="16" presetClass="entr" presetSubtype="42" fill="hold" nodeType="afterEffect">
                                  <p:stCondLst>
                                    <p:cond delay="0"/>
                                  </p:stCondLst>
                                  <p:childTnLst>
                                    <p:set>
                                      <p:cBhvr>
                                        <p:cTn id="46" dur="1" fill="hold">
                                          <p:stCondLst>
                                            <p:cond delay="0"/>
                                          </p:stCondLst>
                                        </p:cTn>
                                        <p:tgtEl>
                                          <p:spTgt spid="78"/>
                                        </p:tgtEl>
                                        <p:attrNameLst>
                                          <p:attrName>style.visibility</p:attrName>
                                        </p:attrNameLst>
                                      </p:cBhvr>
                                      <p:to>
                                        <p:strVal val="visible"/>
                                      </p:to>
                                    </p:set>
                                    <p:animEffect transition="in" filter="barn(outHorizontal)">
                                      <p:cBhvr>
                                        <p:cTn id="47" dur="500"/>
                                        <p:tgtEl>
                                          <p:spTgt spid="78"/>
                                        </p:tgtEl>
                                      </p:cBhvr>
                                    </p:animEffect>
                                  </p:childTnLst>
                                </p:cTn>
                              </p:par>
                            </p:childTnLst>
                          </p:cTn>
                        </p:par>
                        <p:par>
                          <p:cTn id="48" fill="hold">
                            <p:stCondLst>
                              <p:cond delay="5500"/>
                            </p:stCondLst>
                            <p:childTnLst>
                              <p:par>
                                <p:cTn id="49" presetID="53" presetClass="entr" presetSubtype="16" fill="hold" nodeType="afterEffect">
                                  <p:stCondLst>
                                    <p:cond delay="0"/>
                                  </p:stCondLst>
                                  <p:childTnLst>
                                    <p:set>
                                      <p:cBhvr>
                                        <p:cTn id="50" dur="1" fill="hold">
                                          <p:stCondLst>
                                            <p:cond delay="0"/>
                                          </p:stCondLst>
                                        </p:cTn>
                                        <p:tgtEl>
                                          <p:spTgt spid="47"/>
                                        </p:tgtEl>
                                        <p:attrNameLst>
                                          <p:attrName>style.visibility</p:attrName>
                                        </p:attrNameLst>
                                      </p:cBhvr>
                                      <p:to>
                                        <p:strVal val="visible"/>
                                      </p:to>
                                    </p:set>
                                    <p:anim calcmode="lin" valueType="num">
                                      <p:cBhvr>
                                        <p:cTn id="51" dur="500" fill="hold"/>
                                        <p:tgtEl>
                                          <p:spTgt spid="47"/>
                                        </p:tgtEl>
                                        <p:attrNameLst>
                                          <p:attrName>ppt_w</p:attrName>
                                        </p:attrNameLst>
                                      </p:cBhvr>
                                      <p:tavLst>
                                        <p:tav tm="0">
                                          <p:val>
                                            <p:fltVal val="0"/>
                                          </p:val>
                                        </p:tav>
                                        <p:tav tm="100000">
                                          <p:val>
                                            <p:strVal val="#ppt_w"/>
                                          </p:val>
                                        </p:tav>
                                      </p:tavLst>
                                    </p:anim>
                                    <p:anim calcmode="lin" valueType="num">
                                      <p:cBhvr>
                                        <p:cTn id="52" dur="500" fill="hold"/>
                                        <p:tgtEl>
                                          <p:spTgt spid="47"/>
                                        </p:tgtEl>
                                        <p:attrNameLst>
                                          <p:attrName>ppt_h</p:attrName>
                                        </p:attrNameLst>
                                      </p:cBhvr>
                                      <p:tavLst>
                                        <p:tav tm="0">
                                          <p:val>
                                            <p:fltVal val="0"/>
                                          </p:val>
                                        </p:tav>
                                        <p:tav tm="100000">
                                          <p:val>
                                            <p:strVal val="#ppt_h"/>
                                          </p:val>
                                        </p:tav>
                                      </p:tavLst>
                                    </p:anim>
                                    <p:animEffect transition="in" filter="fade">
                                      <p:cBhvr>
                                        <p:cTn id="53" dur="500"/>
                                        <p:tgtEl>
                                          <p:spTgt spid="47"/>
                                        </p:tgtEl>
                                      </p:cBhvr>
                                    </p:animEffect>
                                  </p:childTnLst>
                                </p:cTn>
                              </p:par>
                            </p:childTnLst>
                          </p:cTn>
                        </p:par>
                        <p:par>
                          <p:cTn id="54" fill="hold">
                            <p:stCondLst>
                              <p:cond delay="6000"/>
                            </p:stCondLst>
                            <p:childTnLst>
                              <p:par>
                                <p:cTn id="55" presetID="14" presetClass="entr" presetSubtype="1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randombar(horizontal)">
                                      <p:cBhvr>
                                        <p:cTn id="57" dur="500"/>
                                        <p:tgtEl>
                                          <p:spTgt spid="7"/>
                                        </p:tgtEl>
                                      </p:cBhvr>
                                    </p:animEffect>
                                  </p:childTnLst>
                                </p:cTn>
                              </p:par>
                            </p:childTnLst>
                          </p:cTn>
                        </p:par>
                        <p:par>
                          <p:cTn id="58" fill="hold">
                            <p:stCondLst>
                              <p:cond delay="6500"/>
                            </p:stCondLst>
                            <p:childTnLst>
                              <p:par>
                                <p:cTn id="59" presetID="42" presetClass="entr" presetSubtype="0" fill="hold" grpId="0" nodeType="after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1000"/>
                                        <p:tgtEl>
                                          <p:spTgt spid="6"/>
                                        </p:tgtEl>
                                      </p:cBhvr>
                                    </p:animEffect>
                                    <p:anim calcmode="lin" valueType="num">
                                      <p:cBhvr>
                                        <p:cTn id="62" dur="1000" fill="hold"/>
                                        <p:tgtEl>
                                          <p:spTgt spid="6"/>
                                        </p:tgtEl>
                                        <p:attrNameLst>
                                          <p:attrName>ppt_x</p:attrName>
                                        </p:attrNameLst>
                                      </p:cBhvr>
                                      <p:tavLst>
                                        <p:tav tm="0">
                                          <p:val>
                                            <p:strVal val="#ppt_x"/>
                                          </p:val>
                                        </p:tav>
                                        <p:tav tm="100000">
                                          <p:val>
                                            <p:strVal val="#ppt_x"/>
                                          </p:val>
                                        </p:tav>
                                      </p:tavLst>
                                    </p:anim>
                                    <p:anim calcmode="lin" valueType="num">
                                      <p:cBhvr>
                                        <p:cTn id="63" dur="1000" fill="hold"/>
                                        <p:tgtEl>
                                          <p:spTgt spid="6"/>
                                        </p:tgtEl>
                                        <p:attrNameLst>
                                          <p:attrName>ppt_y</p:attrName>
                                        </p:attrNameLst>
                                      </p:cBhvr>
                                      <p:tavLst>
                                        <p:tav tm="0">
                                          <p:val>
                                            <p:strVal val="#ppt_y+.1"/>
                                          </p:val>
                                        </p:tav>
                                        <p:tav tm="100000">
                                          <p:val>
                                            <p:strVal val="#ppt_y"/>
                                          </p:val>
                                        </p:tav>
                                      </p:tavLst>
                                    </p:anim>
                                  </p:childTnLst>
                                </p:cTn>
                              </p:par>
                            </p:childTnLst>
                          </p:cTn>
                        </p:par>
                        <p:par>
                          <p:cTn id="64" fill="hold">
                            <p:stCondLst>
                              <p:cond delay="7500"/>
                            </p:stCondLst>
                            <p:childTnLst>
                              <p:par>
                                <p:cTn id="65" presetID="16" presetClass="entr" presetSubtype="42"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barn(outHorizontal)">
                                      <p:cBhvr>
                                        <p:cTn id="67" dur="500"/>
                                        <p:tgtEl>
                                          <p:spTgt spid="73"/>
                                        </p:tgtEl>
                                      </p:cBhvr>
                                    </p:animEffect>
                                  </p:childTnLst>
                                </p:cTn>
                              </p:par>
                            </p:childTnLst>
                          </p:cTn>
                        </p:par>
                        <p:par>
                          <p:cTn id="68" fill="hold">
                            <p:stCondLst>
                              <p:cond delay="8000"/>
                            </p:stCondLst>
                            <p:childTnLst>
                              <p:par>
                                <p:cTn id="69" presetID="53" presetClass="entr" presetSubtype="16" fill="hold" nodeType="afterEffect">
                                  <p:stCondLst>
                                    <p:cond delay="0"/>
                                  </p:stCondLst>
                                  <p:childTnLst>
                                    <p:set>
                                      <p:cBhvr>
                                        <p:cTn id="70" dur="1" fill="hold">
                                          <p:stCondLst>
                                            <p:cond delay="0"/>
                                          </p:stCondLst>
                                        </p:cTn>
                                        <p:tgtEl>
                                          <p:spTgt spid="55"/>
                                        </p:tgtEl>
                                        <p:attrNameLst>
                                          <p:attrName>style.visibility</p:attrName>
                                        </p:attrNameLst>
                                      </p:cBhvr>
                                      <p:to>
                                        <p:strVal val="visible"/>
                                      </p:to>
                                    </p:set>
                                    <p:anim calcmode="lin" valueType="num">
                                      <p:cBhvr>
                                        <p:cTn id="71" dur="500" fill="hold"/>
                                        <p:tgtEl>
                                          <p:spTgt spid="55"/>
                                        </p:tgtEl>
                                        <p:attrNameLst>
                                          <p:attrName>ppt_w</p:attrName>
                                        </p:attrNameLst>
                                      </p:cBhvr>
                                      <p:tavLst>
                                        <p:tav tm="0">
                                          <p:val>
                                            <p:fltVal val="0"/>
                                          </p:val>
                                        </p:tav>
                                        <p:tav tm="100000">
                                          <p:val>
                                            <p:strVal val="#ppt_w"/>
                                          </p:val>
                                        </p:tav>
                                      </p:tavLst>
                                    </p:anim>
                                    <p:anim calcmode="lin" valueType="num">
                                      <p:cBhvr>
                                        <p:cTn id="72" dur="500" fill="hold"/>
                                        <p:tgtEl>
                                          <p:spTgt spid="55"/>
                                        </p:tgtEl>
                                        <p:attrNameLst>
                                          <p:attrName>ppt_h</p:attrName>
                                        </p:attrNameLst>
                                      </p:cBhvr>
                                      <p:tavLst>
                                        <p:tav tm="0">
                                          <p:val>
                                            <p:fltVal val="0"/>
                                          </p:val>
                                        </p:tav>
                                        <p:tav tm="100000">
                                          <p:val>
                                            <p:strVal val="#ppt_h"/>
                                          </p:val>
                                        </p:tav>
                                      </p:tavLst>
                                    </p:anim>
                                    <p:animEffect transition="in" filter="fade">
                                      <p:cBhvr>
                                        <p:cTn id="73" dur="500"/>
                                        <p:tgtEl>
                                          <p:spTgt spid="55"/>
                                        </p:tgtEl>
                                      </p:cBhvr>
                                    </p:animEffect>
                                  </p:childTnLst>
                                </p:cTn>
                              </p:par>
                            </p:childTnLst>
                          </p:cTn>
                        </p:par>
                        <p:par>
                          <p:cTn id="74" fill="hold">
                            <p:stCondLst>
                              <p:cond delay="8500"/>
                            </p:stCondLst>
                            <p:childTnLst>
                              <p:par>
                                <p:cTn id="75" presetID="14" presetClass="entr" presetSubtype="10" fill="hold" nodeType="afterEffect">
                                  <p:stCondLst>
                                    <p:cond delay="0"/>
                                  </p:stCondLst>
                                  <p:childTnLst>
                                    <p:set>
                                      <p:cBhvr>
                                        <p:cTn id="76" dur="1" fill="hold">
                                          <p:stCondLst>
                                            <p:cond delay="0"/>
                                          </p:stCondLst>
                                        </p:cTn>
                                        <p:tgtEl>
                                          <p:spTgt spid="13"/>
                                        </p:tgtEl>
                                        <p:attrNameLst>
                                          <p:attrName>style.visibility</p:attrName>
                                        </p:attrNameLst>
                                      </p:cBhvr>
                                      <p:to>
                                        <p:strVal val="visible"/>
                                      </p:to>
                                    </p:set>
                                    <p:animEffect transition="in" filter="randombar(horizontal)">
                                      <p:cBhvr>
                                        <p:cTn id="77" dur="500"/>
                                        <p:tgtEl>
                                          <p:spTgt spid="13"/>
                                        </p:tgtEl>
                                      </p:cBhvr>
                                    </p:animEffect>
                                  </p:childTnLst>
                                </p:cTn>
                              </p:par>
                            </p:childTnLst>
                          </p:cTn>
                        </p:par>
                        <p:par>
                          <p:cTn id="78" fill="hold">
                            <p:stCondLst>
                              <p:cond delay="9000"/>
                            </p:stCondLst>
                            <p:childTnLst>
                              <p:par>
                                <p:cTn id="79" presetID="42" presetClass="entr" presetSubtype="0" fill="hold" grpId="0"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1000"/>
                                        <p:tgtEl>
                                          <p:spTgt spid="12"/>
                                        </p:tgtEl>
                                      </p:cBhvr>
                                    </p:animEffect>
                                    <p:anim calcmode="lin" valueType="num">
                                      <p:cBhvr>
                                        <p:cTn id="82" dur="1000" fill="hold"/>
                                        <p:tgtEl>
                                          <p:spTgt spid="12"/>
                                        </p:tgtEl>
                                        <p:attrNameLst>
                                          <p:attrName>ppt_x</p:attrName>
                                        </p:attrNameLst>
                                      </p:cBhvr>
                                      <p:tavLst>
                                        <p:tav tm="0">
                                          <p:val>
                                            <p:strVal val="#ppt_x"/>
                                          </p:val>
                                        </p:tav>
                                        <p:tav tm="100000">
                                          <p:val>
                                            <p:strVal val="#ppt_x"/>
                                          </p:val>
                                        </p:tav>
                                      </p:tavLst>
                                    </p:anim>
                                    <p:anim calcmode="lin" valueType="num">
                                      <p:cBhvr>
                                        <p:cTn id="8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8"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28630" y="179610"/>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部门活动组织情况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890897" y="2307764"/>
            <a:ext cx="2145439" cy="2144663"/>
            <a:chOff x="1367367" y="1923540"/>
            <a:chExt cx="2091076" cy="2091076"/>
          </a:xfrm>
        </p:grpSpPr>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52218" y="2113784"/>
              <a:ext cx="1921373" cy="1785350"/>
            </a:xfrm>
            <a:custGeom>
              <a:avLst/>
              <a:gdLst>
                <a:gd name="connsiteX0" fmla="*/ 0 w 2579915"/>
                <a:gd name="connsiteY0" fmla="*/ 0 h 2296885"/>
                <a:gd name="connsiteX1" fmla="*/ 2579915 w 2579915"/>
                <a:gd name="connsiteY1" fmla="*/ 0 h 2296885"/>
                <a:gd name="connsiteX2" fmla="*/ 2579915 w 2579915"/>
                <a:gd name="connsiteY2" fmla="*/ 2296885 h 2296885"/>
                <a:gd name="connsiteX3" fmla="*/ 0 w 2579915"/>
                <a:gd name="connsiteY3" fmla="*/ 2296885 h 2296885"/>
              </a:gdLst>
              <a:ahLst/>
              <a:cxnLst>
                <a:cxn ang="0">
                  <a:pos x="connsiteX0" y="connsiteY0"/>
                </a:cxn>
                <a:cxn ang="0">
                  <a:pos x="connsiteX1" y="connsiteY1"/>
                </a:cxn>
                <a:cxn ang="0">
                  <a:pos x="connsiteX2" y="connsiteY2"/>
                </a:cxn>
                <a:cxn ang="0">
                  <a:pos x="connsiteX3" y="connsiteY3"/>
                </a:cxn>
              </a:cxnLst>
              <a:rect l="l" t="t" r="r" b="b"/>
              <a:pathLst>
                <a:path w="2579915" h="2296885">
                  <a:moveTo>
                    <a:pt x="0" y="0"/>
                  </a:moveTo>
                  <a:lnTo>
                    <a:pt x="2579915" y="0"/>
                  </a:lnTo>
                  <a:lnTo>
                    <a:pt x="2579915" y="2296885"/>
                  </a:lnTo>
                  <a:lnTo>
                    <a:pt x="0" y="2296885"/>
                  </a:lnTo>
                  <a:close/>
                </a:path>
              </a:pathLst>
            </a:custGeom>
          </p:spPr>
        </p:pic>
        <p:grpSp>
          <p:nvGrpSpPr>
            <p:cNvPr id="8" name="组合 7"/>
            <p:cNvGrpSpPr/>
            <p:nvPr/>
          </p:nvGrpSpPr>
          <p:grpSpPr>
            <a:xfrm>
              <a:off x="1367367" y="1923540"/>
              <a:ext cx="2091076" cy="2091076"/>
              <a:chOff x="4742449" y="2216782"/>
              <a:chExt cx="3801476" cy="3801476"/>
            </a:xfrm>
          </p:grpSpPr>
          <p:sp>
            <p:nvSpPr>
              <p:cNvPr id="9" name="任意多边形 8"/>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0" name="圆角矩形 9"/>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1" name="圆角矩形 10"/>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nvGrpSpPr>
          <p:cNvPr id="12" name="组合 11"/>
          <p:cNvGrpSpPr/>
          <p:nvPr/>
        </p:nvGrpSpPr>
        <p:grpSpPr>
          <a:xfrm>
            <a:off x="3619994" y="2307764"/>
            <a:ext cx="2145439" cy="2144663"/>
            <a:chOff x="3751324" y="1923540"/>
            <a:chExt cx="2091076" cy="2091076"/>
          </a:xfrm>
        </p:grpSpPr>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07120" y="2094096"/>
              <a:ext cx="1921373" cy="1805037"/>
            </a:xfrm>
            <a:custGeom>
              <a:avLst/>
              <a:gdLst>
                <a:gd name="connsiteX0" fmla="*/ 0 w 2579915"/>
                <a:gd name="connsiteY0" fmla="*/ 0 h 2296884"/>
                <a:gd name="connsiteX1" fmla="*/ 2579915 w 2579915"/>
                <a:gd name="connsiteY1" fmla="*/ 0 h 2296884"/>
                <a:gd name="connsiteX2" fmla="*/ 2579915 w 2579915"/>
                <a:gd name="connsiteY2" fmla="*/ 2296884 h 2296884"/>
                <a:gd name="connsiteX3" fmla="*/ 0 w 2579915"/>
                <a:gd name="connsiteY3" fmla="*/ 2296884 h 2296884"/>
              </a:gdLst>
              <a:ahLst/>
              <a:cxnLst>
                <a:cxn ang="0">
                  <a:pos x="connsiteX0" y="connsiteY0"/>
                </a:cxn>
                <a:cxn ang="0">
                  <a:pos x="connsiteX1" y="connsiteY1"/>
                </a:cxn>
                <a:cxn ang="0">
                  <a:pos x="connsiteX2" y="connsiteY2"/>
                </a:cxn>
                <a:cxn ang="0">
                  <a:pos x="connsiteX3" y="connsiteY3"/>
                </a:cxn>
              </a:cxnLst>
              <a:rect l="l" t="t" r="r" b="b"/>
              <a:pathLst>
                <a:path w="2579915" h="2296884">
                  <a:moveTo>
                    <a:pt x="0" y="0"/>
                  </a:moveTo>
                  <a:lnTo>
                    <a:pt x="2579915" y="0"/>
                  </a:lnTo>
                  <a:lnTo>
                    <a:pt x="2579915" y="2296884"/>
                  </a:lnTo>
                  <a:lnTo>
                    <a:pt x="0" y="2296884"/>
                  </a:lnTo>
                  <a:close/>
                </a:path>
              </a:pathLst>
            </a:custGeom>
          </p:spPr>
        </p:pic>
        <p:grpSp>
          <p:nvGrpSpPr>
            <p:cNvPr id="14" name="组合 13"/>
            <p:cNvGrpSpPr/>
            <p:nvPr/>
          </p:nvGrpSpPr>
          <p:grpSpPr>
            <a:xfrm>
              <a:off x="3751324" y="1923540"/>
              <a:ext cx="2091076" cy="2091076"/>
              <a:chOff x="4742449" y="2216782"/>
              <a:chExt cx="3801476" cy="3801476"/>
            </a:xfrm>
          </p:grpSpPr>
          <p:sp>
            <p:nvSpPr>
              <p:cNvPr id="15" name="任意多边形 14"/>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6" name="圆角矩形 15"/>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17" name="圆角矩形 16"/>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nvGrpSpPr>
          <p:cNvPr id="18" name="组合 17"/>
          <p:cNvGrpSpPr/>
          <p:nvPr/>
        </p:nvGrpSpPr>
        <p:grpSpPr>
          <a:xfrm>
            <a:off x="6344842" y="2307763"/>
            <a:ext cx="2153932" cy="2144664"/>
            <a:chOff x="6258959" y="1923539"/>
            <a:chExt cx="2099355" cy="2091077"/>
          </a:xfrm>
        </p:grpSpPr>
        <p:pic>
          <p:nvPicPr>
            <p:cNvPr id="19" name="图片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36941" y="1923539"/>
              <a:ext cx="1921373" cy="1975593"/>
            </a:xfrm>
            <a:custGeom>
              <a:avLst/>
              <a:gdLst>
                <a:gd name="connsiteX0" fmla="*/ 0 w 2579915"/>
                <a:gd name="connsiteY0" fmla="*/ 0 h 2296885"/>
                <a:gd name="connsiteX1" fmla="*/ 2579915 w 2579915"/>
                <a:gd name="connsiteY1" fmla="*/ 0 h 2296885"/>
                <a:gd name="connsiteX2" fmla="*/ 2579915 w 2579915"/>
                <a:gd name="connsiteY2" fmla="*/ 2296885 h 2296885"/>
                <a:gd name="connsiteX3" fmla="*/ 0 w 2579915"/>
                <a:gd name="connsiteY3" fmla="*/ 2296885 h 2296885"/>
              </a:gdLst>
              <a:ahLst/>
              <a:cxnLst>
                <a:cxn ang="0">
                  <a:pos x="connsiteX0" y="connsiteY0"/>
                </a:cxn>
                <a:cxn ang="0">
                  <a:pos x="connsiteX1" y="connsiteY1"/>
                </a:cxn>
                <a:cxn ang="0">
                  <a:pos x="connsiteX2" y="connsiteY2"/>
                </a:cxn>
                <a:cxn ang="0">
                  <a:pos x="connsiteX3" y="connsiteY3"/>
                </a:cxn>
              </a:cxnLst>
              <a:rect l="l" t="t" r="r" b="b"/>
              <a:pathLst>
                <a:path w="2579915" h="2296885">
                  <a:moveTo>
                    <a:pt x="0" y="0"/>
                  </a:moveTo>
                  <a:lnTo>
                    <a:pt x="2579915" y="0"/>
                  </a:lnTo>
                  <a:lnTo>
                    <a:pt x="2579915" y="2296885"/>
                  </a:lnTo>
                  <a:lnTo>
                    <a:pt x="0" y="2296885"/>
                  </a:lnTo>
                  <a:close/>
                </a:path>
              </a:pathLst>
            </a:custGeom>
          </p:spPr>
        </p:pic>
        <p:grpSp>
          <p:nvGrpSpPr>
            <p:cNvPr id="20" name="组合 19"/>
            <p:cNvGrpSpPr/>
            <p:nvPr/>
          </p:nvGrpSpPr>
          <p:grpSpPr>
            <a:xfrm>
              <a:off x="6258959" y="1923540"/>
              <a:ext cx="2091076" cy="2091076"/>
              <a:chOff x="4742449" y="2216782"/>
              <a:chExt cx="3801476" cy="3801476"/>
            </a:xfrm>
          </p:grpSpPr>
          <p:sp>
            <p:nvSpPr>
              <p:cNvPr id="21" name="任意多边形 20"/>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2" name="圆角矩形 21"/>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3" name="圆角矩形 22"/>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nvGrpSpPr>
          <p:cNvPr id="24" name="组合 23"/>
          <p:cNvGrpSpPr/>
          <p:nvPr/>
        </p:nvGrpSpPr>
        <p:grpSpPr>
          <a:xfrm>
            <a:off x="9073289" y="2307764"/>
            <a:ext cx="2155231" cy="2144663"/>
            <a:chOff x="8787513" y="1923540"/>
            <a:chExt cx="2100620" cy="2091076"/>
          </a:xfrm>
        </p:grpSpPr>
        <p:pic>
          <p:nvPicPr>
            <p:cNvPr id="25" name="图片 2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966762" y="2094096"/>
              <a:ext cx="1921371" cy="1805036"/>
            </a:xfrm>
            <a:custGeom>
              <a:avLst/>
              <a:gdLst>
                <a:gd name="connsiteX0" fmla="*/ 0 w 2579914"/>
                <a:gd name="connsiteY0" fmla="*/ 0 h 2296885"/>
                <a:gd name="connsiteX1" fmla="*/ 2579914 w 2579914"/>
                <a:gd name="connsiteY1" fmla="*/ 0 h 2296885"/>
                <a:gd name="connsiteX2" fmla="*/ 2579914 w 2579914"/>
                <a:gd name="connsiteY2" fmla="*/ 2296885 h 2296885"/>
                <a:gd name="connsiteX3" fmla="*/ 0 w 2579914"/>
                <a:gd name="connsiteY3" fmla="*/ 2296885 h 2296885"/>
              </a:gdLst>
              <a:ahLst/>
              <a:cxnLst>
                <a:cxn ang="0">
                  <a:pos x="connsiteX0" y="connsiteY0"/>
                </a:cxn>
                <a:cxn ang="0">
                  <a:pos x="connsiteX1" y="connsiteY1"/>
                </a:cxn>
                <a:cxn ang="0">
                  <a:pos x="connsiteX2" y="connsiteY2"/>
                </a:cxn>
                <a:cxn ang="0">
                  <a:pos x="connsiteX3" y="connsiteY3"/>
                </a:cxn>
              </a:cxnLst>
              <a:rect l="l" t="t" r="r" b="b"/>
              <a:pathLst>
                <a:path w="2579914" h="2296885">
                  <a:moveTo>
                    <a:pt x="0" y="0"/>
                  </a:moveTo>
                  <a:lnTo>
                    <a:pt x="2579914" y="0"/>
                  </a:lnTo>
                  <a:lnTo>
                    <a:pt x="2579914" y="2296885"/>
                  </a:lnTo>
                  <a:lnTo>
                    <a:pt x="0" y="2296885"/>
                  </a:lnTo>
                  <a:close/>
                </a:path>
              </a:pathLst>
            </a:custGeom>
          </p:spPr>
        </p:pic>
        <p:grpSp>
          <p:nvGrpSpPr>
            <p:cNvPr id="26" name="组合 25"/>
            <p:cNvGrpSpPr/>
            <p:nvPr/>
          </p:nvGrpSpPr>
          <p:grpSpPr>
            <a:xfrm>
              <a:off x="8787513" y="1923540"/>
              <a:ext cx="2091076" cy="2091076"/>
              <a:chOff x="4742449" y="2216782"/>
              <a:chExt cx="3801476" cy="3801476"/>
            </a:xfrm>
          </p:grpSpPr>
          <p:sp>
            <p:nvSpPr>
              <p:cNvPr id="27" name="任意多边形 26"/>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8" name="圆角矩形 27"/>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29" name="圆角矩形 28"/>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grpSp>
      </p:grpSp>
      <p:grpSp>
        <p:nvGrpSpPr>
          <p:cNvPr id="30" name="组合 29"/>
          <p:cNvGrpSpPr/>
          <p:nvPr/>
        </p:nvGrpSpPr>
        <p:grpSpPr>
          <a:xfrm>
            <a:off x="964485" y="4901865"/>
            <a:ext cx="2061239" cy="638374"/>
            <a:chOff x="964485" y="4901865"/>
            <a:chExt cx="2061239" cy="638374"/>
          </a:xfrm>
        </p:grpSpPr>
        <p:sp>
          <p:nvSpPr>
            <p:cNvPr id="31" name="任意多边形 30"/>
            <p:cNvSpPr/>
            <p:nvPr/>
          </p:nvSpPr>
          <p:spPr>
            <a:xfrm>
              <a:off x="964485" y="4901866"/>
              <a:ext cx="2061239" cy="638373"/>
            </a:xfrm>
            <a:custGeom>
              <a:avLst/>
              <a:gdLst>
                <a:gd name="connsiteX0" fmla="*/ 50498 w 1930400"/>
                <a:gd name="connsiteY0" fmla="*/ 0 h 638521"/>
                <a:gd name="connsiteX1" fmla="*/ 1879902 w 1930400"/>
                <a:gd name="connsiteY1" fmla="*/ 0 h 638521"/>
                <a:gd name="connsiteX2" fmla="*/ 1930400 w 1930400"/>
                <a:gd name="connsiteY2" fmla="*/ 50498 h 638521"/>
                <a:gd name="connsiteX3" fmla="*/ 1930400 w 1930400"/>
                <a:gd name="connsiteY3" fmla="*/ 442988 h 638521"/>
                <a:gd name="connsiteX4" fmla="*/ 1879902 w 1930400"/>
                <a:gd name="connsiteY4" fmla="*/ 493486 h 638521"/>
                <a:gd name="connsiteX5" fmla="*/ 1124527 w 1930400"/>
                <a:gd name="connsiteY5" fmla="*/ 493486 h 638521"/>
                <a:gd name="connsiteX6" fmla="*/ 965200 w 1930400"/>
                <a:gd name="connsiteY6" fmla="*/ 638521 h 638521"/>
                <a:gd name="connsiteX7" fmla="*/ 805872 w 1930400"/>
                <a:gd name="connsiteY7" fmla="*/ 493486 h 638521"/>
                <a:gd name="connsiteX8" fmla="*/ 50498 w 1930400"/>
                <a:gd name="connsiteY8" fmla="*/ 493486 h 638521"/>
                <a:gd name="connsiteX9" fmla="*/ 0 w 1930400"/>
                <a:gd name="connsiteY9" fmla="*/ 442988 h 638521"/>
                <a:gd name="connsiteX10" fmla="*/ 0 w 1930400"/>
                <a:gd name="connsiteY10" fmla="*/ 50498 h 638521"/>
                <a:gd name="connsiteX11" fmla="*/ 50498 w 1930400"/>
                <a:gd name="connsiteY11" fmla="*/ 0 h 63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30400" h="638521">
                  <a:moveTo>
                    <a:pt x="50498" y="0"/>
                  </a:moveTo>
                  <a:lnTo>
                    <a:pt x="1879902" y="0"/>
                  </a:lnTo>
                  <a:cubicBezTo>
                    <a:pt x="1907791" y="0"/>
                    <a:pt x="1930400" y="22609"/>
                    <a:pt x="1930400" y="50498"/>
                  </a:cubicBezTo>
                  <a:lnTo>
                    <a:pt x="1930400" y="442988"/>
                  </a:lnTo>
                  <a:cubicBezTo>
                    <a:pt x="1930400" y="470877"/>
                    <a:pt x="1907791" y="493486"/>
                    <a:pt x="1879902" y="493486"/>
                  </a:cubicBezTo>
                  <a:lnTo>
                    <a:pt x="1124527" y="493486"/>
                  </a:lnTo>
                  <a:lnTo>
                    <a:pt x="965200" y="638521"/>
                  </a:lnTo>
                  <a:lnTo>
                    <a:pt x="805872" y="493486"/>
                  </a:lnTo>
                  <a:lnTo>
                    <a:pt x="50498" y="493486"/>
                  </a:lnTo>
                  <a:cubicBezTo>
                    <a:pt x="22609" y="493486"/>
                    <a:pt x="0" y="470877"/>
                    <a:pt x="0" y="442988"/>
                  </a:cubicBezTo>
                  <a:lnTo>
                    <a:pt x="0" y="50498"/>
                  </a:lnTo>
                  <a:cubicBezTo>
                    <a:pt x="0" y="22609"/>
                    <a:pt x="22609" y="0"/>
                    <a:pt x="50498" y="0"/>
                  </a:cubicBezTo>
                  <a:close/>
                </a:path>
              </a:pathLst>
            </a:custGeom>
            <a:solidFill>
              <a:srgbClr val="00B0F0"/>
            </a:soli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2" name="TextBox 11"/>
            <p:cNvSpPr txBox="1"/>
            <p:nvPr/>
          </p:nvSpPr>
          <p:spPr>
            <a:xfrm>
              <a:off x="1284012" y="4901865"/>
              <a:ext cx="1422184" cy="461665"/>
            </a:xfrm>
            <a:prstGeom prst="rect">
              <a:avLst/>
            </a:prstGeom>
            <a:noFill/>
          </p:spPr>
          <p:txBody>
            <a:bodyPr wrap="none" rtlCol="0">
              <a:spAutoFit/>
            </a:bodyPr>
            <a:lstStyle/>
            <a:p>
              <a:r>
                <a:rPr lang="zh-CN" altLang="en-US" sz="2400" b="1" dirty="0">
                  <a:solidFill>
                    <a:srgbClr val="FDFDFD"/>
                  </a:solidFill>
                  <a:latin typeface="幼圆" panose="02010509060101010101" pitchFamily="49" charset="-122"/>
                  <a:ea typeface="幼圆" panose="02010509060101010101" pitchFamily="49" charset="-122"/>
                </a:rPr>
                <a:t>拔河比赛</a:t>
              </a:r>
            </a:p>
          </p:txBody>
        </p:sp>
      </p:grpSp>
      <p:sp>
        <p:nvSpPr>
          <p:cNvPr id="33" name="TextBox 12"/>
          <p:cNvSpPr txBox="1"/>
          <p:nvPr/>
        </p:nvSpPr>
        <p:spPr>
          <a:xfrm>
            <a:off x="1039424" y="5667249"/>
            <a:ext cx="2110393"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3704194" y="4901865"/>
            <a:ext cx="2061239" cy="638373"/>
            <a:chOff x="3704194" y="4901865"/>
            <a:chExt cx="2061239" cy="638373"/>
          </a:xfrm>
        </p:grpSpPr>
        <p:sp>
          <p:nvSpPr>
            <p:cNvPr id="35" name="任意多边形 34"/>
            <p:cNvSpPr/>
            <p:nvPr/>
          </p:nvSpPr>
          <p:spPr>
            <a:xfrm>
              <a:off x="3704194" y="4901865"/>
              <a:ext cx="2061239" cy="638373"/>
            </a:xfrm>
            <a:custGeom>
              <a:avLst/>
              <a:gdLst>
                <a:gd name="connsiteX0" fmla="*/ 50498 w 1930400"/>
                <a:gd name="connsiteY0" fmla="*/ 0 h 638521"/>
                <a:gd name="connsiteX1" fmla="*/ 1879902 w 1930400"/>
                <a:gd name="connsiteY1" fmla="*/ 0 h 638521"/>
                <a:gd name="connsiteX2" fmla="*/ 1930400 w 1930400"/>
                <a:gd name="connsiteY2" fmla="*/ 50498 h 638521"/>
                <a:gd name="connsiteX3" fmla="*/ 1930400 w 1930400"/>
                <a:gd name="connsiteY3" fmla="*/ 442988 h 638521"/>
                <a:gd name="connsiteX4" fmla="*/ 1879902 w 1930400"/>
                <a:gd name="connsiteY4" fmla="*/ 493486 h 638521"/>
                <a:gd name="connsiteX5" fmla="*/ 1124527 w 1930400"/>
                <a:gd name="connsiteY5" fmla="*/ 493486 h 638521"/>
                <a:gd name="connsiteX6" fmla="*/ 965200 w 1930400"/>
                <a:gd name="connsiteY6" fmla="*/ 638521 h 638521"/>
                <a:gd name="connsiteX7" fmla="*/ 805872 w 1930400"/>
                <a:gd name="connsiteY7" fmla="*/ 493486 h 638521"/>
                <a:gd name="connsiteX8" fmla="*/ 50498 w 1930400"/>
                <a:gd name="connsiteY8" fmla="*/ 493486 h 638521"/>
                <a:gd name="connsiteX9" fmla="*/ 0 w 1930400"/>
                <a:gd name="connsiteY9" fmla="*/ 442988 h 638521"/>
                <a:gd name="connsiteX10" fmla="*/ 0 w 1930400"/>
                <a:gd name="connsiteY10" fmla="*/ 50498 h 638521"/>
                <a:gd name="connsiteX11" fmla="*/ 50498 w 1930400"/>
                <a:gd name="connsiteY11" fmla="*/ 0 h 63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30400" h="638521">
                  <a:moveTo>
                    <a:pt x="50498" y="0"/>
                  </a:moveTo>
                  <a:lnTo>
                    <a:pt x="1879902" y="0"/>
                  </a:lnTo>
                  <a:cubicBezTo>
                    <a:pt x="1907791" y="0"/>
                    <a:pt x="1930400" y="22609"/>
                    <a:pt x="1930400" y="50498"/>
                  </a:cubicBezTo>
                  <a:lnTo>
                    <a:pt x="1930400" y="442988"/>
                  </a:lnTo>
                  <a:cubicBezTo>
                    <a:pt x="1930400" y="470877"/>
                    <a:pt x="1907791" y="493486"/>
                    <a:pt x="1879902" y="493486"/>
                  </a:cubicBezTo>
                  <a:lnTo>
                    <a:pt x="1124527" y="493486"/>
                  </a:lnTo>
                  <a:lnTo>
                    <a:pt x="965200" y="638521"/>
                  </a:lnTo>
                  <a:lnTo>
                    <a:pt x="805872" y="493486"/>
                  </a:lnTo>
                  <a:lnTo>
                    <a:pt x="50498" y="493486"/>
                  </a:lnTo>
                  <a:cubicBezTo>
                    <a:pt x="22609" y="493486"/>
                    <a:pt x="0" y="470877"/>
                    <a:pt x="0" y="442988"/>
                  </a:cubicBezTo>
                  <a:lnTo>
                    <a:pt x="0" y="50498"/>
                  </a:lnTo>
                  <a:cubicBezTo>
                    <a:pt x="0" y="22609"/>
                    <a:pt x="22609" y="0"/>
                    <a:pt x="50498" y="0"/>
                  </a:cubicBezTo>
                  <a:close/>
                </a:path>
              </a:pathLst>
            </a:custGeom>
            <a:solidFill>
              <a:srgbClr val="0065B0"/>
            </a:soli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37" name="TextBox 11"/>
            <p:cNvSpPr txBox="1"/>
            <p:nvPr/>
          </p:nvSpPr>
          <p:spPr>
            <a:xfrm>
              <a:off x="4023722" y="4901865"/>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涉外联谊</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38" name="TextBox 12"/>
          <p:cNvSpPr txBox="1"/>
          <p:nvPr/>
        </p:nvSpPr>
        <p:spPr>
          <a:xfrm>
            <a:off x="3779134" y="5667249"/>
            <a:ext cx="2110393"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6443903" y="4901865"/>
            <a:ext cx="2061239" cy="638373"/>
            <a:chOff x="6443903" y="4901865"/>
            <a:chExt cx="2061239" cy="638373"/>
          </a:xfrm>
        </p:grpSpPr>
        <p:sp>
          <p:nvSpPr>
            <p:cNvPr id="40" name="任意多边形 39"/>
            <p:cNvSpPr/>
            <p:nvPr/>
          </p:nvSpPr>
          <p:spPr>
            <a:xfrm>
              <a:off x="6443903" y="4901865"/>
              <a:ext cx="2061239" cy="638373"/>
            </a:xfrm>
            <a:custGeom>
              <a:avLst/>
              <a:gdLst>
                <a:gd name="connsiteX0" fmla="*/ 50498 w 1930400"/>
                <a:gd name="connsiteY0" fmla="*/ 0 h 638521"/>
                <a:gd name="connsiteX1" fmla="*/ 1879902 w 1930400"/>
                <a:gd name="connsiteY1" fmla="*/ 0 h 638521"/>
                <a:gd name="connsiteX2" fmla="*/ 1930400 w 1930400"/>
                <a:gd name="connsiteY2" fmla="*/ 50498 h 638521"/>
                <a:gd name="connsiteX3" fmla="*/ 1930400 w 1930400"/>
                <a:gd name="connsiteY3" fmla="*/ 442988 h 638521"/>
                <a:gd name="connsiteX4" fmla="*/ 1879902 w 1930400"/>
                <a:gd name="connsiteY4" fmla="*/ 493486 h 638521"/>
                <a:gd name="connsiteX5" fmla="*/ 1124527 w 1930400"/>
                <a:gd name="connsiteY5" fmla="*/ 493486 h 638521"/>
                <a:gd name="connsiteX6" fmla="*/ 965200 w 1930400"/>
                <a:gd name="connsiteY6" fmla="*/ 638521 h 638521"/>
                <a:gd name="connsiteX7" fmla="*/ 805872 w 1930400"/>
                <a:gd name="connsiteY7" fmla="*/ 493486 h 638521"/>
                <a:gd name="connsiteX8" fmla="*/ 50498 w 1930400"/>
                <a:gd name="connsiteY8" fmla="*/ 493486 h 638521"/>
                <a:gd name="connsiteX9" fmla="*/ 0 w 1930400"/>
                <a:gd name="connsiteY9" fmla="*/ 442988 h 638521"/>
                <a:gd name="connsiteX10" fmla="*/ 0 w 1930400"/>
                <a:gd name="connsiteY10" fmla="*/ 50498 h 638521"/>
                <a:gd name="connsiteX11" fmla="*/ 50498 w 1930400"/>
                <a:gd name="connsiteY11" fmla="*/ 0 h 63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30400" h="638521">
                  <a:moveTo>
                    <a:pt x="50498" y="0"/>
                  </a:moveTo>
                  <a:lnTo>
                    <a:pt x="1879902" y="0"/>
                  </a:lnTo>
                  <a:cubicBezTo>
                    <a:pt x="1907791" y="0"/>
                    <a:pt x="1930400" y="22609"/>
                    <a:pt x="1930400" y="50498"/>
                  </a:cubicBezTo>
                  <a:lnTo>
                    <a:pt x="1930400" y="442988"/>
                  </a:lnTo>
                  <a:cubicBezTo>
                    <a:pt x="1930400" y="470877"/>
                    <a:pt x="1907791" y="493486"/>
                    <a:pt x="1879902" y="493486"/>
                  </a:cubicBezTo>
                  <a:lnTo>
                    <a:pt x="1124527" y="493486"/>
                  </a:lnTo>
                  <a:lnTo>
                    <a:pt x="965200" y="638521"/>
                  </a:lnTo>
                  <a:lnTo>
                    <a:pt x="805872" y="493486"/>
                  </a:lnTo>
                  <a:lnTo>
                    <a:pt x="50498" y="493486"/>
                  </a:lnTo>
                  <a:cubicBezTo>
                    <a:pt x="22609" y="493486"/>
                    <a:pt x="0" y="470877"/>
                    <a:pt x="0" y="442988"/>
                  </a:cubicBezTo>
                  <a:lnTo>
                    <a:pt x="0" y="50498"/>
                  </a:lnTo>
                  <a:cubicBezTo>
                    <a:pt x="0" y="22609"/>
                    <a:pt x="22609" y="0"/>
                    <a:pt x="50498" y="0"/>
                  </a:cubicBezTo>
                  <a:close/>
                </a:path>
              </a:pathLst>
            </a:custGeom>
            <a:solidFill>
              <a:srgbClr val="00B0F0"/>
            </a:soli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1" name="TextBox 11"/>
            <p:cNvSpPr txBox="1"/>
            <p:nvPr/>
          </p:nvSpPr>
          <p:spPr>
            <a:xfrm>
              <a:off x="6781456" y="4901865"/>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技术比武</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42" name="TextBox 12"/>
          <p:cNvSpPr txBox="1"/>
          <p:nvPr/>
        </p:nvSpPr>
        <p:spPr>
          <a:xfrm>
            <a:off x="6536868" y="5667249"/>
            <a:ext cx="2110393"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43" name="组合 42"/>
          <p:cNvGrpSpPr/>
          <p:nvPr/>
        </p:nvGrpSpPr>
        <p:grpSpPr>
          <a:xfrm>
            <a:off x="9183612" y="4901865"/>
            <a:ext cx="2061239" cy="638373"/>
            <a:chOff x="9183612" y="4901865"/>
            <a:chExt cx="2061239" cy="638373"/>
          </a:xfrm>
        </p:grpSpPr>
        <p:sp>
          <p:nvSpPr>
            <p:cNvPr id="44" name="任意多边形 43"/>
            <p:cNvSpPr/>
            <p:nvPr/>
          </p:nvSpPr>
          <p:spPr>
            <a:xfrm>
              <a:off x="9183612" y="4901865"/>
              <a:ext cx="2061239" cy="638373"/>
            </a:xfrm>
            <a:custGeom>
              <a:avLst/>
              <a:gdLst>
                <a:gd name="connsiteX0" fmla="*/ 50498 w 1930400"/>
                <a:gd name="connsiteY0" fmla="*/ 0 h 638521"/>
                <a:gd name="connsiteX1" fmla="*/ 1879902 w 1930400"/>
                <a:gd name="connsiteY1" fmla="*/ 0 h 638521"/>
                <a:gd name="connsiteX2" fmla="*/ 1930400 w 1930400"/>
                <a:gd name="connsiteY2" fmla="*/ 50498 h 638521"/>
                <a:gd name="connsiteX3" fmla="*/ 1930400 w 1930400"/>
                <a:gd name="connsiteY3" fmla="*/ 442988 h 638521"/>
                <a:gd name="connsiteX4" fmla="*/ 1879902 w 1930400"/>
                <a:gd name="connsiteY4" fmla="*/ 493486 h 638521"/>
                <a:gd name="connsiteX5" fmla="*/ 1124527 w 1930400"/>
                <a:gd name="connsiteY5" fmla="*/ 493486 h 638521"/>
                <a:gd name="connsiteX6" fmla="*/ 965200 w 1930400"/>
                <a:gd name="connsiteY6" fmla="*/ 638521 h 638521"/>
                <a:gd name="connsiteX7" fmla="*/ 805872 w 1930400"/>
                <a:gd name="connsiteY7" fmla="*/ 493486 h 638521"/>
                <a:gd name="connsiteX8" fmla="*/ 50498 w 1930400"/>
                <a:gd name="connsiteY8" fmla="*/ 493486 h 638521"/>
                <a:gd name="connsiteX9" fmla="*/ 0 w 1930400"/>
                <a:gd name="connsiteY9" fmla="*/ 442988 h 638521"/>
                <a:gd name="connsiteX10" fmla="*/ 0 w 1930400"/>
                <a:gd name="connsiteY10" fmla="*/ 50498 h 638521"/>
                <a:gd name="connsiteX11" fmla="*/ 50498 w 1930400"/>
                <a:gd name="connsiteY11" fmla="*/ 0 h 63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30400" h="638521">
                  <a:moveTo>
                    <a:pt x="50498" y="0"/>
                  </a:moveTo>
                  <a:lnTo>
                    <a:pt x="1879902" y="0"/>
                  </a:lnTo>
                  <a:cubicBezTo>
                    <a:pt x="1907791" y="0"/>
                    <a:pt x="1930400" y="22609"/>
                    <a:pt x="1930400" y="50498"/>
                  </a:cubicBezTo>
                  <a:lnTo>
                    <a:pt x="1930400" y="442988"/>
                  </a:lnTo>
                  <a:cubicBezTo>
                    <a:pt x="1930400" y="470877"/>
                    <a:pt x="1907791" y="493486"/>
                    <a:pt x="1879902" y="493486"/>
                  </a:cubicBezTo>
                  <a:lnTo>
                    <a:pt x="1124527" y="493486"/>
                  </a:lnTo>
                  <a:lnTo>
                    <a:pt x="965200" y="638521"/>
                  </a:lnTo>
                  <a:lnTo>
                    <a:pt x="805872" y="493486"/>
                  </a:lnTo>
                  <a:lnTo>
                    <a:pt x="50498" y="493486"/>
                  </a:lnTo>
                  <a:cubicBezTo>
                    <a:pt x="22609" y="493486"/>
                    <a:pt x="0" y="470877"/>
                    <a:pt x="0" y="442988"/>
                  </a:cubicBezTo>
                  <a:lnTo>
                    <a:pt x="0" y="50498"/>
                  </a:lnTo>
                  <a:cubicBezTo>
                    <a:pt x="0" y="22609"/>
                    <a:pt x="22609" y="0"/>
                    <a:pt x="50498" y="0"/>
                  </a:cubicBezTo>
                  <a:close/>
                </a:path>
              </a:pathLst>
            </a:custGeom>
            <a:solidFill>
              <a:srgbClr val="0065B0"/>
            </a:soli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endParaRPr>
            </a:p>
          </p:txBody>
        </p:sp>
        <p:sp>
          <p:nvSpPr>
            <p:cNvPr id="45" name="TextBox 11"/>
            <p:cNvSpPr txBox="1"/>
            <p:nvPr/>
          </p:nvSpPr>
          <p:spPr>
            <a:xfrm>
              <a:off x="9661679" y="4901865"/>
              <a:ext cx="1112805"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红歌会</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46" name="TextBox 12"/>
          <p:cNvSpPr txBox="1"/>
          <p:nvPr/>
        </p:nvSpPr>
        <p:spPr>
          <a:xfrm>
            <a:off x="9248279" y="5665391"/>
            <a:ext cx="2110393"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58837583"/>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 fill="hold"/>
                                        <p:tgtEl>
                                          <p:spTgt spid="6"/>
                                        </p:tgtEl>
                                        <p:attrNameLst>
                                          <p:attrName>ppt_w</p:attrName>
                                        </p:attrNameLst>
                                      </p:cBhvr>
                                      <p:tavLst>
                                        <p:tav tm="0">
                                          <p:val>
                                            <p:fltVal val="0"/>
                                          </p:val>
                                        </p:tav>
                                        <p:tav tm="100000">
                                          <p:val>
                                            <p:strVal val="#ppt_w"/>
                                          </p:val>
                                        </p:tav>
                                      </p:tavLst>
                                    </p:anim>
                                    <p:anim calcmode="lin" valueType="num">
                                      <p:cBhvr>
                                        <p:cTn id="8" dur="100" fill="hold"/>
                                        <p:tgtEl>
                                          <p:spTgt spid="6"/>
                                        </p:tgtEl>
                                        <p:attrNameLst>
                                          <p:attrName>ppt_h</p:attrName>
                                        </p:attrNameLst>
                                      </p:cBhvr>
                                      <p:tavLst>
                                        <p:tav tm="0">
                                          <p:val>
                                            <p:fltVal val="0"/>
                                          </p:val>
                                        </p:tav>
                                        <p:tav tm="100000">
                                          <p:val>
                                            <p:strVal val="#ppt_h"/>
                                          </p:val>
                                        </p:tav>
                                      </p:tavLst>
                                    </p:anim>
                                    <p:animEffect transition="in" filter="fade">
                                      <p:cBhvr>
                                        <p:cTn id="9" dur="100"/>
                                        <p:tgtEl>
                                          <p:spTgt spid="6"/>
                                        </p:tgtEl>
                                      </p:cBhvr>
                                    </p:animEffect>
                                  </p:childTnLst>
                                </p:cTn>
                              </p:par>
                              <p:par>
                                <p:cTn id="10" presetID="6" presetClass="emph" presetSubtype="0" fill="hold" nodeType="withEffect">
                                  <p:stCondLst>
                                    <p:cond delay="100"/>
                                  </p:stCondLst>
                                  <p:childTnLst>
                                    <p:animScale>
                                      <p:cBhvr>
                                        <p:cTn id="11" dur="100" fill="hold"/>
                                        <p:tgtEl>
                                          <p:spTgt spid="6"/>
                                        </p:tgtEl>
                                      </p:cBhvr>
                                      <p:by x="110000" y="110000"/>
                                    </p:animScale>
                                  </p:childTnLst>
                                </p:cTn>
                              </p:par>
                              <p:par>
                                <p:cTn id="12" presetID="6" presetClass="emph" presetSubtype="0" fill="hold" nodeType="withEffect">
                                  <p:stCondLst>
                                    <p:cond delay="200"/>
                                  </p:stCondLst>
                                  <p:childTnLst>
                                    <p:animScale>
                                      <p:cBhvr>
                                        <p:cTn id="13" dur="200" fill="hold"/>
                                        <p:tgtEl>
                                          <p:spTgt spid="6"/>
                                        </p:tgtEl>
                                      </p:cBhvr>
                                      <p:by x="90000" y="90000"/>
                                    </p:animScale>
                                  </p:childTnLst>
                                </p:cTn>
                              </p:par>
                              <p:par>
                                <p:cTn id="14" presetID="6" presetClass="emph" presetSubtype="0" fill="hold" nodeType="withEffect">
                                  <p:stCondLst>
                                    <p:cond delay="400"/>
                                  </p:stCondLst>
                                  <p:childTnLst>
                                    <p:animScale>
                                      <p:cBhvr>
                                        <p:cTn id="15" dur="100" fill="hold"/>
                                        <p:tgtEl>
                                          <p:spTgt spid="6"/>
                                        </p:tgtEl>
                                      </p:cBhvr>
                                      <p:by x="105000" y="105000"/>
                                    </p:animScale>
                                  </p:childTnLst>
                                </p:cTn>
                              </p:par>
                              <p:par>
                                <p:cTn id="16" presetID="6" presetClass="emph" presetSubtype="0" fill="hold" nodeType="withEffect">
                                  <p:stCondLst>
                                    <p:cond delay="500"/>
                                  </p:stCondLst>
                                  <p:childTnLst>
                                    <p:animScale>
                                      <p:cBhvr>
                                        <p:cTn id="17" dur="200" fill="hold"/>
                                        <p:tgtEl>
                                          <p:spTgt spid="6"/>
                                        </p:tgtEl>
                                      </p:cBhvr>
                                      <p:by x="95000" y="95000"/>
                                    </p:animScale>
                                  </p:childTnLst>
                                </p:cTn>
                              </p:par>
                            </p:childTnLst>
                          </p:cTn>
                        </p:par>
                        <p:par>
                          <p:cTn id="18" fill="hold">
                            <p:stCondLst>
                              <p:cond delay="700"/>
                            </p:stCondLst>
                            <p:childTnLst>
                              <p:par>
                                <p:cTn id="19" presetID="53" presetClass="entr" presetSubtype="16"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100" fill="hold"/>
                                        <p:tgtEl>
                                          <p:spTgt spid="12"/>
                                        </p:tgtEl>
                                        <p:attrNameLst>
                                          <p:attrName>ppt_w</p:attrName>
                                        </p:attrNameLst>
                                      </p:cBhvr>
                                      <p:tavLst>
                                        <p:tav tm="0">
                                          <p:val>
                                            <p:fltVal val="0"/>
                                          </p:val>
                                        </p:tav>
                                        <p:tav tm="100000">
                                          <p:val>
                                            <p:strVal val="#ppt_w"/>
                                          </p:val>
                                        </p:tav>
                                      </p:tavLst>
                                    </p:anim>
                                    <p:anim calcmode="lin" valueType="num">
                                      <p:cBhvr>
                                        <p:cTn id="22" dur="100" fill="hold"/>
                                        <p:tgtEl>
                                          <p:spTgt spid="12"/>
                                        </p:tgtEl>
                                        <p:attrNameLst>
                                          <p:attrName>ppt_h</p:attrName>
                                        </p:attrNameLst>
                                      </p:cBhvr>
                                      <p:tavLst>
                                        <p:tav tm="0">
                                          <p:val>
                                            <p:fltVal val="0"/>
                                          </p:val>
                                        </p:tav>
                                        <p:tav tm="100000">
                                          <p:val>
                                            <p:strVal val="#ppt_h"/>
                                          </p:val>
                                        </p:tav>
                                      </p:tavLst>
                                    </p:anim>
                                    <p:animEffect transition="in" filter="fade">
                                      <p:cBhvr>
                                        <p:cTn id="23" dur="100"/>
                                        <p:tgtEl>
                                          <p:spTgt spid="12"/>
                                        </p:tgtEl>
                                      </p:cBhvr>
                                    </p:animEffect>
                                  </p:childTnLst>
                                </p:cTn>
                              </p:par>
                              <p:par>
                                <p:cTn id="24" presetID="6" presetClass="emph" presetSubtype="0" fill="hold" nodeType="withEffect">
                                  <p:stCondLst>
                                    <p:cond delay="100"/>
                                  </p:stCondLst>
                                  <p:childTnLst>
                                    <p:animScale>
                                      <p:cBhvr>
                                        <p:cTn id="25" dur="100" fill="hold"/>
                                        <p:tgtEl>
                                          <p:spTgt spid="12"/>
                                        </p:tgtEl>
                                      </p:cBhvr>
                                      <p:by x="110000" y="110000"/>
                                    </p:animScale>
                                  </p:childTnLst>
                                </p:cTn>
                              </p:par>
                              <p:par>
                                <p:cTn id="26" presetID="6" presetClass="emph" presetSubtype="0" fill="hold" nodeType="withEffect">
                                  <p:stCondLst>
                                    <p:cond delay="200"/>
                                  </p:stCondLst>
                                  <p:childTnLst>
                                    <p:animScale>
                                      <p:cBhvr>
                                        <p:cTn id="27" dur="200" fill="hold"/>
                                        <p:tgtEl>
                                          <p:spTgt spid="12"/>
                                        </p:tgtEl>
                                      </p:cBhvr>
                                      <p:by x="90000" y="90000"/>
                                    </p:animScale>
                                  </p:childTnLst>
                                </p:cTn>
                              </p:par>
                              <p:par>
                                <p:cTn id="28" presetID="6" presetClass="emph" presetSubtype="0" fill="hold" nodeType="withEffect">
                                  <p:stCondLst>
                                    <p:cond delay="400"/>
                                  </p:stCondLst>
                                  <p:childTnLst>
                                    <p:animScale>
                                      <p:cBhvr>
                                        <p:cTn id="29" dur="100" fill="hold"/>
                                        <p:tgtEl>
                                          <p:spTgt spid="12"/>
                                        </p:tgtEl>
                                      </p:cBhvr>
                                      <p:by x="105000" y="105000"/>
                                    </p:animScale>
                                  </p:childTnLst>
                                </p:cTn>
                              </p:par>
                              <p:par>
                                <p:cTn id="30" presetID="6" presetClass="emph" presetSubtype="0" fill="hold" nodeType="withEffect">
                                  <p:stCondLst>
                                    <p:cond delay="500"/>
                                  </p:stCondLst>
                                  <p:childTnLst>
                                    <p:animScale>
                                      <p:cBhvr>
                                        <p:cTn id="31" dur="200" fill="hold"/>
                                        <p:tgtEl>
                                          <p:spTgt spid="12"/>
                                        </p:tgtEl>
                                      </p:cBhvr>
                                      <p:by x="95000" y="95000"/>
                                    </p:animScale>
                                  </p:childTnLst>
                                </p:cTn>
                              </p:par>
                            </p:childTnLst>
                          </p:cTn>
                        </p:par>
                        <p:par>
                          <p:cTn id="32" fill="hold">
                            <p:stCondLst>
                              <p:cond delay="1400"/>
                            </p:stCondLst>
                            <p:childTnLst>
                              <p:par>
                                <p:cTn id="33" presetID="53" presetClass="entr" presetSubtype="16" fill="hold" nodeType="after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p:cTn id="35" dur="100" fill="hold"/>
                                        <p:tgtEl>
                                          <p:spTgt spid="18"/>
                                        </p:tgtEl>
                                        <p:attrNameLst>
                                          <p:attrName>ppt_w</p:attrName>
                                        </p:attrNameLst>
                                      </p:cBhvr>
                                      <p:tavLst>
                                        <p:tav tm="0">
                                          <p:val>
                                            <p:fltVal val="0"/>
                                          </p:val>
                                        </p:tav>
                                        <p:tav tm="100000">
                                          <p:val>
                                            <p:strVal val="#ppt_w"/>
                                          </p:val>
                                        </p:tav>
                                      </p:tavLst>
                                    </p:anim>
                                    <p:anim calcmode="lin" valueType="num">
                                      <p:cBhvr>
                                        <p:cTn id="36" dur="100" fill="hold"/>
                                        <p:tgtEl>
                                          <p:spTgt spid="18"/>
                                        </p:tgtEl>
                                        <p:attrNameLst>
                                          <p:attrName>ppt_h</p:attrName>
                                        </p:attrNameLst>
                                      </p:cBhvr>
                                      <p:tavLst>
                                        <p:tav tm="0">
                                          <p:val>
                                            <p:fltVal val="0"/>
                                          </p:val>
                                        </p:tav>
                                        <p:tav tm="100000">
                                          <p:val>
                                            <p:strVal val="#ppt_h"/>
                                          </p:val>
                                        </p:tav>
                                      </p:tavLst>
                                    </p:anim>
                                    <p:animEffect transition="in" filter="fade">
                                      <p:cBhvr>
                                        <p:cTn id="37" dur="100"/>
                                        <p:tgtEl>
                                          <p:spTgt spid="18"/>
                                        </p:tgtEl>
                                      </p:cBhvr>
                                    </p:animEffect>
                                  </p:childTnLst>
                                </p:cTn>
                              </p:par>
                              <p:par>
                                <p:cTn id="38" presetID="6" presetClass="emph" presetSubtype="0" fill="hold" nodeType="withEffect">
                                  <p:stCondLst>
                                    <p:cond delay="100"/>
                                  </p:stCondLst>
                                  <p:childTnLst>
                                    <p:animScale>
                                      <p:cBhvr>
                                        <p:cTn id="39" dur="100" fill="hold"/>
                                        <p:tgtEl>
                                          <p:spTgt spid="18"/>
                                        </p:tgtEl>
                                      </p:cBhvr>
                                      <p:by x="110000" y="110000"/>
                                    </p:animScale>
                                  </p:childTnLst>
                                </p:cTn>
                              </p:par>
                              <p:par>
                                <p:cTn id="40" presetID="6" presetClass="emph" presetSubtype="0" fill="hold" nodeType="withEffect">
                                  <p:stCondLst>
                                    <p:cond delay="200"/>
                                  </p:stCondLst>
                                  <p:childTnLst>
                                    <p:animScale>
                                      <p:cBhvr>
                                        <p:cTn id="41" dur="200" fill="hold"/>
                                        <p:tgtEl>
                                          <p:spTgt spid="18"/>
                                        </p:tgtEl>
                                      </p:cBhvr>
                                      <p:by x="90000" y="90000"/>
                                    </p:animScale>
                                  </p:childTnLst>
                                </p:cTn>
                              </p:par>
                              <p:par>
                                <p:cTn id="42" presetID="6" presetClass="emph" presetSubtype="0" fill="hold" nodeType="withEffect">
                                  <p:stCondLst>
                                    <p:cond delay="400"/>
                                  </p:stCondLst>
                                  <p:childTnLst>
                                    <p:animScale>
                                      <p:cBhvr>
                                        <p:cTn id="43" dur="100" fill="hold"/>
                                        <p:tgtEl>
                                          <p:spTgt spid="18"/>
                                        </p:tgtEl>
                                      </p:cBhvr>
                                      <p:by x="105000" y="105000"/>
                                    </p:animScale>
                                  </p:childTnLst>
                                </p:cTn>
                              </p:par>
                              <p:par>
                                <p:cTn id="44" presetID="6" presetClass="emph" presetSubtype="0" fill="hold" nodeType="withEffect">
                                  <p:stCondLst>
                                    <p:cond delay="500"/>
                                  </p:stCondLst>
                                  <p:childTnLst>
                                    <p:animScale>
                                      <p:cBhvr>
                                        <p:cTn id="45" dur="200" fill="hold"/>
                                        <p:tgtEl>
                                          <p:spTgt spid="18"/>
                                        </p:tgtEl>
                                      </p:cBhvr>
                                      <p:by x="95000" y="95000"/>
                                    </p:animScale>
                                  </p:childTnLst>
                                </p:cTn>
                              </p:par>
                            </p:childTnLst>
                          </p:cTn>
                        </p:par>
                        <p:par>
                          <p:cTn id="46" fill="hold">
                            <p:stCondLst>
                              <p:cond delay="2100"/>
                            </p:stCondLst>
                            <p:childTnLst>
                              <p:par>
                                <p:cTn id="47" presetID="53" presetClass="entr" presetSubtype="16" fill="hold" nodeType="after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p:cTn id="49" dur="100" fill="hold"/>
                                        <p:tgtEl>
                                          <p:spTgt spid="24"/>
                                        </p:tgtEl>
                                        <p:attrNameLst>
                                          <p:attrName>ppt_w</p:attrName>
                                        </p:attrNameLst>
                                      </p:cBhvr>
                                      <p:tavLst>
                                        <p:tav tm="0">
                                          <p:val>
                                            <p:fltVal val="0"/>
                                          </p:val>
                                        </p:tav>
                                        <p:tav tm="100000">
                                          <p:val>
                                            <p:strVal val="#ppt_w"/>
                                          </p:val>
                                        </p:tav>
                                      </p:tavLst>
                                    </p:anim>
                                    <p:anim calcmode="lin" valueType="num">
                                      <p:cBhvr>
                                        <p:cTn id="50" dur="100" fill="hold"/>
                                        <p:tgtEl>
                                          <p:spTgt spid="24"/>
                                        </p:tgtEl>
                                        <p:attrNameLst>
                                          <p:attrName>ppt_h</p:attrName>
                                        </p:attrNameLst>
                                      </p:cBhvr>
                                      <p:tavLst>
                                        <p:tav tm="0">
                                          <p:val>
                                            <p:fltVal val="0"/>
                                          </p:val>
                                        </p:tav>
                                        <p:tav tm="100000">
                                          <p:val>
                                            <p:strVal val="#ppt_h"/>
                                          </p:val>
                                        </p:tav>
                                      </p:tavLst>
                                    </p:anim>
                                    <p:animEffect transition="in" filter="fade">
                                      <p:cBhvr>
                                        <p:cTn id="51" dur="100"/>
                                        <p:tgtEl>
                                          <p:spTgt spid="24"/>
                                        </p:tgtEl>
                                      </p:cBhvr>
                                    </p:animEffect>
                                  </p:childTnLst>
                                </p:cTn>
                              </p:par>
                              <p:par>
                                <p:cTn id="52" presetID="6" presetClass="emph" presetSubtype="0" fill="hold" nodeType="withEffect">
                                  <p:stCondLst>
                                    <p:cond delay="100"/>
                                  </p:stCondLst>
                                  <p:childTnLst>
                                    <p:animScale>
                                      <p:cBhvr>
                                        <p:cTn id="53" dur="100" fill="hold"/>
                                        <p:tgtEl>
                                          <p:spTgt spid="24"/>
                                        </p:tgtEl>
                                      </p:cBhvr>
                                      <p:by x="110000" y="110000"/>
                                    </p:animScale>
                                  </p:childTnLst>
                                </p:cTn>
                              </p:par>
                              <p:par>
                                <p:cTn id="54" presetID="6" presetClass="emph" presetSubtype="0" fill="hold" nodeType="withEffect">
                                  <p:stCondLst>
                                    <p:cond delay="200"/>
                                  </p:stCondLst>
                                  <p:childTnLst>
                                    <p:animScale>
                                      <p:cBhvr>
                                        <p:cTn id="55" dur="200" fill="hold"/>
                                        <p:tgtEl>
                                          <p:spTgt spid="24"/>
                                        </p:tgtEl>
                                      </p:cBhvr>
                                      <p:by x="90000" y="90000"/>
                                    </p:animScale>
                                  </p:childTnLst>
                                </p:cTn>
                              </p:par>
                              <p:par>
                                <p:cTn id="56" presetID="6" presetClass="emph" presetSubtype="0" fill="hold" nodeType="withEffect">
                                  <p:stCondLst>
                                    <p:cond delay="400"/>
                                  </p:stCondLst>
                                  <p:childTnLst>
                                    <p:animScale>
                                      <p:cBhvr>
                                        <p:cTn id="57" dur="100" fill="hold"/>
                                        <p:tgtEl>
                                          <p:spTgt spid="24"/>
                                        </p:tgtEl>
                                      </p:cBhvr>
                                      <p:by x="105000" y="105000"/>
                                    </p:animScale>
                                  </p:childTnLst>
                                </p:cTn>
                              </p:par>
                              <p:par>
                                <p:cTn id="58" presetID="6" presetClass="emph" presetSubtype="0" fill="hold" nodeType="withEffect">
                                  <p:stCondLst>
                                    <p:cond delay="500"/>
                                  </p:stCondLst>
                                  <p:childTnLst>
                                    <p:animScale>
                                      <p:cBhvr>
                                        <p:cTn id="59" dur="200" fill="hold"/>
                                        <p:tgtEl>
                                          <p:spTgt spid="24"/>
                                        </p:tgtEl>
                                      </p:cBhvr>
                                      <p:by x="95000" y="95000"/>
                                    </p:animScale>
                                  </p:childTnLst>
                                </p:cTn>
                              </p:par>
                            </p:childTnLst>
                          </p:cTn>
                        </p:par>
                        <p:par>
                          <p:cTn id="60" fill="hold">
                            <p:stCondLst>
                              <p:cond delay="2800"/>
                            </p:stCondLst>
                            <p:childTnLst>
                              <p:par>
                                <p:cTn id="61" presetID="2" presetClass="entr" presetSubtype="4" decel="42000" fill="hold" nodeType="after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750" fill="hold"/>
                                        <p:tgtEl>
                                          <p:spTgt spid="30"/>
                                        </p:tgtEl>
                                        <p:attrNameLst>
                                          <p:attrName>ppt_x</p:attrName>
                                        </p:attrNameLst>
                                      </p:cBhvr>
                                      <p:tavLst>
                                        <p:tav tm="0">
                                          <p:val>
                                            <p:strVal val="#ppt_x"/>
                                          </p:val>
                                        </p:tav>
                                        <p:tav tm="100000">
                                          <p:val>
                                            <p:strVal val="#ppt_x"/>
                                          </p:val>
                                        </p:tav>
                                      </p:tavLst>
                                    </p:anim>
                                    <p:anim calcmode="lin" valueType="num">
                                      <p:cBhvr additive="base">
                                        <p:cTn id="64" dur="750" fill="hold"/>
                                        <p:tgtEl>
                                          <p:spTgt spid="30"/>
                                        </p:tgtEl>
                                        <p:attrNameLst>
                                          <p:attrName>ppt_y</p:attrName>
                                        </p:attrNameLst>
                                      </p:cBhvr>
                                      <p:tavLst>
                                        <p:tav tm="0">
                                          <p:val>
                                            <p:strVal val="1+#ppt_h/2"/>
                                          </p:val>
                                        </p:tav>
                                        <p:tav tm="100000">
                                          <p:val>
                                            <p:strVal val="#ppt_y"/>
                                          </p:val>
                                        </p:tav>
                                      </p:tavLst>
                                    </p:anim>
                                  </p:childTnLst>
                                </p:cTn>
                              </p:par>
                              <p:par>
                                <p:cTn id="65" presetID="2" presetClass="entr" presetSubtype="4" decel="42000" fill="hold" nodeType="withEffect">
                                  <p:stCondLst>
                                    <p:cond delay="250"/>
                                  </p:stCondLst>
                                  <p:childTnLst>
                                    <p:set>
                                      <p:cBhvr>
                                        <p:cTn id="66" dur="1" fill="hold">
                                          <p:stCondLst>
                                            <p:cond delay="0"/>
                                          </p:stCondLst>
                                        </p:cTn>
                                        <p:tgtEl>
                                          <p:spTgt spid="34"/>
                                        </p:tgtEl>
                                        <p:attrNameLst>
                                          <p:attrName>style.visibility</p:attrName>
                                        </p:attrNameLst>
                                      </p:cBhvr>
                                      <p:to>
                                        <p:strVal val="visible"/>
                                      </p:to>
                                    </p:set>
                                    <p:anim calcmode="lin" valueType="num">
                                      <p:cBhvr additive="base">
                                        <p:cTn id="67" dur="750" fill="hold"/>
                                        <p:tgtEl>
                                          <p:spTgt spid="34"/>
                                        </p:tgtEl>
                                        <p:attrNameLst>
                                          <p:attrName>ppt_x</p:attrName>
                                        </p:attrNameLst>
                                      </p:cBhvr>
                                      <p:tavLst>
                                        <p:tav tm="0">
                                          <p:val>
                                            <p:strVal val="#ppt_x"/>
                                          </p:val>
                                        </p:tav>
                                        <p:tav tm="100000">
                                          <p:val>
                                            <p:strVal val="#ppt_x"/>
                                          </p:val>
                                        </p:tav>
                                      </p:tavLst>
                                    </p:anim>
                                    <p:anim calcmode="lin" valueType="num">
                                      <p:cBhvr additive="base">
                                        <p:cTn id="68" dur="750" fill="hold"/>
                                        <p:tgtEl>
                                          <p:spTgt spid="34"/>
                                        </p:tgtEl>
                                        <p:attrNameLst>
                                          <p:attrName>ppt_y</p:attrName>
                                        </p:attrNameLst>
                                      </p:cBhvr>
                                      <p:tavLst>
                                        <p:tav tm="0">
                                          <p:val>
                                            <p:strVal val="1+#ppt_h/2"/>
                                          </p:val>
                                        </p:tav>
                                        <p:tav tm="100000">
                                          <p:val>
                                            <p:strVal val="#ppt_y"/>
                                          </p:val>
                                        </p:tav>
                                      </p:tavLst>
                                    </p:anim>
                                  </p:childTnLst>
                                </p:cTn>
                              </p:par>
                              <p:par>
                                <p:cTn id="69" presetID="2" presetClass="entr" presetSubtype="4" decel="42000" fill="hold" nodeType="withEffect">
                                  <p:stCondLst>
                                    <p:cond delay="500"/>
                                  </p:stCondLst>
                                  <p:childTnLst>
                                    <p:set>
                                      <p:cBhvr>
                                        <p:cTn id="70" dur="1" fill="hold">
                                          <p:stCondLst>
                                            <p:cond delay="0"/>
                                          </p:stCondLst>
                                        </p:cTn>
                                        <p:tgtEl>
                                          <p:spTgt spid="39"/>
                                        </p:tgtEl>
                                        <p:attrNameLst>
                                          <p:attrName>style.visibility</p:attrName>
                                        </p:attrNameLst>
                                      </p:cBhvr>
                                      <p:to>
                                        <p:strVal val="visible"/>
                                      </p:to>
                                    </p:set>
                                    <p:anim calcmode="lin" valueType="num">
                                      <p:cBhvr additive="base">
                                        <p:cTn id="71" dur="750" fill="hold"/>
                                        <p:tgtEl>
                                          <p:spTgt spid="39"/>
                                        </p:tgtEl>
                                        <p:attrNameLst>
                                          <p:attrName>ppt_x</p:attrName>
                                        </p:attrNameLst>
                                      </p:cBhvr>
                                      <p:tavLst>
                                        <p:tav tm="0">
                                          <p:val>
                                            <p:strVal val="#ppt_x"/>
                                          </p:val>
                                        </p:tav>
                                        <p:tav tm="100000">
                                          <p:val>
                                            <p:strVal val="#ppt_x"/>
                                          </p:val>
                                        </p:tav>
                                      </p:tavLst>
                                    </p:anim>
                                    <p:anim calcmode="lin" valueType="num">
                                      <p:cBhvr additive="base">
                                        <p:cTn id="72" dur="750" fill="hold"/>
                                        <p:tgtEl>
                                          <p:spTgt spid="39"/>
                                        </p:tgtEl>
                                        <p:attrNameLst>
                                          <p:attrName>ppt_y</p:attrName>
                                        </p:attrNameLst>
                                      </p:cBhvr>
                                      <p:tavLst>
                                        <p:tav tm="0">
                                          <p:val>
                                            <p:strVal val="1+#ppt_h/2"/>
                                          </p:val>
                                        </p:tav>
                                        <p:tav tm="100000">
                                          <p:val>
                                            <p:strVal val="#ppt_y"/>
                                          </p:val>
                                        </p:tav>
                                      </p:tavLst>
                                    </p:anim>
                                  </p:childTnLst>
                                </p:cTn>
                              </p:par>
                              <p:par>
                                <p:cTn id="73" presetID="2" presetClass="entr" presetSubtype="4" decel="42000" fill="hold" nodeType="withEffect">
                                  <p:stCondLst>
                                    <p:cond delay="750"/>
                                  </p:stCondLst>
                                  <p:childTnLst>
                                    <p:set>
                                      <p:cBhvr>
                                        <p:cTn id="74" dur="1" fill="hold">
                                          <p:stCondLst>
                                            <p:cond delay="0"/>
                                          </p:stCondLst>
                                        </p:cTn>
                                        <p:tgtEl>
                                          <p:spTgt spid="43"/>
                                        </p:tgtEl>
                                        <p:attrNameLst>
                                          <p:attrName>style.visibility</p:attrName>
                                        </p:attrNameLst>
                                      </p:cBhvr>
                                      <p:to>
                                        <p:strVal val="visible"/>
                                      </p:to>
                                    </p:set>
                                    <p:anim calcmode="lin" valueType="num">
                                      <p:cBhvr additive="base">
                                        <p:cTn id="75" dur="750" fill="hold"/>
                                        <p:tgtEl>
                                          <p:spTgt spid="43"/>
                                        </p:tgtEl>
                                        <p:attrNameLst>
                                          <p:attrName>ppt_x</p:attrName>
                                        </p:attrNameLst>
                                      </p:cBhvr>
                                      <p:tavLst>
                                        <p:tav tm="0">
                                          <p:val>
                                            <p:strVal val="#ppt_x"/>
                                          </p:val>
                                        </p:tav>
                                        <p:tav tm="100000">
                                          <p:val>
                                            <p:strVal val="#ppt_x"/>
                                          </p:val>
                                        </p:tav>
                                      </p:tavLst>
                                    </p:anim>
                                    <p:anim calcmode="lin" valueType="num">
                                      <p:cBhvr additive="base">
                                        <p:cTn id="76" dur="750" fill="hold"/>
                                        <p:tgtEl>
                                          <p:spTgt spid="43"/>
                                        </p:tgtEl>
                                        <p:attrNameLst>
                                          <p:attrName>ppt_y</p:attrName>
                                        </p:attrNameLst>
                                      </p:cBhvr>
                                      <p:tavLst>
                                        <p:tav tm="0">
                                          <p:val>
                                            <p:strVal val="1+#ppt_h/2"/>
                                          </p:val>
                                        </p:tav>
                                        <p:tav tm="100000">
                                          <p:val>
                                            <p:strVal val="#ppt_y"/>
                                          </p:val>
                                        </p:tav>
                                      </p:tavLst>
                                    </p:anim>
                                  </p:childTnLst>
                                </p:cTn>
                              </p:par>
                            </p:childTnLst>
                          </p:cTn>
                        </p:par>
                        <p:par>
                          <p:cTn id="77" fill="hold">
                            <p:stCondLst>
                              <p:cond delay="4300"/>
                            </p:stCondLst>
                            <p:childTnLst>
                              <p:par>
                                <p:cTn id="78" presetID="22" presetClass="entr" presetSubtype="1" fill="hold" grpId="0" nodeType="afterEffect">
                                  <p:stCondLst>
                                    <p:cond delay="0"/>
                                  </p:stCondLst>
                                  <p:childTnLst>
                                    <p:set>
                                      <p:cBhvr>
                                        <p:cTn id="79" dur="1" fill="hold">
                                          <p:stCondLst>
                                            <p:cond delay="0"/>
                                          </p:stCondLst>
                                        </p:cTn>
                                        <p:tgtEl>
                                          <p:spTgt spid="33"/>
                                        </p:tgtEl>
                                        <p:attrNameLst>
                                          <p:attrName>style.visibility</p:attrName>
                                        </p:attrNameLst>
                                      </p:cBhvr>
                                      <p:to>
                                        <p:strVal val="visible"/>
                                      </p:to>
                                    </p:set>
                                    <p:animEffect transition="in" filter="wipe(up)">
                                      <p:cBhvr>
                                        <p:cTn id="80" dur="500"/>
                                        <p:tgtEl>
                                          <p:spTgt spid="33"/>
                                        </p:tgtEl>
                                      </p:cBhvr>
                                    </p:animEffect>
                                  </p:childTnLst>
                                </p:cTn>
                              </p:par>
                            </p:childTnLst>
                          </p:cTn>
                        </p:par>
                        <p:par>
                          <p:cTn id="81" fill="hold">
                            <p:stCondLst>
                              <p:cond delay="4800"/>
                            </p:stCondLst>
                            <p:childTnLst>
                              <p:par>
                                <p:cTn id="82" presetID="22" presetClass="entr" presetSubtype="1" fill="hold" grpId="0" nodeType="afterEffect">
                                  <p:stCondLst>
                                    <p:cond delay="0"/>
                                  </p:stCondLst>
                                  <p:childTnLst>
                                    <p:set>
                                      <p:cBhvr>
                                        <p:cTn id="83" dur="1" fill="hold">
                                          <p:stCondLst>
                                            <p:cond delay="0"/>
                                          </p:stCondLst>
                                        </p:cTn>
                                        <p:tgtEl>
                                          <p:spTgt spid="38"/>
                                        </p:tgtEl>
                                        <p:attrNameLst>
                                          <p:attrName>style.visibility</p:attrName>
                                        </p:attrNameLst>
                                      </p:cBhvr>
                                      <p:to>
                                        <p:strVal val="visible"/>
                                      </p:to>
                                    </p:set>
                                    <p:animEffect transition="in" filter="wipe(up)">
                                      <p:cBhvr>
                                        <p:cTn id="84" dur="500"/>
                                        <p:tgtEl>
                                          <p:spTgt spid="38"/>
                                        </p:tgtEl>
                                      </p:cBhvr>
                                    </p:animEffect>
                                  </p:childTnLst>
                                </p:cTn>
                              </p:par>
                            </p:childTnLst>
                          </p:cTn>
                        </p:par>
                        <p:par>
                          <p:cTn id="85" fill="hold">
                            <p:stCondLst>
                              <p:cond delay="5300"/>
                            </p:stCondLst>
                            <p:childTnLst>
                              <p:par>
                                <p:cTn id="86" presetID="22" presetClass="entr" presetSubtype="1" fill="hold" grpId="0"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up)">
                                      <p:cBhvr>
                                        <p:cTn id="88" dur="500"/>
                                        <p:tgtEl>
                                          <p:spTgt spid="42"/>
                                        </p:tgtEl>
                                      </p:cBhvr>
                                    </p:animEffect>
                                  </p:childTnLst>
                                </p:cTn>
                              </p:par>
                            </p:childTnLst>
                          </p:cTn>
                        </p:par>
                        <p:par>
                          <p:cTn id="89" fill="hold">
                            <p:stCondLst>
                              <p:cond delay="5800"/>
                            </p:stCondLst>
                            <p:childTnLst>
                              <p:par>
                                <p:cTn id="90" presetID="22" presetClass="entr" presetSubtype="1" fill="hold" grpId="0" nodeType="afterEffect">
                                  <p:stCondLst>
                                    <p:cond delay="0"/>
                                  </p:stCondLst>
                                  <p:childTnLst>
                                    <p:set>
                                      <p:cBhvr>
                                        <p:cTn id="91" dur="1" fill="hold">
                                          <p:stCondLst>
                                            <p:cond delay="0"/>
                                          </p:stCondLst>
                                        </p:cTn>
                                        <p:tgtEl>
                                          <p:spTgt spid="46"/>
                                        </p:tgtEl>
                                        <p:attrNameLst>
                                          <p:attrName>style.visibility</p:attrName>
                                        </p:attrNameLst>
                                      </p:cBhvr>
                                      <p:to>
                                        <p:strVal val="visible"/>
                                      </p:to>
                                    </p:set>
                                    <p:animEffect transition="in" filter="wipe(up)">
                                      <p:cBhvr>
                                        <p:cTn id="9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8" grpId="0"/>
      <p:bldP spid="42" grpId="0"/>
      <p:bldP spid="4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5400000">
            <a:off x="588231" y="-588232"/>
            <a:ext cx="1190217" cy="2366682"/>
          </a:xfrm>
          <a:prstGeom prst="rect">
            <a:avLst/>
          </a:prstGeom>
        </p:spPr>
      </p:pic>
      <p:sp>
        <p:nvSpPr>
          <p:cNvPr id="5" name="文本框 4"/>
          <p:cNvSpPr txBox="1"/>
          <p:nvPr/>
        </p:nvSpPr>
        <p:spPr>
          <a:xfrm>
            <a:off x="3528630" y="179610"/>
            <a:ext cx="5134739" cy="830997"/>
          </a:xfrm>
          <a:prstGeom prst="rect">
            <a:avLst/>
          </a:prstGeom>
          <a:noFill/>
        </p:spPr>
        <p:txBody>
          <a:bodyPr wrap="none" rtlCol="0">
            <a:spAutoFit/>
          </a:bodyPr>
          <a:lstStyle/>
          <a:p>
            <a:r>
              <a:rPr lang="zh-CN" altLang="en-US" sz="4800" b="1" dirty="0" smtClean="0">
                <a:solidFill>
                  <a:srgbClr val="0065B0"/>
                </a:solidFill>
                <a:latin typeface="幼圆" panose="02010509060101010101" pitchFamily="49" charset="-122"/>
                <a:ea typeface="幼圆" panose="02010509060101010101" pitchFamily="49" charset="-122"/>
              </a:rPr>
              <a:t>各项材料整理情况</a:t>
            </a:r>
            <a:endParaRPr lang="zh-CN" altLang="en-US" sz="4800" b="1" dirty="0">
              <a:solidFill>
                <a:srgbClr val="0065B0"/>
              </a:solidFill>
              <a:latin typeface="幼圆" panose="02010509060101010101" pitchFamily="49" charset="-122"/>
              <a:ea typeface="幼圆" panose="02010509060101010101" pitchFamily="49" charset="-122"/>
            </a:endParaRPr>
          </a:p>
        </p:txBody>
      </p:sp>
      <p:pic>
        <p:nvPicPr>
          <p:cNvPr id="36" name="图片 35"/>
          <p:cNvPicPr>
            <a:picLocks noChangeAspect="1"/>
          </p:cNvPicPr>
          <p:nvPr/>
        </p:nvPicPr>
        <p:blipFill rotWithShape="1">
          <a:blip r:embed="rId3">
            <a:extLst>
              <a:ext uri="{28A0092B-C50C-407E-A947-70E740481C1C}">
                <a14:useLocalDpi xmlns:a14="http://schemas.microsoft.com/office/drawing/2010/main" val="0"/>
              </a:ext>
            </a:extLst>
          </a:blip>
          <a:srcRect l="71289" t="10706" b="21867"/>
          <a:stretch>
            <a:fillRect/>
          </a:stretch>
        </p:blipFill>
        <p:spPr>
          <a:xfrm rot="16200000" flipH="1">
            <a:off x="10413552" y="-588231"/>
            <a:ext cx="1190217" cy="2366682"/>
          </a:xfrm>
          <a:prstGeom prst="rect">
            <a:avLst/>
          </a:prstGeom>
        </p:spPr>
      </p:pic>
      <p:grpSp>
        <p:nvGrpSpPr>
          <p:cNvPr id="6" name="组合 5"/>
          <p:cNvGrpSpPr/>
          <p:nvPr/>
        </p:nvGrpSpPr>
        <p:grpSpPr>
          <a:xfrm>
            <a:off x="487100" y="2164579"/>
            <a:ext cx="3719140" cy="4693421"/>
            <a:chOff x="655912" y="2105133"/>
            <a:chExt cx="2607791" cy="4693421"/>
          </a:xfrm>
        </p:grpSpPr>
        <p:sp>
          <p:nvSpPr>
            <p:cNvPr id="7" name="直角三角形 69"/>
            <p:cNvSpPr/>
            <p:nvPr/>
          </p:nvSpPr>
          <p:spPr>
            <a:xfrm rot="5400000" flipH="1">
              <a:off x="735314" y="4270165"/>
              <a:ext cx="4693421" cy="36335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 name="connsiteX0" fmla="*/ 174418 w 2267687"/>
                <a:gd name="connsiteY0" fmla="*/ 303531 h 303531"/>
                <a:gd name="connsiteX1" fmla="*/ 0 w 2267687"/>
                <a:gd name="connsiteY1" fmla="*/ 0 h 303531"/>
                <a:gd name="connsiteX2" fmla="*/ 2267687 w 2267687"/>
                <a:gd name="connsiteY2" fmla="*/ 290831 h 303531"/>
                <a:gd name="connsiteX3" fmla="*/ 174418 w 2267687"/>
                <a:gd name="connsiteY3" fmla="*/ 303531 h 303531"/>
                <a:gd name="connsiteX0" fmla="*/ 172657 w 2265926"/>
                <a:gd name="connsiteY0" fmla="*/ 316231 h 316231"/>
                <a:gd name="connsiteX1" fmla="*/ 0 w 2265926"/>
                <a:gd name="connsiteY1" fmla="*/ 0 h 316231"/>
                <a:gd name="connsiteX2" fmla="*/ 2265926 w 2265926"/>
                <a:gd name="connsiteY2" fmla="*/ 303531 h 316231"/>
                <a:gd name="connsiteX3" fmla="*/ 172657 w 2265926"/>
                <a:gd name="connsiteY3" fmla="*/ 316231 h 316231"/>
              </a:gdLst>
              <a:ahLst/>
              <a:cxnLst>
                <a:cxn ang="0">
                  <a:pos x="connsiteX0" y="connsiteY0"/>
                </a:cxn>
                <a:cxn ang="0">
                  <a:pos x="connsiteX1" y="connsiteY1"/>
                </a:cxn>
                <a:cxn ang="0">
                  <a:pos x="connsiteX2" y="connsiteY2"/>
                </a:cxn>
                <a:cxn ang="0">
                  <a:pos x="connsiteX3" y="connsiteY3"/>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69"/>
            <p:cNvSpPr/>
            <p:nvPr/>
          </p:nvSpPr>
          <p:spPr>
            <a:xfrm flipH="1" flipV="1">
              <a:off x="655912" y="6409659"/>
              <a:ext cx="2605627"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Lst>
              <a:ahLst/>
              <a:cxnLst>
                <a:cxn ang="0">
                  <a:pos x="connsiteX0" y="connsiteY0"/>
                </a:cxn>
                <a:cxn ang="0">
                  <a:pos x="connsiteX1" y="connsiteY1"/>
                </a:cxn>
                <a:cxn ang="0">
                  <a:pos x="connsiteX2" y="connsiteY2"/>
                </a:cxn>
                <a:cxn ang="0">
                  <a:pos x="connsiteX3" y="connsiteY3"/>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37203" y="2560945"/>
              <a:ext cx="1894121"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037203" y="2560945"/>
              <a:ext cx="1894121" cy="582162"/>
            </a:xfrm>
            <a:prstGeom prst="rect">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783883" y="1718404"/>
            <a:ext cx="1136932" cy="1334681"/>
            <a:chOff x="6591300" y="1966752"/>
            <a:chExt cx="830580" cy="975045"/>
          </a:xfrm>
        </p:grpSpPr>
        <p:sp>
          <p:nvSpPr>
            <p:cNvPr id="12" name="任意多边形 11"/>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391740 w 483180"/>
                <a:gd name="connsiteY0" fmla="*/ 938372 h 1029812"/>
                <a:gd name="connsiteX1" fmla="*/ 41218 w 483180"/>
                <a:gd name="connsiteY1" fmla="*/ 938372 h 1029812"/>
                <a:gd name="connsiteX2" fmla="*/ 138592 w 483180"/>
                <a:gd name="connsiteY2" fmla="*/ 458103 h 1029812"/>
                <a:gd name="connsiteX3" fmla="*/ 63405 w 483180"/>
                <a:gd name="connsiteY3" fmla="*/ 260163 h 1029812"/>
                <a:gd name="connsiteX4" fmla="*/ 0 w 483180"/>
                <a:gd name="connsiteY4" fmla="*/ 152400 h 1029812"/>
                <a:gd name="connsiteX5" fmla="*/ 216478 w 483180"/>
                <a:gd name="connsiteY5" fmla="*/ 0 h 1029812"/>
                <a:gd name="connsiteX6" fmla="*/ 432956 w 483180"/>
                <a:gd name="connsiteY6" fmla="*/ 152400 h 1029812"/>
                <a:gd name="connsiteX7" fmla="*/ 369551 w 483180"/>
                <a:gd name="connsiteY7" fmla="*/ 260163 h 1029812"/>
                <a:gd name="connsiteX8" fmla="*/ 318874 w 483180"/>
                <a:gd name="connsiteY8" fmla="*/ 457656 h 1029812"/>
                <a:gd name="connsiteX9" fmla="*/ 483180 w 483180"/>
                <a:gd name="connsiteY9" fmla="*/ 1029812 h 1029812"/>
                <a:gd name="connsiteX0" fmla="*/ 41218 w 483180"/>
                <a:gd name="connsiteY0" fmla="*/ 938372 h 1029812"/>
                <a:gd name="connsiteX1" fmla="*/ 138592 w 483180"/>
                <a:gd name="connsiteY1" fmla="*/ 458103 h 1029812"/>
                <a:gd name="connsiteX2" fmla="*/ 63405 w 483180"/>
                <a:gd name="connsiteY2" fmla="*/ 260163 h 1029812"/>
                <a:gd name="connsiteX3" fmla="*/ 0 w 483180"/>
                <a:gd name="connsiteY3" fmla="*/ 152400 h 1029812"/>
                <a:gd name="connsiteX4" fmla="*/ 216478 w 483180"/>
                <a:gd name="connsiteY4" fmla="*/ 0 h 1029812"/>
                <a:gd name="connsiteX5" fmla="*/ 432956 w 483180"/>
                <a:gd name="connsiteY5" fmla="*/ 152400 h 1029812"/>
                <a:gd name="connsiteX6" fmla="*/ 369551 w 483180"/>
                <a:gd name="connsiteY6" fmla="*/ 260163 h 1029812"/>
                <a:gd name="connsiteX7" fmla="*/ 318874 w 483180"/>
                <a:gd name="connsiteY7" fmla="*/ 457656 h 1029812"/>
                <a:gd name="connsiteX8" fmla="*/ 483180 w 483180"/>
                <a:gd name="connsiteY8" fmla="*/ 1029812 h 102981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394280 w 432956"/>
                <a:gd name="connsiteY8" fmla="*/ 928212 h 938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4" name="TextBox 26"/>
          <p:cNvSpPr txBox="1"/>
          <p:nvPr/>
        </p:nvSpPr>
        <p:spPr bwMode="auto">
          <a:xfrm>
            <a:off x="1260859" y="3529257"/>
            <a:ext cx="2295121" cy="1895519"/>
          </a:xfrm>
          <a:prstGeom prst="rect">
            <a:avLst/>
          </a:prstGeom>
          <a:noFill/>
        </p:spPr>
        <p:txBody>
          <a:bodyPr wrap="square">
            <a:spAutoFit/>
          </a:bodyPr>
          <a:lstStyle/>
          <a:p>
            <a:pPr>
              <a:lnSpc>
                <a:spcPct val="150000"/>
              </a:lnSpc>
            </a:pPr>
            <a:r>
              <a:rPr lang="zh-CN" altLang="en-US" sz="16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grpSp>
        <p:nvGrpSpPr>
          <p:cNvPr id="15" name="组合 14"/>
          <p:cNvGrpSpPr/>
          <p:nvPr/>
        </p:nvGrpSpPr>
        <p:grpSpPr>
          <a:xfrm>
            <a:off x="4203154" y="2164579"/>
            <a:ext cx="3719140" cy="4693421"/>
            <a:chOff x="655912" y="2105133"/>
            <a:chExt cx="2607791" cy="4693421"/>
          </a:xfrm>
        </p:grpSpPr>
        <p:sp>
          <p:nvSpPr>
            <p:cNvPr id="16" name="直角三角形 69"/>
            <p:cNvSpPr/>
            <p:nvPr/>
          </p:nvSpPr>
          <p:spPr>
            <a:xfrm rot="5400000" flipH="1">
              <a:off x="735314" y="4270165"/>
              <a:ext cx="4693421" cy="36335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 name="connsiteX0" fmla="*/ 174418 w 2267687"/>
                <a:gd name="connsiteY0" fmla="*/ 303531 h 303531"/>
                <a:gd name="connsiteX1" fmla="*/ 0 w 2267687"/>
                <a:gd name="connsiteY1" fmla="*/ 0 h 303531"/>
                <a:gd name="connsiteX2" fmla="*/ 2267687 w 2267687"/>
                <a:gd name="connsiteY2" fmla="*/ 290831 h 303531"/>
                <a:gd name="connsiteX3" fmla="*/ 174418 w 2267687"/>
                <a:gd name="connsiteY3" fmla="*/ 303531 h 303531"/>
                <a:gd name="connsiteX0" fmla="*/ 172657 w 2265926"/>
                <a:gd name="connsiteY0" fmla="*/ 316231 h 316231"/>
                <a:gd name="connsiteX1" fmla="*/ 0 w 2265926"/>
                <a:gd name="connsiteY1" fmla="*/ 0 h 316231"/>
                <a:gd name="connsiteX2" fmla="*/ 2265926 w 2265926"/>
                <a:gd name="connsiteY2" fmla="*/ 303531 h 316231"/>
                <a:gd name="connsiteX3" fmla="*/ 172657 w 2265926"/>
                <a:gd name="connsiteY3" fmla="*/ 316231 h 316231"/>
              </a:gdLst>
              <a:ahLst/>
              <a:cxnLst>
                <a:cxn ang="0">
                  <a:pos x="connsiteX0" y="connsiteY0"/>
                </a:cxn>
                <a:cxn ang="0">
                  <a:pos x="connsiteX1" y="connsiteY1"/>
                </a:cxn>
                <a:cxn ang="0">
                  <a:pos x="connsiteX2" y="connsiteY2"/>
                </a:cxn>
                <a:cxn ang="0">
                  <a:pos x="connsiteX3" y="connsiteY3"/>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直角三角形 69"/>
            <p:cNvSpPr/>
            <p:nvPr/>
          </p:nvSpPr>
          <p:spPr>
            <a:xfrm flipH="1" flipV="1">
              <a:off x="655912" y="6409659"/>
              <a:ext cx="2605627"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Lst>
              <a:ahLst/>
              <a:cxnLst>
                <a:cxn ang="0">
                  <a:pos x="connsiteX0" y="connsiteY0"/>
                </a:cxn>
                <a:cxn ang="0">
                  <a:pos x="connsiteX1" y="connsiteY1"/>
                </a:cxn>
                <a:cxn ang="0">
                  <a:pos x="connsiteX2" y="connsiteY2"/>
                </a:cxn>
                <a:cxn ang="0">
                  <a:pos x="connsiteX3" y="connsiteY3"/>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037203" y="2560945"/>
              <a:ext cx="1894121"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037203" y="2560945"/>
              <a:ext cx="1894121" cy="582162"/>
            </a:xfrm>
            <a:prstGeom prst="rect">
              <a:avLst/>
            </a:prstGeom>
            <a:solidFill>
              <a:srgbClr val="0065B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5499937" y="1718404"/>
            <a:ext cx="1136932" cy="1334681"/>
            <a:chOff x="6591300" y="1966752"/>
            <a:chExt cx="830580" cy="975045"/>
          </a:xfrm>
        </p:grpSpPr>
        <p:sp>
          <p:nvSpPr>
            <p:cNvPr id="21" name="任意多边形 20"/>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391740 w 483180"/>
                <a:gd name="connsiteY0" fmla="*/ 938372 h 1029812"/>
                <a:gd name="connsiteX1" fmla="*/ 41218 w 483180"/>
                <a:gd name="connsiteY1" fmla="*/ 938372 h 1029812"/>
                <a:gd name="connsiteX2" fmla="*/ 138592 w 483180"/>
                <a:gd name="connsiteY2" fmla="*/ 458103 h 1029812"/>
                <a:gd name="connsiteX3" fmla="*/ 63405 w 483180"/>
                <a:gd name="connsiteY3" fmla="*/ 260163 h 1029812"/>
                <a:gd name="connsiteX4" fmla="*/ 0 w 483180"/>
                <a:gd name="connsiteY4" fmla="*/ 152400 h 1029812"/>
                <a:gd name="connsiteX5" fmla="*/ 216478 w 483180"/>
                <a:gd name="connsiteY5" fmla="*/ 0 h 1029812"/>
                <a:gd name="connsiteX6" fmla="*/ 432956 w 483180"/>
                <a:gd name="connsiteY6" fmla="*/ 152400 h 1029812"/>
                <a:gd name="connsiteX7" fmla="*/ 369551 w 483180"/>
                <a:gd name="connsiteY7" fmla="*/ 260163 h 1029812"/>
                <a:gd name="connsiteX8" fmla="*/ 318874 w 483180"/>
                <a:gd name="connsiteY8" fmla="*/ 457656 h 1029812"/>
                <a:gd name="connsiteX9" fmla="*/ 483180 w 483180"/>
                <a:gd name="connsiteY9" fmla="*/ 1029812 h 1029812"/>
                <a:gd name="connsiteX0" fmla="*/ 41218 w 483180"/>
                <a:gd name="connsiteY0" fmla="*/ 938372 h 1029812"/>
                <a:gd name="connsiteX1" fmla="*/ 138592 w 483180"/>
                <a:gd name="connsiteY1" fmla="*/ 458103 h 1029812"/>
                <a:gd name="connsiteX2" fmla="*/ 63405 w 483180"/>
                <a:gd name="connsiteY2" fmla="*/ 260163 h 1029812"/>
                <a:gd name="connsiteX3" fmla="*/ 0 w 483180"/>
                <a:gd name="connsiteY3" fmla="*/ 152400 h 1029812"/>
                <a:gd name="connsiteX4" fmla="*/ 216478 w 483180"/>
                <a:gd name="connsiteY4" fmla="*/ 0 h 1029812"/>
                <a:gd name="connsiteX5" fmla="*/ 432956 w 483180"/>
                <a:gd name="connsiteY5" fmla="*/ 152400 h 1029812"/>
                <a:gd name="connsiteX6" fmla="*/ 369551 w 483180"/>
                <a:gd name="connsiteY6" fmla="*/ 260163 h 1029812"/>
                <a:gd name="connsiteX7" fmla="*/ 318874 w 483180"/>
                <a:gd name="connsiteY7" fmla="*/ 457656 h 1029812"/>
                <a:gd name="connsiteX8" fmla="*/ 483180 w 483180"/>
                <a:gd name="connsiteY8" fmla="*/ 1029812 h 102981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394280 w 432956"/>
                <a:gd name="connsiteY8" fmla="*/ 928212 h 938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3" name="TextBox 26"/>
          <p:cNvSpPr txBox="1"/>
          <p:nvPr/>
        </p:nvSpPr>
        <p:spPr bwMode="auto">
          <a:xfrm>
            <a:off x="4976913" y="3529257"/>
            <a:ext cx="2295121" cy="1895519"/>
          </a:xfrm>
          <a:prstGeom prst="rect">
            <a:avLst/>
          </a:prstGeom>
          <a:noFill/>
        </p:spPr>
        <p:txBody>
          <a:bodyPr wrap="square">
            <a:spAutoFit/>
          </a:bodyPr>
          <a:lstStyle/>
          <a:p>
            <a:pPr>
              <a:lnSpc>
                <a:spcPct val="150000"/>
              </a:lnSpc>
            </a:pPr>
            <a:r>
              <a:rPr lang="zh-CN" altLang="en-US" sz="16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grpSp>
        <p:nvGrpSpPr>
          <p:cNvPr id="24" name="组合 23"/>
          <p:cNvGrpSpPr/>
          <p:nvPr/>
        </p:nvGrpSpPr>
        <p:grpSpPr>
          <a:xfrm>
            <a:off x="7975561" y="2164579"/>
            <a:ext cx="3719140" cy="4693421"/>
            <a:chOff x="655912" y="2105133"/>
            <a:chExt cx="2607791" cy="4693421"/>
          </a:xfrm>
        </p:grpSpPr>
        <p:sp>
          <p:nvSpPr>
            <p:cNvPr id="25" name="直角三角形 69"/>
            <p:cNvSpPr/>
            <p:nvPr/>
          </p:nvSpPr>
          <p:spPr>
            <a:xfrm rot="5400000" flipH="1">
              <a:off x="735314" y="4270165"/>
              <a:ext cx="4693421" cy="363357"/>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 name="connsiteX0" fmla="*/ 174418 w 2267687"/>
                <a:gd name="connsiteY0" fmla="*/ 303531 h 303531"/>
                <a:gd name="connsiteX1" fmla="*/ 0 w 2267687"/>
                <a:gd name="connsiteY1" fmla="*/ 0 h 303531"/>
                <a:gd name="connsiteX2" fmla="*/ 2267687 w 2267687"/>
                <a:gd name="connsiteY2" fmla="*/ 290831 h 303531"/>
                <a:gd name="connsiteX3" fmla="*/ 174418 w 2267687"/>
                <a:gd name="connsiteY3" fmla="*/ 303531 h 303531"/>
                <a:gd name="connsiteX0" fmla="*/ 172657 w 2265926"/>
                <a:gd name="connsiteY0" fmla="*/ 316231 h 316231"/>
                <a:gd name="connsiteX1" fmla="*/ 0 w 2265926"/>
                <a:gd name="connsiteY1" fmla="*/ 0 h 316231"/>
                <a:gd name="connsiteX2" fmla="*/ 2265926 w 2265926"/>
                <a:gd name="connsiteY2" fmla="*/ 303531 h 316231"/>
                <a:gd name="connsiteX3" fmla="*/ 172657 w 2265926"/>
                <a:gd name="connsiteY3" fmla="*/ 316231 h 316231"/>
              </a:gdLst>
              <a:ahLst/>
              <a:cxnLst>
                <a:cxn ang="0">
                  <a:pos x="connsiteX0" y="connsiteY0"/>
                </a:cxn>
                <a:cxn ang="0">
                  <a:pos x="connsiteX1" y="connsiteY1"/>
                </a:cxn>
                <a:cxn ang="0">
                  <a:pos x="connsiteX2" y="connsiteY2"/>
                </a:cxn>
                <a:cxn ang="0">
                  <a:pos x="connsiteX3" y="connsiteY3"/>
                </a:cxn>
              </a:cxnLst>
              <a:rect l="l" t="t" r="r" b="b"/>
              <a:pathLst>
                <a:path w="2265926" h="316231">
                  <a:moveTo>
                    <a:pt x="172657" y="316231"/>
                  </a:moveTo>
                  <a:lnTo>
                    <a:pt x="0" y="0"/>
                  </a:lnTo>
                  <a:lnTo>
                    <a:pt x="2265926" y="303531"/>
                  </a:lnTo>
                  <a:lnTo>
                    <a:pt x="172657" y="3162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直角三角形 69"/>
            <p:cNvSpPr/>
            <p:nvPr/>
          </p:nvSpPr>
          <p:spPr>
            <a:xfrm flipH="1" flipV="1">
              <a:off x="655912" y="6409659"/>
              <a:ext cx="2605627" cy="334172"/>
            </a:xfrm>
            <a:custGeom>
              <a:avLst/>
              <a:gdLst>
                <a:gd name="connsiteX0" fmla="*/ 0 w 1994637"/>
                <a:gd name="connsiteY0" fmla="*/ 328931 h 328931"/>
                <a:gd name="connsiteX1" fmla="*/ 0 w 1994637"/>
                <a:gd name="connsiteY1" fmla="*/ 0 h 328931"/>
                <a:gd name="connsiteX2" fmla="*/ 1994637 w 1994637"/>
                <a:gd name="connsiteY2" fmla="*/ 328931 h 328931"/>
                <a:gd name="connsiteX3" fmla="*/ 0 w 1994637"/>
                <a:gd name="connsiteY3" fmla="*/ 328931 h 328931"/>
                <a:gd name="connsiteX0" fmla="*/ 196850 w 2191487"/>
                <a:gd name="connsiteY0" fmla="*/ 278131 h 278131"/>
                <a:gd name="connsiteX1" fmla="*/ 0 w 2191487"/>
                <a:gd name="connsiteY1" fmla="*/ 0 h 278131"/>
                <a:gd name="connsiteX2" fmla="*/ 2191487 w 2191487"/>
                <a:gd name="connsiteY2" fmla="*/ 278131 h 278131"/>
                <a:gd name="connsiteX3" fmla="*/ 196850 w 2191487"/>
                <a:gd name="connsiteY3" fmla="*/ 278131 h 278131"/>
                <a:gd name="connsiteX0" fmla="*/ 273050 w 2267687"/>
                <a:gd name="connsiteY0" fmla="*/ 290831 h 290831"/>
                <a:gd name="connsiteX1" fmla="*/ 0 w 2267687"/>
                <a:gd name="connsiteY1" fmla="*/ 0 h 290831"/>
                <a:gd name="connsiteX2" fmla="*/ 2267687 w 2267687"/>
                <a:gd name="connsiteY2" fmla="*/ 290831 h 290831"/>
                <a:gd name="connsiteX3" fmla="*/ 273050 w 2267687"/>
                <a:gd name="connsiteY3" fmla="*/ 290831 h 290831"/>
              </a:gdLst>
              <a:ahLst/>
              <a:cxnLst>
                <a:cxn ang="0">
                  <a:pos x="connsiteX0" y="connsiteY0"/>
                </a:cxn>
                <a:cxn ang="0">
                  <a:pos x="connsiteX1" y="connsiteY1"/>
                </a:cxn>
                <a:cxn ang="0">
                  <a:pos x="connsiteX2" y="connsiteY2"/>
                </a:cxn>
                <a:cxn ang="0">
                  <a:pos x="connsiteX3" y="connsiteY3"/>
                </a:cxn>
              </a:cxnLst>
              <a:rect l="l" t="t" r="r" b="b"/>
              <a:pathLst>
                <a:path w="2267687" h="290831">
                  <a:moveTo>
                    <a:pt x="273050" y="290831"/>
                  </a:moveTo>
                  <a:lnTo>
                    <a:pt x="0" y="0"/>
                  </a:lnTo>
                  <a:lnTo>
                    <a:pt x="2267687" y="290831"/>
                  </a:lnTo>
                  <a:lnTo>
                    <a:pt x="273050" y="290831"/>
                  </a:lnTo>
                  <a:close/>
                </a:path>
              </a:pathLst>
            </a:custGeom>
            <a:gradFill>
              <a:gsLst>
                <a:gs pos="100000">
                  <a:schemeClr val="bg1">
                    <a:lumMod val="50000"/>
                    <a:alpha val="44000"/>
                  </a:schemeClr>
                </a:gs>
                <a:gs pos="0">
                  <a:srgbClr val="F3F3F3">
                    <a:alpha val="12000"/>
                  </a:srgbClr>
                </a:gs>
              </a:gsLst>
              <a:lin ang="5400000" scaled="0"/>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1037203" y="2560945"/>
              <a:ext cx="1894121" cy="3877900"/>
            </a:xfrm>
            <a:prstGeom prst="rect">
              <a:avLst/>
            </a:prstGeom>
            <a:solidFill>
              <a:srgbClr val="F7F7F7"/>
            </a:solidFill>
            <a:ln>
              <a:noFill/>
            </a:ln>
            <a:effectLst>
              <a:outerShdw blurRad="76200" dist="508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037203" y="2560945"/>
              <a:ext cx="1894121" cy="582162"/>
            </a:xfrm>
            <a:prstGeom prst="rect">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9272344" y="1718404"/>
            <a:ext cx="1136932" cy="1334681"/>
            <a:chOff x="6591300" y="1966752"/>
            <a:chExt cx="830580" cy="975045"/>
          </a:xfrm>
        </p:grpSpPr>
        <p:sp>
          <p:nvSpPr>
            <p:cNvPr id="30" name="任意多边形 29"/>
            <p:cNvSpPr/>
            <p:nvPr/>
          </p:nvSpPr>
          <p:spPr>
            <a:xfrm>
              <a:off x="6591300" y="2484597"/>
              <a:ext cx="830580" cy="457200"/>
            </a:xfrm>
            <a:custGeom>
              <a:avLst/>
              <a:gdLst>
                <a:gd name="connsiteX0" fmla="*/ 0 w 830580"/>
                <a:gd name="connsiteY0" fmla="*/ 0 h 457200"/>
                <a:gd name="connsiteX1" fmla="*/ 830580 w 830580"/>
                <a:gd name="connsiteY1" fmla="*/ 0 h 457200"/>
                <a:gd name="connsiteX2" fmla="*/ 830580 w 830580"/>
                <a:gd name="connsiteY2" fmla="*/ 457200 h 457200"/>
                <a:gd name="connsiteX3" fmla="*/ 608210 w 830580"/>
                <a:gd name="connsiteY3" fmla="*/ 457200 h 457200"/>
                <a:gd name="connsiteX4" fmla="*/ 608210 w 830580"/>
                <a:gd name="connsiteY4" fmla="*/ 415966 h 457200"/>
                <a:gd name="connsiteX5" fmla="*/ 573326 w 830580"/>
                <a:gd name="connsiteY5" fmla="*/ 415966 h 457200"/>
                <a:gd name="connsiteX6" fmla="*/ 532092 w 830580"/>
                <a:gd name="connsiteY6" fmla="*/ 457200 h 457200"/>
                <a:gd name="connsiteX7" fmla="*/ 298488 w 830580"/>
                <a:gd name="connsiteY7" fmla="*/ 457200 h 457200"/>
                <a:gd name="connsiteX8" fmla="*/ 257254 w 830580"/>
                <a:gd name="connsiteY8" fmla="*/ 415966 h 457200"/>
                <a:gd name="connsiteX9" fmla="*/ 222370 w 830580"/>
                <a:gd name="connsiteY9" fmla="*/ 415966 h 457200"/>
                <a:gd name="connsiteX10" fmla="*/ 222370 w 830580"/>
                <a:gd name="connsiteY10" fmla="*/ 457200 h 457200"/>
                <a:gd name="connsiteX11" fmla="*/ 0 w 830580"/>
                <a:gd name="connsiteY11" fmla="*/ 45720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0580" h="457200">
                  <a:moveTo>
                    <a:pt x="0" y="0"/>
                  </a:moveTo>
                  <a:lnTo>
                    <a:pt x="830580" y="0"/>
                  </a:lnTo>
                  <a:lnTo>
                    <a:pt x="830580" y="457200"/>
                  </a:lnTo>
                  <a:lnTo>
                    <a:pt x="608210" y="457200"/>
                  </a:lnTo>
                  <a:lnTo>
                    <a:pt x="608210" y="415966"/>
                  </a:lnTo>
                  <a:lnTo>
                    <a:pt x="573326" y="415966"/>
                  </a:lnTo>
                  <a:lnTo>
                    <a:pt x="532092" y="457200"/>
                  </a:lnTo>
                  <a:lnTo>
                    <a:pt x="298488" y="457200"/>
                  </a:lnTo>
                  <a:lnTo>
                    <a:pt x="257254" y="415966"/>
                  </a:lnTo>
                  <a:lnTo>
                    <a:pt x="222370" y="415966"/>
                  </a:lnTo>
                  <a:lnTo>
                    <a:pt x="222370" y="457200"/>
                  </a:lnTo>
                  <a:lnTo>
                    <a:pt x="0" y="457200"/>
                  </a:lnTo>
                  <a:close/>
                </a:path>
              </a:pathLst>
            </a:custGeom>
            <a:gradFill>
              <a:gsLst>
                <a:gs pos="93000">
                  <a:srgbClr val="363638"/>
                </a:gs>
                <a:gs pos="7000">
                  <a:srgbClr val="313132"/>
                </a:gs>
                <a:gs pos="46000">
                  <a:srgbClr val="3B3B3D"/>
                </a:gs>
                <a:gs pos="93000">
                  <a:schemeClr val="tx1">
                    <a:lumMod val="85000"/>
                    <a:lumOff val="15000"/>
                  </a:schemeClr>
                </a:gs>
                <a:gs pos="7000">
                  <a:schemeClr val="tx1">
                    <a:lumMod val="85000"/>
                    <a:lumOff val="15000"/>
                  </a:schemeClr>
                </a:gs>
              </a:gsLst>
              <a:lin ang="5400000" scaled="0"/>
            </a:gra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6790111" y="1966752"/>
              <a:ext cx="432956" cy="938372"/>
            </a:xfrm>
            <a:custGeom>
              <a:avLst/>
              <a:gdLst>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123385 w 432956"/>
                <a:gd name="connsiteY8" fmla="*/ 288632 h 938372"/>
                <a:gd name="connsiteX9" fmla="*/ 63405 w 432956"/>
                <a:gd name="connsiteY9" fmla="*/ 260163 h 938372"/>
                <a:gd name="connsiteX10" fmla="*/ 0 w 432956"/>
                <a:gd name="connsiteY10" fmla="*/ 152400 h 938372"/>
                <a:gd name="connsiteX11" fmla="*/ 216478 w 432956"/>
                <a:gd name="connsiteY11"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3192 w 432956"/>
                <a:gd name="connsiteY7" fmla="*/ 3914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295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10017 w 432956"/>
                <a:gd name="connsiteY7" fmla="*/ 454928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22717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18874 w 432956"/>
                <a:gd name="connsiteY4" fmla="*/ 390981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8766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09290 w 432956"/>
                <a:gd name="connsiteY3" fmla="*/ 285591 h 938372"/>
                <a:gd name="connsiteX4" fmla="*/ 322049 w 432956"/>
                <a:gd name="connsiteY4" fmla="*/ 457656 h 938372"/>
                <a:gd name="connsiteX5" fmla="*/ 391740 w 432956"/>
                <a:gd name="connsiteY5" fmla="*/ 938372 h 938372"/>
                <a:gd name="connsiteX6" fmla="*/ 41218 w 432956"/>
                <a:gd name="connsiteY6" fmla="*/ 938372 h 938372"/>
                <a:gd name="connsiteX7" fmla="*/ 138592 w 432956"/>
                <a:gd name="connsiteY7" fmla="*/ 458103 h 938372"/>
                <a:gd name="connsiteX8" fmla="*/ 63405 w 432956"/>
                <a:gd name="connsiteY8" fmla="*/ 260163 h 938372"/>
                <a:gd name="connsiteX9" fmla="*/ 0 w 432956"/>
                <a:gd name="connsiteY9" fmla="*/ 152400 h 938372"/>
                <a:gd name="connsiteX10" fmla="*/ 216478 w 432956"/>
                <a:gd name="connsiteY10"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22049 w 432956"/>
                <a:gd name="connsiteY3" fmla="*/ 4703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4481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216478 w 432956"/>
                <a:gd name="connsiteY0" fmla="*/ 0 h 938372"/>
                <a:gd name="connsiteX1" fmla="*/ 432956 w 432956"/>
                <a:gd name="connsiteY1" fmla="*/ 152400 h 938372"/>
                <a:gd name="connsiteX2" fmla="*/ 369551 w 432956"/>
                <a:gd name="connsiteY2" fmla="*/ 260163 h 938372"/>
                <a:gd name="connsiteX3" fmla="*/ 318874 w 432956"/>
                <a:gd name="connsiteY3" fmla="*/ 457656 h 938372"/>
                <a:gd name="connsiteX4" fmla="*/ 391740 w 432956"/>
                <a:gd name="connsiteY4" fmla="*/ 938372 h 938372"/>
                <a:gd name="connsiteX5" fmla="*/ 41218 w 432956"/>
                <a:gd name="connsiteY5" fmla="*/ 938372 h 938372"/>
                <a:gd name="connsiteX6" fmla="*/ 138592 w 432956"/>
                <a:gd name="connsiteY6" fmla="*/ 458103 h 938372"/>
                <a:gd name="connsiteX7" fmla="*/ 63405 w 432956"/>
                <a:gd name="connsiteY7" fmla="*/ 260163 h 938372"/>
                <a:gd name="connsiteX8" fmla="*/ 0 w 432956"/>
                <a:gd name="connsiteY8" fmla="*/ 152400 h 938372"/>
                <a:gd name="connsiteX9" fmla="*/ 216478 w 432956"/>
                <a:gd name="connsiteY9" fmla="*/ 0 h 938372"/>
                <a:gd name="connsiteX0" fmla="*/ 391740 w 483180"/>
                <a:gd name="connsiteY0" fmla="*/ 938372 h 1029812"/>
                <a:gd name="connsiteX1" fmla="*/ 41218 w 483180"/>
                <a:gd name="connsiteY1" fmla="*/ 938372 h 1029812"/>
                <a:gd name="connsiteX2" fmla="*/ 138592 w 483180"/>
                <a:gd name="connsiteY2" fmla="*/ 458103 h 1029812"/>
                <a:gd name="connsiteX3" fmla="*/ 63405 w 483180"/>
                <a:gd name="connsiteY3" fmla="*/ 260163 h 1029812"/>
                <a:gd name="connsiteX4" fmla="*/ 0 w 483180"/>
                <a:gd name="connsiteY4" fmla="*/ 152400 h 1029812"/>
                <a:gd name="connsiteX5" fmla="*/ 216478 w 483180"/>
                <a:gd name="connsiteY5" fmla="*/ 0 h 1029812"/>
                <a:gd name="connsiteX6" fmla="*/ 432956 w 483180"/>
                <a:gd name="connsiteY6" fmla="*/ 152400 h 1029812"/>
                <a:gd name="connsiteX7" fmla="*/ 369551 w 483180"/>
                <a:gd name="connsiteY7" fmla="*/ 260163 h 1029812"/>
                <a:gd name="connsiteX8" fmla="*/ 318874 w 483180"/>
                <a:gd name="connsiteY8" fmla="*/ 457656 h 1029812"/>
                <a:gd name="connsiteX9" fmla="*/ 483180 w 483180"/>
                <a:gd name="connsiteY9" fmla="*/ 1029812 h 1029812"/>
                <a:gd name="connsiteX0" fmla="*/ 41218 w 483180"/>
                <a:gd name="connsiteY0" fmla="*/ 938372 h 1029812"/>
                <a:gd name="connsiteX1" fmla="*/ 138592 w 483180"/>
                <a:gd name="connsiteY1" fmla="*/ 458103 h 1029812"/>
                <a:gd name="connsiteX2" fmla="*/ 63405 w 483180"/>
                <a:gd name="connsiteY2" fmla="*/ 260163 h 1029812"/>
                <a:gd name="connsiteX3" fmla="*/ 0 w 483180"/>
                <a:gd name="connsiteY3" fmla="*/ 152400 h 1029812"/>
                <a:gd name="connsiteX4" fmla="*/ 216478 w 483180"/>
                <a:gd name="connsiteY4" fmla="*/ 0 h 1029812"/>
                <a:gd name="connsiteX5" fmla="*/ 432956 w 483180"/>
                <a:gd name="connsiteY5" fmla="*/ 152400 h 1029812"/>
                <a:gd name="connsiteX6" fmla="*/ 369551 w 483180"/>
                <a:gd name="connsiteY6" fmla="*/ 260163 h 1029812"/>
                <a:gd name="connsiteX7" fmla="*/ 318874 w 483180"/>
                <a:gd name="connsiteY7" fmla="*/ 457656 h 1029812"/>
                <a:gd name="connsiteX8" fmla="*/ 483180 w 483180"/>
                <a:gd name="connsiteY8" fmla="*/ 1029812 h 102981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22855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7656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8874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400630 w 432956"/>
                <a:gd name="connsiteY8" fmla="*/ 925037 h 938372"/>
                <a:gd name="connsiteX0" fmla="*/ 41218 w 432956"/>
                <a:gd name="connsiteY0" fmla="*/ 938372 h 938372"/>
                <a:gd name="connsiteX1" fmla="*/ 138592 w 432956"/>
                <a:gd name="connsiteY1" fmla="*/ 458103 h 938372"/>
                <a:gd name="connsiteX2" fmla="*/ 63405 w 432956"/>
                <a:gd name="connsiteY2" fmla="*/ 260163 h 938372"/>
                <a:gd name="connsiteX3" fmla="*/ 0 w 432956"/>
                <a:gd name="connsiteY3" fmla="*/ 152400 h 938372"/>
                <a:gd name="connsiteX4" fmla="*/ 216478 w 432956"/>
                <a:gd name="connsiteY4" fmla="*/ 0 h 938372"/>
                <a:gd name="connsiteX5" fmla="*/ 432956 w 432956"/>
                <a:gd name="connsiteY5" fmla="*/ 152400 h 938372"/>
                <a:gd name="connsiteX6" fmla="*/ 369551 w 432956"/>
                <a:gd name="connsiteY6" fmla="*/ 260163 h 938372"/>
                <a:gd name="connsiteX7" fmla="*/ 315699 w 432956"/>
                <a:gd name="connsiteY7" fmla="*/ 454481 h 938372"/>
                <a:gd name="connsiteX8" fmla="*/ 394280 w 432956"/>
                <a:gd name="connsiteY8" fmla="*/ 928212 h 938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2956" h="938372">
                  <a:moveTo>
                    <a:pt x="41218" y="938372"/>
                  </a:moveTo>
                  <a:cubicBezTo>
                    <a:pt x="109163" y="674053"/>
                    <a:pt x="139668" y="603893"/>
                    <a:pt x="138592" y="458103"/>
                  </a:cubicBezTo>
                  <a:cubicBezTo>
                    <a:pt x="137871" y="360373"/>
                    <a:pt x="146676" y="307093"/>
                    <a:pt x="63405" y="260163"/>
                  </a:cubicBezTo>
                  <a:cubicBezTo>
                    <a:pt x="24230" y="232584"/>
                    <a:pt x="0" y="194484"/>
                    <a:pt x="0" y="152400"/>
                  </a:cubicBezTo>
                  <a:cubicBezTo>
                    <a:pt x="0" y="68232"/>
                    <a:pt x="96921" y="0"/>
                    <a:pt x="216478" y="0"/>
                  </a:cubicBezTo>
                  <a:cubicBezTo>
                    <a:pt x="336035" y="0"/>
                    <a:pt x="432956" y="68232"/>
                    <a:pt x="432956" y="152400"/>
                  </a:cubicBezTo>
                  <a:cubicBezTo>
                    <a:pt x="432956" y="194484"/>
                    <a:pt x="408726" y="232584"/>
                    <a:pt x="369551" y="260163"/>
                  </a:cubicBezTo>
                  <a:cubicBezTo>
                    <a:pt x="299742" y="303769"/>
                    <a:pt x="318833" y="363250"/>
                    <a:pt x="315699" y="454481"/>
                  </a:cubicBezTo>
                  <a:cubicBezTo>
                    <a:pt x="325700" y="599440"/>
                    <a:pt x="322208" y="722472"/>
                    <a:pt x="394280" y="928212"/>
                  </a:cubicBezTo>
                </a:path>
              </a:pathLst>
            </a:custGeom>
            <a:noFill/>
            <a:ln>
              <a:gradFill>
                <a:gsLst>
                  <a:gs pos="0">
                    <a:schemeClr val="bg1">
                      <a:lumMod val="50000"/>
                    </a:schemeClr>
                  </a:gs>
                  <a:gs pos="69000">
                    <a:schemeClr val="bg1">
                      <a:lumMod val="85000"/>
                    </a:schemeClr>
                  </a:gs>
                  <a:gs pos="35000">
                    <a:srgbClr val="C9C9C9"/>
                  </a:gs>
                  <a:gs pos="56000">
                    <a:schemeClr val="bg1">
                      <a:lumMod val="50000"/>
                    </a:schemeClr>
                  </a:gs>
                  <a:gs pos="22000">
                    <a:schemeClr val="bg1">
                      <a:lumMod val="50000"/>
                    </a:schemeClr>
                  </a:gs>
                  <a:gs pos="84000">
                    <a:schemeClr val="bg1">
                      <a:lumMod val="50000"/>
                    </a:schemeClr>
                  </a:gs>
                </a:gsLst>
                <a:lin ang="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2" name="TextBox 26"/>
          <p:cNvSpPr txBox="1"/>
          <p:nvPr/>
        </p:nvSpPr>
        <p:spPr bwMode="auto">
          <a:xfrm>
            <a:off x="8749320" y="3529257"/>
            <a:ext cx="2295121" cy="1895519"/>
          </a:xfrm>
          <a:prstGeom prst="rect">
            <a:avLst/>
          </a:prstGeom>
          <a:noFill/>
        </p:spPr>
        <p:txBody>
          <a:bodyPr wrap="square">
            <a:spAutoFit/>
          </a:bodyPr>
          <a:lstStyle/>
          <a:p>
            <a:pPr>
              <a:lnSpc>
                <a:spcPct val="150000"/>
              </a:lnSpc>
            </a:pPr>
            <a:r>
              <a:rPr lang="zh-CN" altLang="en-US" sz="1600" dirty="0">
                <a:solidFill>
                  <a:prstClr val="black">
                    <a:lumMod val="95000"/>
                    <a:lumOff val="5000"/>
                  </a:prst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这里输入简单的文字概述这里输入简单文字概述简单的文字概述这里输入简单的文字概述这里输入简</a:t>
            </a:r>
          </a:p>
        </p:txBody>
      </p:sp>
      <p:grpSp>
        <p:nvGrpSpPr>
          <p:cNvPr id="33" name="组合 32"/>
          <p:cNvGrpSpPr/>
          <p:nvPr/>
        </p:nvGrpSpPr>
        <p:grpSpPr>
          <a:xfrm>
            <a:off x="1232023" y="5736312"/>
            <a:ext cx="2540891" cy="445116"/>
            <a:chOff x="1232023" y="5736312"/>
            <a:chExt cx="2540891" cy="445116"/>
          </a:xfrm>
        </p:grpSpPr>
        <p:sp>
          <p:nvSpPr>
            <p:cNvPr id="34" name="圆角矩形 33"/>
            <p:cNvSpPr/>
            <p:nvPr/>
          </p:nvSpPr>
          <p:spPr>
            <a:xfrm>
              <a:off x="1232023" y="5736312"/>
              <a:ext cx="2244948" cy="445116"/>
            </a:xfrm>
            <a:prstGeom prst="roundRect">
              <a:avLst>
                <a:gd name="adj" fmla="val 5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268"/>
            <p:cNvSpPr txBox="1"/>
            <p:nvPr/>
          </p:nvSpPr>
          <p:spPr>
            <a:xfrm>
              <a:off x="1468157" y="5758815"/>
              <a:ext cx="2304757" cy="400110"/>
            </a:xfrm>
            <a:prstGeom prst="rect">
              <a:avLst/>
            </a:prstGeom>
            <a:noFill/>
          </p:spPr>
          <p:txBody>
            <a:bodyPr wrap="square" rtlCol="0">
              <a:spAutoFit/>
            </a:bodyPr>
            <a:lstStyle/>
            <a:p>
              <a:r>
                <a:rPr lang="zh-CN" altLang="en-US" sz="2000" dirty="0" smtClean="0">
                  <a:solidFill>
                    <a:srgbClr val="FFFFFF"/>
                  </a:solidFill>
                  <a:latin typeface="微软雅黑" panose="020B0503020204020204" pitchFamily="34" charset="-122"/>
                  <a:ea typeface="微软雅黑" panose="020B0503020204020204" pitchFamily="34" charset="-122"/>
                  <a:cs typeface="Kartika" panose="02020503030404060203" pitchFamily="18" charset="0"/>
                </a:rPr>
                <a:t>历史材料归档</a:t>
              </a:r>
              <a:endParaRPr lang="en-US" altLang="zh-CN" sz="2000" dirty="0">
                <a:solidFill>
                  <a:srgbClr val="FFFFFF"/>
                </a:solidFill>
                <a:latin typeface="微软雅黑" panose="020B0503020204020204" pitchFamily="34" charset="-122"/>
                <a:ea typeface="微软雅黑" panose="020B0503020204020204" pitchFamily="34" charset="-122"/>
                <a:cs typeface="Kartika" panose="02020503030404060203" pitchFamily="18" charset="0"/>
              </a:endParaRPr>
            </a:p>
          </p:txBody>
        </p:sp>
      </p:grpSp>
      <p:grpSp>
        <p:nvGrpSpPr>
          <p:cNvPr id="37" name="组合 36"/>
          <p:cNvGrpSpPr/>
          <p:nvPr/>
        </p:nvGrpSpPr>
        <p:grpSpPr>
          <a:xfrm>
            <a:off x="4948077" y="5736312"/>
            <a:ext cx="2798715" cy="445116"/>
            <a:chOff x="4948077" y="5736312"/>
            <a:chExt cx="2798715" cy="445116"/>
          </a:xfrm>
        </p:grpSpPr>
        <p:sp>
          <p:nvSpPr>
            <p:cNvPr id="38" name="圆角矩形 37"/>
            <p:cNvSpPr/>
            <p:nvPr/>
          </p:nvSpPr>
          <p:spPr>
            <a:xfrm>
              <a:off x="4948077" y="5736312"/>
              <a:ext cx="2244948" cy="445116"/>
            </a:xfrm>
            <a:prstGeom prst="roundRect">
              <a:avLst>
                <a:gd name="adj" fmla="val 50000"/>
              </a:avLst>
            </a:prstGeom>
            <a:solidFill>
              <a:srgbClr val="006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268"/>
            <p:cNvSpPr txBox="1"/>
            <p:nvPr/>
          </p:nvSpPr>
          <p:spPr>
            <a:xfrm>
              <a:off x="5061919" y="5753895"/>
              <a:ext cx="2684873" cy="369332"/>
            </a:xfrm>
            <a:prstGeom prst="rect">
              <a:avLst/>
            </a:prstGeom>
            <a:noFill/>
          </p:spPr>
          <p:txBody>
            <a:bodyPr wrap="square" rtlCol="0">
              <a:spAutoFit/>
            </a:bodyPr>
            <a:lstStyle/>
            <a:p>
              <a:r>
                <a:rPr lang="zh-CN" altLang="en-US" dirty="0" smtClean="0">
                  <a:solidFill>
                    <a:srgbClr val="FFFFFF"/>
                  </a:solidFill>
                  <a:latin typeface="微软雅黑" panose="020B0503020204020204" pitchFamily="34" charset="-122"/>
                  <a:ea typeface="微软雅黑" panose="020B0503020204020204" pitchFamily="34" charset="-122"/>
                  <a:cs typeface="Kartika" panose="02020503030404060203" pitchFamily="18" charset="0"/>
                </a:rPr>
                <a:t>重要文件上传下达</a:t>
              </a:r>
              <a:endParaRPr lang="en-US" altLang="zh-CN" dirty="0">
                <a:solidFill>
                  <a:srgbClr val="FFFFFF"/>
                </a:solidFill>
                <a:latin typeface="微软雅黑" panose="020B0503020204020204" pitchFamily="34" charset="-122"/>
                <a:ea typeface="微软雅黑" panose="020B0503020204020204" pitchFamily="34" charset="-122"/>
                <a:cs typeface="Kartika" panose="02020503030404060203" pitchFamily="18" charset="0"/>
              </a:endParaRPr>
            </a:p>
          </p:txBody>
        </p:sp>
      </p:grpSp>
      <p:grpSp>
        <p:nvGrpSpPr>
          <p:cNvPr id="40" name="组合 39"/>
          <p:cNvGrpSpPr/>
          <p:nvPr/>
        </p:nvGrpSpPr>
        <p:grpSpPr>
          <a:xfrm>
            <a:off x="8799493" y="5736312"/>
            <a:ext cx="2377001" cy="445116"/>
            <a:chOff x="8799493" y="5736312"/>
            <a:chExt cx="2377001" cy="445116"/>
          </a:xfrm>
        </p:grpSpPr>
        <p:sp>
          <p:nvSpPr>
            <p:cNvPr id="41" name="圆角矩形 40"/>
            <p:cNvSpPr/>
            <p:nvPr/>
          </p:nvSpPr>
          <p:spPr>
            <a:xfrm>
              <a:off x="8799493" y="5736312"/>
              <a:ext cx="2084760" cy="445116"/>
            </a:xfrm>
            <a:prstGeom prst="roundRect">
              <a:avLst>
                <a:gd name="adj" fmla="val 5000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8833808" y="5800998"/>
              <a:ext cx="2342686" cy="307777"/>
            </a:xfrm>
            <a:prstGeom prst="rect">
              <a:avLst/>
            </a:prstGeom>
            <a:noFill/>
            <a:effectLst/>
          </p:spPr>
          <p:txBody>
            <a:bodyPr wrap="square" rtlCol="0">
              <a:spAutoFit/>
            </a:bodyPr>
            <a:lstStyle/>
            <a:p>
              <a:r>
                <a:rPr lang="zh-CN" altLang="en-US" sz="1400" dirty="0">
                  <a:solidFill>
                    <a:srgbClr val="FFFFFF"/>
                  </a:solidFill>
                  <a:latin typeface="微软雅黑" panose="020B0503020204020204" pitchFamily="34" charset="-122"/>
                  <a:ea typeface="微软雅黑" panose="020B0503020204020204" pitchFamily="34" charset="-122"/>
                  <a:cs typeface="Kartika" panose="02020503030404060203" pitchFamily="18" charset="0"/>
                </a:rPr>
                <a:t>各项考勤</a:t>
              </a:r>
              <a:r>
                <a:rPr lang="zh-CN" altLang="en-US" sz="1400" dirty="0" smtClean="0">
                  <a:solidFill>
                    <a:srgbClr val="FFFFFF"/>
                  </a:solidFill>
                  <a:latin typeface="微软雅黑" panose="020B0503020204020204" pitchFamily="34" charset="-122"/>
                  <a:ea typeface="微软雅黑" panose="020B0503020204020204" pitchFamily="34" charset="-122"/>
                  <a:cs typeface="Kartika" panose="02020503030404060203" pitchFamily="18" charset="0"/>
                </a:rPr>
                <a:t>的汇总</a:t>
              </a:r>
              <a:r>
                <a:rPr lang="zh-CN" altLang="en-US" sz="1400" dirty="0">
                  <a:solidFill>
                    <a:srgbClr val="FFFFFF"/>
                  </a:solidFill>
                  <a:latin typeface="微软雅黑" panose="020B0503020204020204" pitchFamily="34" charset="-122"/>
                  <a:ea typeface="微软雅黑" panose="020B0503020204020204" pitchFamily="34" charset="-122"/>
                  <a:cs typeface="Kartika" panose="02020503030404060203" pitchFamily="18" charset="0"/>
                </a:rPr>
                <a:t>与通报</a:t>
              </a:r>
              <a:endParaRPr lang="en-US" altLang="zh-CN" sz="1400" dirty="0">
                <a:solidFill>
                  <a:srgbClr val="FFFFFF"/>
                </a:solidFill>
                <a:latin typeface="微软雅黑" panose="020B0503020204020204" pitchFamily="34" charset="-122"/>
                <a:ea typeface="微软雅黑" panose="020B0503020204020204" pitchFamily="34" charset="-122"/>
                <a:cs typeface="Kartika" panose="02020503030404060203" pitchFamily="18" charset="0"/>
              </a:endParaRPr>
            </a:p>
          </p:txBody>
        </p:sp>
      </p:grpSp>
    </p:spTree>
    <p:extLst>
      <p:ext uri="{BB962C8B-B14F-4D97-AF65-F5344CB8AC3E}">
        <p14:creationId xmlns:p14="http://schemas.microsoft.com/office/powerpoint/2010/main" val="718286108"/>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25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50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25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anim calcmode="lin" valueType="num">
                                      <p:cBhvr>
                                        <p:cTn id="23" dur="1000" fill="hold"/>
                                        <p:tgtEl>
                                          <p:spTgt spid="15"/>
                                        </p:tgtEl>
                                        <p:attrNameLst>
                                          <p:attrName>ppt_x</p:attrName>
                                        </p:attrNameLst>
                                      </p:cBhvr>
                                      <p:tavLst>
                                        <p:tav tm="0">
                                          <p:val>
                                            <p:strVal val="#ppt_x"/>
                                          </p:val>
                                        </p:tav>
                                        <p:tav tm="100000">
                                          <p:val>
                                            <p:strVal val="#ppt_x"/>
                                          </p:val>
                                        </p:tav>
                                      </p:tavLst>
                                    </p:anim>
                                    <p:anim calcmode="lin" valueType="num">
                                      <p:cBhvr>
                                        <p:cTn id="24" dur="1000" fill="hold"/>
                                        <p:tgtEl>
                                          <p:spTgt spid="1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5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anim calcmode="lin" valueType="num">
                                      <p:cBhvr>
                                        <p:cTn id="28" dur="1000" fill="hold"/>
                                        <p:tgtEl>
                                          <p:spTgt spid="24"/>
                                        </p:tgtEl>
                                        <p:attrNameLst>
                                          <p:attrName>ppt_x</p:attrName>
                                        </p:attrNameLst>
                                      </p:cBhvr>
                                      <p:tavLst>
                                        <p:tav tm="0">
                                          <p:val>
                                            <p:strVal val="#ppt_x"/>
                                          </p:val>
                                        </p:tav>
                                        <p:tav tm="100000">
                                          <p:val>
                                            <p:strVal val="#ppt_x"/>
                                          </p:val>
                                        </p:tav>
                                      </p:tavLst>
                                    </p:anim>
                                    <p:anim calcmode="lin" valueType="num">
                                      <p:cBhvr>
                                        <p:cTn id="29" dur="1000" fill="hold"/>
                                        <p:tgtEl>
                                          <p:spTgt spid="24"/>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16" presetClass="entr" presetSubtype="37" fill="hold" nodeType="after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barn(outVertical)">
                                      <p:cBhvr>
                                        <p:cTn id="33" dur="1000"/>
                                        <p:tgtEl>
                                          <p:spTgt spid="33"/>
                                        </p:tgtEl>
                                      </p:cBhvr>
                                    </p:animEffect>
                                  </p:childTnLst>
                                </p:cTn>
                              </p:par>
                            </p:childTnLst>
                          </p:cTn>
                        </p:par>
                        <p:par>
                          <p:cTn id="34" fill="hold">
                            <p:stCondLst>
                              <p:cond delay="3500"/>
                            </p:stCondLst>
                            <p:childTnLst>
                              <p:par>
                                <p:cTn id="35" presetID="16" presetClass="entr" presetSubtype="37" fill="hold" nodeType="after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barn(outVertical)">
                                      <p:cBhvr>
                                        <p:cTn id="37" dur="1000"/>
                                        <p:tgtEl>
                                          <p:spTgt spid="37"/>
                                        </p:tgtEl>
                                      </p:cBhvr>
                                    </p:animEffect>
                                  </p:childTnLst>
                                </p:cTn>
                              </p:par>
                            </p:childTnLst>
                          </p:cTn>
                        </p:par>
                        <p:par>
                          <p:cTn id="38" fill="hold">
                            <p:stCondLst>
                              <p:cond delay="4500"/>
                            </p:stCondLst>
                            <p:childTnLst>
                              <p:par>
                                <p:cTn id="39" presetID="16" presetClass="entr" presetSubtype="37"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barn(outVertical)">
                                      <p:cBhvr>
                                        <p:cTn id="41" dur="1000"/>
                                        <p:tgtEl>
                                          <p:spTgt spid="40"/>
                                        </p:tgtEl>
                                      </p:cBhvr>
                                    </p:animEffect>
                                  </p:childTnLst>
                                </p:cTn>
                              </p:par>
                            </p:childTnLst>
                          </p:cTn>
                        </p:par>
                        <p:par>
                          <p:cTn id="42" fill="hold">
                            <p:stCondLst>
                              <p:cond delay="5500"/>
                            </p:stCondLst>
                            <p:childTnLst>
                              <p:par>
                                <p:cTn id="43" presetID="22" presetClass="entr" presetSubtype="1"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up)">
                                      <p:cBhvr>
                                        <p:cTn id="45" dur="500"/>
                                        <p:tgtEl>
                                          <p:spTgt spid="14"/>
                                        </p:tgtEl>
                                      </p:cBhvr>
                                    </p:animEffect>
                                  </p:childTnLst>
                                </p:cTn>
                              </p:par>
                            </p:childTnLst>
                          </p:cTn>
                        </p:par>
                        <p:par>
                          <p:cTn id="46" fill="hold">
                            <p:stCondLst>
                              <p:cond delay="6000"/>
                            </p:stCondLst>
                            <p:childTnLst>
                              <p:par>
                                <p:cTn id="47" presetID="22" presetClass="entr" presetSubtype="1" fill="hold" grpId="0" nodeType="after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wipe(up)">
                                      <p:cBhvr>
                                        <p:cTn id="49" dur="500"/>
                                        <p:tgtEl>
                                          <p:spTgt spid="23"/>
                                        </p:tgtEl>
                                      </p:cBhvr>
                                    </p:animEffect>
                                  </p:childTnLst>
                                </p:cTn>
                              </p:par>
                            </p:childTnLst>
                          </p:cTn>
                        </p:par>
                        <p:par>
                          <p:cTn id="50" fill="hold">
                            <p:stCondLst>
                              <p:cond delay="6500"/>
                            </p:stCondLst>
                            <p:childTnLst>
                              <p:par>
                                <p:cTn id="51" presetID="22" presetClass="entr" presetSubtype="1" fill="hold" grpId="0" nodeType="after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wipe(up)">
                                      <p:cBhvr>
                                        <p:cTn id="5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3" grpId="0"/>
      <p:bldP spid="3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水墨述职"/>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1844</Words>
  <Application>Microsoft Office PowerPoint</Application>
  <PresentationFormat>宽屏</PresentationFormat>
  <Paragraphs>309</Paragraphs>
  <Slides>26</Slides>
  <Notes>26</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26</vt:i4>
      </vt:variant>
    </vt:vector>
  </HeadingPairs>
  <TitlesOfParts>
    <vt:vector size="41" baseType="lpstr">
      <vt:lpstr>Arial Unicode MS</vt:lpstr>
      <vt:lpstr>Kartika</vt:lpstr>
      <vt:lpstr>Kozuka Gothic Pr6N B</vt:lpstr>
      <vt:lpstr>Kozuka Mincho Pr6N H</vt:lpstr>
      <vt:lpstr>LiHei Pro</vt:lpstr>
      <vt:lpstr>宋体</vt:lpstr>
      <vt:lpstr>微软雅黑</vt:lpstr>
      <vt:lpstr>幼圆</vt:lpstr>
      <vt:lpstr>Arial</vt:lpstr>
      <vt:lpstr>Arial Rounded MT Bold</vt:lpstr>
      <vt:lpstr>Calibri</vt:lpstr>
      <vt:lpstr>Calibri Light</vt:lpstr>
      <vt:lpstr>Haettenschweiler</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蓝色水墨述职</dc:title>
  <dc:creator>PC</dc:creator>
  <cp:lastModifiedBy>china</cp:lastModifiedBy>
  <cp:revision>39</cp:revision>
  <dcterms:created xsi:type="dcterms:W3CDTF">2017-03-29T11:30:59Z</dcterms:created>
  <dcterms:modified xsi:type="dcterms:W3CDTF">2017-06-15T16:11:37Z</dcterms:modified>
</cp:coreProperties>
</file>

<file path=docProps/thumbnail.jpeg>
</file>